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8"/>
  </p:notesMasterIdLst>
  <p:sldIdLst>
    <p:sldId id="256" r:id="rId3"/>
    <p:sldId id="258" r:id="rId4"/>
    <p:sldId id="260" r:id="rId5"/>
    <p:sldId id="257" r:id="rId6"/>
    <p:sldId id="259" r:id="rId7"/>
    <p:sldId id="309" r:id="rId8"/>
    <p:sldId id="273" r:id="rId9"/>
    <p:sldId id="264" r:id="rId10"/>
    <p:sldId id="265" r:id="rId11"/>
    <p:sldId id="310" r:id="rId12"/>
    <p:sldId id="268" r:id="rId13"/>
    <p:sldId id="261" r:id="rId14"/>
    <p:sldId id="262" r:id="rId15"/>
    <p:sldId id="263" r:id="rId16"/>
    <p:sldId id="266" r:id="rId17"/>
    <p:sldId id="267" r:id="rId18"/>
    <p:sldId id="269" r:id="rId19"/>
    <p:sldId id="270" r:id="rId20"/>
    <p:sldId id="271" r:id="rId21"/>
    <p:sldId id="272"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Lst>
  <p:sldSz cx="9144000" cy="5143500" type="screen16x9"/>
  <p:notesSz cx="6858000" cy="9144000"/>
  <p:embeddedFontLst>
    <p:embeddedFont>
      <p:font typeface="Amatic SC" panose="00000500000000000000" pitchFamily="2" charset="-79"/>
      <p:regular r:id="rId59"/>
      <p:bold r:id="rId60"/>
    </p:embeddedFont>
    <p:embeddedFont>
      <p:font typeface="Calibri" panose="020F0502020204030204" pitchFamily="34" charset="0"/>
      <p:regular r:id="rId61"/>
      <p:bold r:id="rId62"/>
      <p:italic r:id="rId63"/>
      <p:boldItalic r:id="rId64"/>
    </p:embeddedFont>
    <p:embeddedFont>
      <p:font typeface="Hind" panose="02000000000000000000" pitchFamily="2" charset="0"/>
      <p:regular r:id="rId65"/>
      <p:bold r:id="rId66"/>
    </p:embeddedFont>
    <p:embeddedFont>
      <p:font typeface="Pompiere" panose="020B0604020202020204" charset="0"/>
      <p:regular r:id="rId67"/>
    </p:embeddedFont>
    <p:embeddedFont>
      <p:font typeface="Proxima Nova" panose="020B0604020202020204" charset="0"/>
      <p:regular r:id="rId68"/>
      <p:bold r:id="rId69"/>
      <p:italic r:id="rId70"/>
      <p:boldItalic r:id="rId71"/>
    </p:embeddedFont>
    <p:embeddedFont>
      <p:font typeface="Roboto Medium" panose="02000000000000000000" pitchFamily="2" charset="0"/>
      <p:regular r:id="rId72"/>
      <p:bold r:id="rId73"/>
      <p:italic r:id="rId74"/>
      <p:boldItalic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31360B-738A-B8FC-1542-9F0FE372ED62}" v="2" dt="2023-02-25T17:45:19.576"/>
  </p1510:revLst>
</p1510:revInfo>
</file>

<file path=ppt/tableStyles.xml><?xml version="1.0" encoding="utf-8"?>
<a:tblStyleLst xmlns:a="http://schemas.openxmlformats.org/drawingml/2006/main" def="{36712FB1-B077-46EE-8CED-2DEDBB935746}">
  <a:tblStyle styleId="{36712FB1-B077-46EE-8CED-2DEDBB93574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38" d="100"/>
          <a:sy n="138" d="100"/>
        </p:scale>
        <p:origin x="834" y="120"/>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3.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microsoft.com/office/2016/11/relationships/changesInfo" Target="changesInfos/changesInfo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theme" Target="theme/theme1.xml"/><Relationship Id="rId81"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font" Target="fonts/font1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1706066 - Md. Awsafur Rahman" userId="S::1706066@eee.buet.ac.bd::d3609865-4e90-4b76-b65c-a9e9d0fdcf83" providerId="AD" clId="Web-{3531360B-738A-B8FC-1542-9F0FE372ED62}"/>
    <pc:docChg chg="modSld">
      <pc:chgData name="1706066 - Md. Awsafur Rahman" userId="S::1706066@eee.buet.ac.bd::d3609865-4e90-4b76-b65c-a9e9d0fdcf83" providerId="AD" clId="Web-{3531360B-738A-B8FC-1542-9F0FE372ED62}" dt="2023-02-25T17:45:19.576" v="1" actId="20577"/>
      <pc:docMkLst>
        <pc:docMk/>
      </pc:docMkLst>
      <pc:sldChg chg="modSp">
        <pc:chgData name="1706066 - Md. Awsafur Rahman" userId="S::1706066@eee.buet.ac.bd::d3609865-4e90-4b76-b65c-a9e9d0fdcf83" providerId="AD" clId="Web-{3531360B-738A-B8FC-1542-9F0FE372ED62}" dt="2023-02-25T17:45:19.576" v="1" actId="20577"/>
        <pc:sldMkLst>
          <pc:docMk/>
          <pc:sldMk cId="0" sldId="256"/>
        </pc:sldMkLst>
        <pc:spChg chg="mod">
          <ac:chgData name="1706066 - Md. Awsafur Rahman" userId="S::1706066@eee.buet.ac.bd::d3609865-4e90-4b76-b65c-a9e9d0fdcf83" providerId="AD" clId="Web-{3531360B-738A-B8FC-1542-9F0FE372ED62}" dt="2023-02-25T17:45:19.576" v="1" actId="20577"/>
          <ac:spMkLst>
            <pc:docMk/>
            <pc:sldMk cId="0" sldId="256"/>
            <ac:spMk id="262" creationId="{00000000-0000-0000-0000-000000000000}"/>
          </ac:spMkLst>
        </pc:spChg>
      </pc:sldChg>
    </pc:docChg>
  </pc:docChgLst>
</pc:chgInfo>
</file>

<file path=ppt/media/image1.pn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6ad7e23cbf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6ad7e23cbf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65b8c88666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65b8c88666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6b47115854_0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6b47115854_0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9"/>
        <p:cNvGrpSpPr/>
        <p:nvPr/>
      </p:nvGrpSpPr>
      <p:grpSpPr>
        <a:xfrm>
          <a:off x="0" y="0"/>
          <a:ext cx="0" cy="0"/>
          <a:chOff x="0" y="0"/>
          <a:chExt cx="0" cy="0"/>
        </a:xfrm>
      </p:grpSpPr>
      <p:sp>
        <p:nvSpPr>
          <p:cNvPr id="650" name="Google Shape;650;g6b47115854_0_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 name="Google Shape;651;g6b47115854_0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709763f328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709763f328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g6b47115854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 name="Google Shape;827;g6b4711585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b4c955e1f_0_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b4c955e1f_0_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6aff08049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 name="Google Shape;1183;g6aff08049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
        <p:cNvGrpSpPr/>
        <p:nvPr/>
      </p:nvGrpSpPr>
      <p:grpSpPr>
        <a:xfrm>
          <a:off x="0" y="0"/>
          <a:ext cx="0" cy="0"/>
          <a:chOff x="0" y="0"/>
          <a:chExt cx="0" cy="0"/>
        </a:xfrm>
      </p:grpSpPr>
      <p:sp>
        <p:nvSpPr>
          <p:cNvPr id="1240" name="Google Shape;1240;g65b8c88666_2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 name="Google Shape;1241;g65b8c88666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6b4c955e1f_0_6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6b4c955e1f_0_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6"/>
        <p:cNvGrpSpPr/>
        <p:nvPr/>
      </p:nvGrpSpPr>
      <p:grpSpPr>
        <a:xfrm>
          <a:off x="0" y="0"/>
          <a:ext cx="0" cy="0"/>
          <a:chOff x="0" y="0"/>
          <a:chExt cx="0" cy="0"/>
        </a:xfrm>
      </p:grpSpPr>
      <p:sp>
        <p:nvSpPr>
          <p:cNvPr id="1407" name="Google Shape;1407;g65b8c88666_2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8" name="Google Shape;1408;g65b8c88666_2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709763f328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709763f328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7"/>
        <p:cNvGrpSpPr/>
        <p:nvPr/>
      </p:nvGrpSpPr>
      <p:grpSpPr>
        <a:xfrm>
          <a:off x="0" y="0"/>
          <a:ext cx="0" cy="0"/>
          <a:chOff x="0" y="0"/>
          <a:chExt cx="0" cy="0"/>
        </a:xfrm>
      </p:grpSpPr>
      <p:sp>
        <p:nvSpPr>
          <p:cNvPr id="1438" name="Google Shape;1438;g6b47115854_0_9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 name="Google Shape;1439;g6b47115854_0_9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6"/>
        <p:cNvGrpSpPr/>
        <p:nvPr/>
      </p:nvGrpSpPr>
      <p:grpSpPr>
        <a:xfrm>
          <a:off x="0" y="0"/>
          <a:ext cx="0" cy="0"/>
          <a:chOff x="0" y="0"/>
          <a:chExt cx="0" cy="0"/>
        </a:xfrm>
      </p:grpSpPr>
      <p:sp>
        <p:nvSpPr>
          <p:cNvPr id="1477" name="Google Shape;1477;g65b8c88666_2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 name="Google Shape;1478;g65b8c88666_2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3"/>
        <p:cNvGrpSpPr/>
        <p:nvPr/>
      </p:nvGrpSpPr>
      <p:grpSpPr>
        <a:xfrm>
          <a:off x="0" y="0"/>
          <a:ext cx="0" cy="0"/>
          <a:chOff x="0" y="0"/>
          <a:chExt cx="0" cy="0"/>
        </a:xfrm>
      </p:grpSpPr>
      <p:sp>
        <p:nvSpPr>
          <p:cNvPr id="1514" name="Google Shape;1514;g6b47115854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5" name="Google Shape;1515;g6b47115854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
        <p:cNvGrpSpPr/>
        <p:nvPr/>
      </p:nvGrpSpPr>
      <p:grpSpPr>
        <a:xfrm>
          <a:off x="0" y="0"/>
          <a:ext cx="0" cy="0"/>
          <a:chOff x="0" y="0"/>
          <a:chExt cx="0" cy="0"/>
        </a:xfrm>
      </p:grpSpPr>
      <p:sp>
        <p:nvSpPr>
          <p:cNvPr id="1520" name="Google Shape;1520;g6b47115854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 name="Google Shape;1521;g6b4711585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4"/>
        <p:cNvGrpSpPr/>
        <p:nvPr/>
      </p:nvGrpSpPr>
      <p:grpSpPr>
        <a:xfrm>
          <a:off x="0" y="0"/>
          <a:ext cx="0" cy="0"/>
          <a:chOff x="0" y="0"/>
          <a:chExt cx="0" cy="0"/>
        </a:xfrm>
      </p:grpSpPr>
      <p:sp>
        <p:nvSpPr>
          <p:cNvPr id="1525" name="Google Shape;1525;g6b4c955e1f_0_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 name="Google Shape;1526;g6b4c955e1f_0_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2"/>
        <p:cNvGrpSpPr/>
        <p:nvPr/>
      </p:nvGrpSpPr>
      <p:grpSpPr>
        <a:xfrm>
          <a:off x="0" y="0"/>
          <a:ext cx="0" cy="0"/>
          <a:chOff x="0" y="0"/>
          <a:chExt cx="0" cy="0"/>
        </a:xfrm>
      </p:grpSpPr>
      <p:sp>
        <p:nvSpPr>
          <p:cNvPr id="1553" name="Google Shape;1553;g65b8c88666_2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4" name="Google Shape;1554;g65b8c88666_2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3"/>
        <p:cNvGrpSpPr/>
        <p:nvPr/>
      </p:nvGrpSpPr>
      <p:grpSpPr>
        <a:xfrm>
          <a:off x="0" y="0"/>
          <a:ext cx="0" cy="0"/>
          <a:chOff x="0" y="0"/>
          <a:chExt cx="0" cy="0"/>
        </a:xfrm>
      </p:grpSpPr>
      <p:sp>
        <p:nvSpPr>
          <p:cNvPr id="1674" name="Google Shape;1674;g65c22cdace_0_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5" name="Google Shape;1675;g65c22cdace_0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6"/>
        <p:cNvGrpSpPr/>
        <p:nvPr/>
      </p:nvGrpSpPr>
      <p:grpSpPr>
        <a:xfrm>
          <a:off x="0" y="0"/>
          <a:ext cx="0" cy="0"/>
          <a:chOff x="0" y="0"/>
          <a:chExt cx="0" cy="0"/>
        </a:xfrm>
      </p:grpSpPr>
      <p:sp>
        <p:nvSpPr>
          <p:cNvPr id="1707" name="Google Shape;1707;g65b8c88666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8" name="Google Shape;1708;g65b8c88666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4"/>
        <p:cNvGrpSpPr/>
        <p:nvPr/>
      </p:nvGrpSpPr>
      <p:grpSpPr>
        <a:xfrm>
          <a:off x="0" y="0"/>
          <a:ext cx="0" cy="0"/>
          <a:chOff x="0" y="0"/>
          <a:chExt cx="0" cy="0"/>
        </a:xfrm>
      </p:grpSpPr>
      <p:sp>
        <p:nvSpPr>
          <p:cNvPr id="1755" name="Google Shape;1755;g65b8c88666_2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6" name="Google Shape;1756;g65b8c88666_2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6"/>
        <p:cNvGrpSpPr/>
        <p:nvPr/>
      </p:nvGrpSpPr>
      <p:grpSpPr>
        <a:xfrm>
          <a:off x="0" y="0"/>
          <a:ext cx="0" cy="0"/>
          <a:chOff x="0" y="0"/>
          <a:chExt cx="0" cy="0"/>
        </a:xfrm>
      </p:grpSpPr>
      <p:sp>
        <p:nvSpPr>
          <p:cNvPr id="1777" name="Google Shape;1777;g65b8c88666_2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8" name="Google Shape;1778;g65b8c88666_2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6b47115854_0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6b47115854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2"/>
        <p:cNvGrpSpPr/>
        <p:nvPr/>
      </p:nvGrpSpPr>
      <p:grpSpPr>
        <a:xfrm>
          <a:off x="0" y="0"/>
          <a:ext cx="0" cy="0"/>
          <a:chOff x="0" y="0"/>
          <a:chExt cx="0" cy="0"/>
        </a:xfrm>
      </p:grpSpPr>
      <p:sp>
        <p:nvSpPr>
          <p:cNvPr id="1793" name="Google Shape;1793;g65b8c88666_2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4" name="Google Shape;1794;g65b8c88666_2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
        <p:cNvGrpSpPr/>
        <p:nvPr/>
      </p:nvGrpSpPr>
      <p:grpSpPr>
        <a:xfrm>
          <a:off x="0" y="0"/>
          <a:ext cx="0" cy="0"/>
          <a:chOff x="0" y="0"/>
          <a:chExt cx="0" cy="0"/>
        </a:xfrm>
      </p:grpSpPr>
      <p:sp>
        <p:nvSpPr>
          <p:cNvPr id="1826" name="Google Shape;1826;g65b8c88666_2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7" name="Google Shape;1827;g65b8c88666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9"/>
        <p:cNvGrpSpPr/>
        <p:nvPr/>
      </p:nvGrpSpPr>
      <p:grpSpPr>
        <a:xfrm>
          <a:off x="0" y="0"/>
          <a:ext cx="0" cy="0"/>
          <a:chOff x="0" y="0"/>
          <a:chExt cx="0" cy="0"/>
        </a:xfrm>
      </p:grpSpPr>
      <p:sp>
        <p:nvSpPr>
          <p:cNvPr id="1890" name="Google Shape;1890;g65b8c88666_2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1" name="Google Shape;1891;g65b8c88666_2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5"/>
        <p:cNvGrpSpPr/>
        <p:nvPr/>
      </p:nvGrpSpPr>
      <p:grpSpPr>
        <a:xfrm>
          <a:off x="0" y="0"/>
          <a:ext cx="0" cy="0"/>
          <a:chOff x="0" y="0"/>
          <a:chExt cx="0" cy="0"/>
        </a:xfrm>
      </p:grpSpPr>
      <p:sp>
        <p:nvSpPr>
          <p:cNvPr id="1976" name="Google Shape;1976;g6b03dcf0f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7" name="Google Shape;1977;g6b03dcf0f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8"/>
        <p:cNvGrpSpPr/>
        <p:nvPr/>
      </p:nvGrpSpPr>
      <p:grpSpPr>
        <a:xfrm>
          <a:off x="0" y="0"/>
          <a:ext cx="0" cy="0"/>
          <a:chOff x="0" y="0"/>
          <a:chExt cx="0" cy="0"/>
        </a:xfrm>
      </p:grpSpPr>
      <p:sp>
        <p:nvSpPr>
          <p:cNvPr id="2149" name="Google Shape;2149;g65b8c88666_2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0" name="Google Shape;2150;g65b8c88666_2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2"/>
        <p:cNvGrpSpPr/>
        <p:nvPr/>
      </p:nvGrpSpPr>
      <p:grpSpPr>
        <a:xfrm>
          <a:off x="0" y="0"/>
          <a:ext cx="0" cy="0"/>
          <a:chOff x="0" y="0"/>
          <a:chExt cx="0" cy="0"/>
        </a:xfrm>
      </p:grpSpPr>
      <p:sp>
        <p:nvSpPr>
          <p:cNvPr id="2223" name="Google Shape;2223;g757f18949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4" name="Google Shape;2224;g757f18949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9"/>
        <p:cNvGrpSpPr/>
        <p:nvPr/>
      </p:nvGrpSpPr>
      <p:grpSpPr>
        <a:xfrm>
          <a:off x="0" y="0"/>
          <a:ext cx="0" cy="0"/>
          <a:chOff x="0" y="0"/>
          <a:chExt cx="0" cy="0"/>
        </a:xfrm>
      </p:grpSpPr>
      <p:sp>
        <p:nvSpPr>
          <p:cNvPr id="2230" name="Google Shape;2230;g757f18949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1" name="Google Shape;2231;g757f18949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0"/>
        <p:cNvGrpSpPr/>
        <p:nvPr/>
      </p:nvGrpSpPr>
      <p:grpSpPr>
        <a:xfrm>
          <a:off x="0" y="0"/>
          <a:ext cx="0" cy="0"/>
          <a:chOff x="0" y="0"/>
          <a:chExt cx="0" cy="0"/>
        </a:xfrm>
      </p:grpSpPr>
      <p:sp>
        <p:nvSpPr>
          <p:cNvPr id="2241" name="Google Shape;2241;g757f18949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2" name="Google Shape;2242;g757f18949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7"/>
        <p:cNvGrpSpPr/>
        <p:nvPr/>
      </p:nvGrpSpPr>
      <p:grpSpPr>
        <a:xfrm>
          <a:off x="0" y="0"/>
          <a:ext cx="0" cy="0"/>
          <a:chOff x="0" y="0"/>
          <a:chExt cx="0" cy="0"/>
        </a:xfrm>
      </p:grpSpPr>
      <p:sp>
        <p:nvSpPr>
          <p:cNvPr id="2578" name="Google Shape;2578;g757f18949b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9" name="Google Shape;2579;g757f18949b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7"/>
        <p:cNvGrpSpPr/>
        <p:nvPr/>
      </p:nvGrpSpPr>
      <p:grpSpPr>
        <a:xfrm>
          <a:off x="0" y="0"/>
          <a:ext cx="0" cy="0"/>
          <a:chOff x="0" y="0"/>
          <a:chExt cx="0" cy="0"/>
        </a:xfrm>
      </p:grpSpPr>
      <p:sp>
        <p:nvSpPr>
          <p:cNvPr id="9078" name="Google Shape;9078;g757f18949b_0_68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9" name="Google Shape;9079;g757f18949b_0_68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6aef62aa4e_0_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6aef62aa4e_0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4"/>
        <p:cNvGrpSpPr/>
        <p:nvPr/>
      </p:nvGrpSpPr>
      <p:grpSpPr>
        <a:xfrm>
          <a:off x="0" y="0"/>
          <a:ext cx="0" cy="0"/>
          <a:chOff x="0" y="0"/>
          <a:chExt cx="0" cy="0"/>
        </a:xfrm>
      </p:grpSpPr>
      <p:sp>
        <p:nvSpPr>
          <p:cNvPr id="9505" name="Google Shape;9505;g757f18949b_0_7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6" name="Google Shape;9506;g757f18949b_0_7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7"/>
        <p:cNvGrpSpPr/>
        <p:nvPr/>
      </p:nvGrpSpPr>
      <p:grpSpPr>
        <a:xfrm>
          <a:off x="0" y="0"/>
          <a:ext cx="0" cy="0"/>
          <a:chOff x="0" y="0"/>
          <a:chExt cx="0" cy="0"/>
        </a:xfrm>
      </p:grpSpPr>
      <p:sp>
        <p:nvSpPr>
          <p:cNvPr id="9668" name="Google Shape;9668;g757f18949b_0_7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9" name="Google Shape;9669;g757f18949b_0_7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9"/>
        <p:cNvGrpSpPr/>
        <p:nvPr/>
      </p:nvGrpSpPr>
      <p:grpSpPr>
        <a:xfrm>
          <a:off x="0" y="0"/>
          <a:ext cx="0" cy="0"/>
          <a:chOff x="0" y="0"/>
          <a:chExt cx="0" cy="0"/>
        </a:xfrm>
      </p:grpSpPr>
      <p:sp>
        <p:nvSpPr>
          <p:cNvPr id="10070" name="Google Shape;10070;g757f18949b_0_78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1" name="Google Shape;10071;g757f18949b_0_7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0"/>
        <p:cNvGrpSpPr/>
        <p:nvPr/>
      </p:nvGrpSpPr>
      <p:grpSpPr>
        <a:xfrm>
          <a:off x="0" y="0"/>
          <a:ext cx="0" cy="0"/>
          <a:chOff x="0" y="0"/>
          <a:chExt cx="0" cy="0"/>
        </a:xfrm>
      </p:grpSpPr>
      <p:sp>
        <p:nvSpPr>
          <p:cNvPr id="11551" name="Google Shape;11551;g757f18949b_0_13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2" name="Google Shape;11552;g757f18949b_0_13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2"/>
        <p:cNvGrpSpPr/>
        <p:nvPr/>
      </p:nvGrpSpPr>
      <p:grpSpPr>
        <a:xfrm>
          <a:off x="0" y="0"/>
          <a:ext cx="0" cy="0"/>
          <a:chOff x="0" y="0"/>
          <a:chExt cx="0" cy="0"/>
        </a:xfrm>
      </p:grpSpPr>
      <p:sp>
        <p:nvSpPr>
          <p:cNvPr id="12103" name="Google Shape;12103;g757f18949b_0_8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04" name="Google Shape;12104;g757f18949b_0_8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9"/>
        <p:cNvGrpSpPr/>
        <p:nvPr/>
      </p:nvGrpSpPr>
      <p:grpSpPr>
        <a:xfrm>
          <a:off x="0" y="0"/>
          <a:ext cx="0" cy="0"/>
          <a:chOff x="0" y="0"/>
          <a:chExt cx="0" cy="0"/>
        </a:xfrm>
      </p:grpSpPr>
      <p:sp>
        <p:nvSpPr>
          <p:cNvPr id="12480" name="Google Shape;12480;g757f18949b_0_85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81" name="Google Shape;12481;g757f18949b_0_8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10"/>
        <p:cNvGrpSpPr/>
        <p:nvPr/>
      </p:nvGrpSpPr>
      <p:grpSpPr>
        <a:xfrm>
          <a:off x="0" y="0"/>
          <a:ext cx="0" cy="0"/>
          <a:chOff x="0" y="0"/>
          <a:chExt cx="0" cy="0"/>
        </a:xfrm>
      </p:grpSpPr>
      <p:sp>
        <p:nvSpPr>
          <p:cNvPr id="12911" name="Google Shape;12911;g757f18949b_0_90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2" name="Google Shape;12912;g757f18949b_0_9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3"/>
        <p:cNvGrpSpPr/>
        <p:nvPr/>
      </p:nvGrpSpPr>
      <p:grpSpPr>
        <a:xfrm>
          <a:off x="0" y="0"/>
          <a:ext cx="0" cy="0"/>
          <a:chOff x="0" y="0"/>
          <a:chExt cx="0" cy="0"/>
        </a:xfrm>
      </p:grpSpPr>
      <p:sp>
        <p:nvSpPr>
          <p:cNvPr id="13704" name="Google Shape;13704;g757f18949b_0_9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05" name="Google Shape;13705;g757f18949b_0_9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44"/>
        <p:cNvGrpSpPr/>
        <p:nvPr/>
      </p:nvGrpSpPr>
      <p:grpSpPr>
        <a:xfrm>
          <a:off x="0" y="0"/>
          <a:ext cx="0" cy="0"/>
          <a:chOff x="0" y="0"/>
          <a:chExt cx="0" cy="0"/>
        </a:xfrm>
      </p:grpSpPr>
      <p:sp>
        <p:nvSpPr>
          <p:cNvPr id="14445" name="Google Shape;14445;g757f18949b_0_10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46" name="Google Shape;14446;g757f18949b_0_10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37"/>
        <p:cNvGrpSpPr/>
        <p:nvPr/>
      </p:nvGrpSpPr>
      <p:grpSpPr>
        <a:xfrm>
          <a:off x="0" y="0"/>
          <a:ext cx="0" cy="0"/>
          <a:chOff x="0" y="0"/>
          <a:chExt cx="0" cy="0"/>
        </a:xfrm>
      </p:grpSpPr>
      <p:sp>
        <p:nvSpPr>
          <p:cNvPr id="15138" name="Google Shape;15138;g757f18949b_0_112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9" name="Google Shape;15139;g757f18949b_0_112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9"/>
        <p:cNvGrpSpPr/>
        <p:nvPr/>
      </p:nvGrpSpPr>
      <p:grpSpPr>
        <a:xfrm>
          <a:off x="0" y="0"/>
          <a:ext cx="0" cy="0"/>
          <a:chOff x="0" y="0"/>
          <a:chExt cx="0" cy="0"/>
        </a:xfrm>
      </p:grpSpPr>
      <p:sp>
        <p:nvSpPr>
          <p:cNvPr id="15440" name="Google Shape;15440;g757f18949b_0_11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1" name="Google Shape;15441;g757f18949b_0_11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78"/>
        <p:cNvGrpSpPr/>
        <p:nvPr/>
      </p:nvGrpSpPr>
      <p:grpSpPr>
        <a:xfrm>
          <a:off x="0" y="0"/>
          <a:ext cx="0" cy="0"/>
          <a:chOff x="0" y="0"/>
          <a:chExt cx="0" cy="0"/>
        </a:xfrm>
      </p:grpSpPr>
      <p:sp>
        <p:nvSpPr>
          <p:cNvPr id="16079" name="Google Shape;16079;g757f18949b_0_12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80" name="Google Shape;16080;g757f18949b_0_12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6aef62aa4e_0_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6aef62aa4e_0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65b8c88666_2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65b8c88666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65b8c88666_2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65b8c88666_2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709763f328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709763f328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925750" y="860400"/>
            <a:ext cx="2498400" cy="26928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71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5925750" y="3659875"/>
            <a:ext cx="2498400" cy="51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7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 name="Google Shape;11;p2"/>
          <p:cNvSpPr/>
          <p:nvPr/>
        </p:nvSpPr>
        <p:spPr>
          <a:xfrm flipH="1">
            <a:off x="-1504831" y="1782683"/>
            <a:ext cx="6795898" cy="3371479"/>
          </a:xfrm>
          <a:custGeom>
            <a:avLst/>
            <a:gdLst/>
            <a:ahLst/>
            <a:cxnLst/>
            <a:rect l="l" t="t" r="r" b="b"/>
            <a:pathLst>
              <a:path w="182796" h="90686" extrusionOk="0">
                <a:moveTo>
                  <a:pt x="42095" y="260"/>
                </a:moveTo>
                <a:cubicBezTo>
                  <a:pt x="32418" y="893"/>
                  <a:pt x="23619" y="6668"/>
                  <a:pt x="17167" y="14056"/>
                </a:cubicBezTo>
                <a:cubicBezTo>
                  <a:pt x="14287" y="17340"/>
                  <a:pt x="11810" y="20954"/>
                  <a:pt x="9563" y="24699"/>
                </a:cubicBezTo>
                <a:cubicBezTo>
                  <a:pt x="4782" y="32677"/>
                  <a:pt x="1469" y="39878"/>
                  <a:pt x="649" y="49224"/>
                </a:cubicBezTo>
                <a:cubicBezTo>
                  <a:pt x="1" y="56857"/>
                  <a:pt x="821" y="64561"/>
                  <a:pt x="3068" y="71892"/>
                </a:cubicBezTo>
                <a:cubicBezTo>
                  <a:pt x="4695" y="77249"/>
                  <a:pt x="6985" y="82376"/>
                  <a:pt x="9894" y="87157"/>
                </a:cubicBezTo>
                <a:cubicBezTo>
                  <a:pt x="10125" y="87517"/>
                  <a:pt x="10974" y="89159"/>
                  <a:pt x="11853" y="90541"/>
                </a:cubicBezTo>
                <a:cubicBezTo>
                  <a:pt x="11954" y="90685"/>
                  <a:pt x="170022" y="90426"/>
                  <a:pt x="170022" y="90426"/>
                </a:cubicBezTo>
                <a:cubicBezTo>
                  <a:pt x="178562" y="73087"/>
                  <a:pt x="182796" y="57346"/>
                  <a:pt x="181442" y="44313"/>
                </a:cubicBezTo>
                <a:cubicBezTo>
                  <a:pt x="179973" y="30243"/>
                  <a:pt x="177727" y="16980"/>
                  <a:pt x="159048" y="8483"/>
                </a:cubicBezTo>
                <a:cubicBezTo>
                  <a:pt x="140370" y="1"/>
                  <a:pt x="120438" y="14661"/>
                  <a:pt x="102019" y="14920"/>
                </a:cubicBezTo>
                <a:cubicBezTo>
                  <a:pt x="95294" y="15007"/>
                  <a:pt x="89173" y="12443"/>
                  <a:pt x="82851" y="10514"/>
                </a:cubicBezTo>
                <a:cubicBezTo>
                  <a:pt x="76039" y="8440"/>
                  <a:pt x="69213" y="6294"/>
                  <a:pt x="62416" y="4105"/>
                </a:cubicBezTo>
                <a:cubicBezTo>
                  <a:pt x="56410" y="2161"/>
                  <a:pt x="50247" y="202"/>
                  <a:pt x="43982" y="202"/>
                </a:cubicBezTo>
                <a:cubicBezTo>
                  <a:pt x="43348" y="202"/>
                  <a:pt x="42729" y="231"/>
                  <a:pt x="42095" y="274"/>
                </a:cubicBezTo>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447" y="2804246"/>
            <a:ext cx="5150645" cy="2346160"/>
          </a:xfrm>
          <a:custGeom>
            <a:avLst/>
            <a:gdLst/>
            <a:ahLst/>
            <a:cxnLst/>
            <a:rect l="l" t="t" r="r" b="b"/>
            <a:pathLst>
              <a:path w="138542" h="63107" extrusionOk="0">
                <a:moveTo>
                  <a:pt x="37084" y="1498"/>
                </a:moveTo>
                <a:cubicBezTo>
                  <a:pt x="30834" y="4018"/>
                  <a:pt x="25966" y="9116"/>
                  <a:pt x="22193" y="14704"/>
                </a:cubicBezTo>
                <a:cubicBezTo>
                  <a:pt x="18406" y="20277"/>
                  <a:pt x="15554" y="26427"/>
                  <a:pt x="12055" y="32173"/>
                </a:cubicBezTo>
                <a:cubicBezTo>
                  <a:pt x="8123" y="38653"/>
                  <a:pt x="7331" y="42153"/>
                  <a:pt x="1916" y="47452"/>
                </a:cubicBezTo>
                <a:cubicBezTo>
                  <a:pt x="1" y="49325"/>
                  <a:pt x="103892" y="63020"/>
                  <a:pt x="103892" y="63020"/>
                </a:cubicBezTo>
                <a:lnTo>
                  <a:pt x="129540" y="63107"/>
                </a:lnTo>
                <a:lnTo>
                  <a:pt x="138541" y="63107"/>
                </a:lnTo>
                <a:lnTo>
                  <a:pt x="138541" y="42225"/>
                </a:lnTo>
                <a:cubicBezTo>
                  <a:pt x="136885" y="41591"/>
                  <a:pt x="134955" y="41116"/>
                  <a:pt x="133040" y="41289"/>
                </a:cubicBezTo>
                <a:cubicBezTo>
                  <a:pt x="132262" y="41361"/>
                  <a:pt x="131484" y="41490"/>
                  <a:pt x="130721" y="41692"/>
                </a:cubicBezTo>
                <a:cubicBezTo>
                  <a:pt x="125119" y="43190"/>
                  <a:pt x="119013" y="42426"/>
                  <a:pt x="114333" y="38812"/>
                </a:cubicBezTo>
                <a:cubicBezTo>
                  <a:pt x="109364" y="34981"/>
                  <a:pt x="106513" y="28644"/>
                  <a:pt x="100997" y="25620"/>
                </a:cubicBezTo>
                <a:cubicBezTo>
                  <a:pt x="96259" y="23013"/>
                  <a:pt x="90599" y="23373"/>
                  <a:pt x="84997" y="23734"/>
                </a:cubicBezTo>
                <a:cubicBezTo>
                  <a:pt x="78805" y="24137"/>
                  <a:pt x="72684" y="24540"/>
                  <a:pt x="67917" y="20968"/>
                </a:cubicBezTo>
                <a:cubicBezTo>
                  <a:pt x="62373" y="16821"/>
                  <a:pt x="61091" y="8843"/>
                  <a:pt x="56036" y="4119"/>
                </a:cubicBezTo>
                <a:cubicBezTo>
                  <a:pt x="53012" y="1296"/>
                  <a:pt x="48922" y="0"/>
                  <a:pt x="44760" y="0"/>
                </a:cubicBezTo>
                <a:cubicBezTo>
                  <a:pt x="42125" y="0"/>
                  <a:pt x="39518" y="504"/>
                  <a:pt x="37084" y="1484"/>
                </a:cubicBezTo>
              </a:path>
            </a:pathLst>
          </a:custGeom>
          <a:gradFill>
            <a:gsLst>
              <a:gs pos="0">
                <a:srgbClr val="E3FFD5"/>
              </a:gs>
              <a:gs pos="100000">
                <a:srgbClr val="90EBBA"/>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568224" y="3606277"/>
            <a:ext cx="4655367" cy="1546287"/>
          </a:xfrm>
          <a:custGeom>
            <a:avLst/>
            <a:gdLst/>
            <a:ahLst/>
            <a:cxnLst/>
            <a:rect l="l" t="t" r="r" b="b"/>
            <a:pathLst>
              <a:path w="125220" h="41592" extrusionOk="0">
                <a:moveTo>
                  <a:pt x="44111" y="3658"/>
                </a:moveTo>
                <a:cubicBezTo>
                  <a:pt x="40165" y="6654"/>
                  <a:pt x="37184" y="10758"/>
                  <a:pt x="33670" y="14286"/>
                </a:cubicBezTo>
                <a:cubicBezTo>
                  <a:pt x="30156" y="17815"/>
                  <a:pt x="25750" y="20897"/>
                  <a:pt x="20810" y="20954"/>
                </a:cubicBezTo>
                <a:cubicBezTo>
                  <a:pt x="17973" y="20997"/>
                  <a:pt x="15222" y="20018"/>
                  <a:pt x="12486" y="19039"/>
                </a:cubicBezTo>
                <a:cubicBezTo>
                  <a:pt x="9375" y="17915"/>
                  <a:pt x="6265" y="16807"/>
                  <a:pt x="3024" y="17195"/>
                </a:cubicBezTo>
                <a:cubicBezTo>
                  <a:pt x="1987" y="17325"/>
                  <a:pt x="965" y="17599"/>
                  <a:pt x="0" y="18016"/>
                </a:cubicBezTo>
                <a:cubicBezTo>
                  <a:pt x="346" y="19644"/>
                  <a:pt x="778" y="21257"/>
                  <a:pt x="1253" y="22855"/>
                </a:cubicBezTo>
                <a:cubicBezTo>
                  <a:pt x="2880" y="28212"/>
                  <a:pt x="5170" y="33339"/>
                  <a:pt x="8079" y="38106"/>
                </a:cubicBezTo>
                <a:cubicBezTo>
                  <a:pt x="8310" y="38481"/>
                  <a:pt x="9174" y="40137"/>
                  <a:pt x="10052" y="41519"/>
                </a:cubicBezTo>
                <a:cubicBezTo>
                  <a:pt x="10124" y="41591"/>
                  <a:pt x="125162" y="41418"/>
                  <a:pt x="125219" y="41505"/>
                </a:cubicBezTo>
                <a:cubicBezTo>
                  <a:pt x="124859" y="41217"/>
                  <a:pt x="124557" y="40886"/>
                  <a:pt x="124297" y="40511"/>
                </a:cubicBezTo>
                <a:cubicBezTo>
                  <a:pt x="122526" y="38106"/>
                  <a:pt x="119099" y="37818"/>
                  <a:pt x="116161" y="38120"/>
                </a:cubicBezTo>
                <a:cubicBezTo>
                  <a:pt x="113223" y="38437"/>
                  <a:pt x="110127" y="39114"/>
                  <a:pt x="107419" y="37919"/>
                </a:cubicBezTo>
                <a:cubicBezTo>
                  <a:pt x="102134" y="35571"/>
                  <a:pt x="101558" y="27766"/>
                  <a:pt x="96921" y="24281"/>
                </a:cubicBezTo>
                <a:cubicBezTo>
                  <a:pt x="93695" y="21847"/>
                  <a:pt x="89605" y="22164"/>
                  <a:pt x="85457" y="22481"/>
                </a:cubicBezTo>
                <a:cubicBezTo>
                  <a:pt x="81943" y="22740"/>
                  <a:pt x="78386" y="23014"/>
                  <a:pt x="75276" y="21602"/>
                </a:cubicBezTo>
                <a:cubicBezTo>
                  <a:pt x="66952" y="17843"/>
                  <a:pt x="66347" y="4450"/>
                  <a:pt x="57965" y="836"/>
                </a:cubicBezTo>
                <a:cubicBezTo>
                  <a:pt x="56655" y="274"/>
                  <a:pt x="55258" y="0"/>
                  <a:pt x="53846" y="15"/>
                </a:cubicBezTo>
                <a:cubicBezTo>
                  <a:pt x="50419" y="15"/>
                  <a:pt x="46919" y="1527"/>
                  <a:pt x="44111" y="3658"/>
                </a:cubicBezTo>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flipH="1">
            <a:off x="-518832" y="2571746"/>
            <a:ext cx="1301062" cy="1333212"/>
          </a:xfrm>
          <a:custGeom>
            <a:avLst/>
            <a:gdLst/>
            <a:ahLst/>
            <a:cxnLst/>
            <a:rect l="l" t="t" r="r" b="b"/>
            <a:pathLst>
              <a:path w="15194" h="15569" extrusionOk="0">
                <a:moveTo>
                  <a:pt x="13955" y="5502"/>
                </a:moveTo>
                <a:cubicBezTo>
                  <a:pt x="12343" y="2204"/>
                  <a:pt x="7936" y="0"/>
                  <a:pt x="4436" y="3687"/>
                </a:cubicBezTo>
                <a:cubicBezTo>
                  <a:pt x="1" y="8367"/>
                  <a:pt x="5416" y="15568"/>
                  <a:pt x="11176" y="12875"/>
                </a:cubicBezTo>
                <a:cubicBezTo>
                  <a:pt x="14805" y="11190"/>
                  <a:pt x="15194" y="8022"/>
                  <a:pt x="13955" y="5502"/>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0" y="2505825"/>
            <a:ext cx="5927168" cy="276470"/>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920925" y="908575"/>
            <a:ext cx="5006400" cy="2077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5" name="Google Shape;55;p11"/>
          <p:cNvSpPr txBox="1">
            <a:spLocks noGrp="1"/>
          </p:cNvSpPr>
          <p:nvPr>
            <p:ph type="body" idx="1"/>
          </p:nvPr>
        </p:nvSpPr>
        <p:spPr>
          <a:xfrm>
            <a:off x="920925" y="2937600"/>
            <a:ext cx="5006400" cy="615600"/>
          </a:xfrm>
          <a:prstGeom prst="rect">
            <a:avLst/>
          </a:prstGeom>
        </p:spPr>
        <p:txBody>
          <a:bodyPr spcFirstLastPara="1" wrap="square" lIns="91425" tIns="91425" rIns="91425" bIns="91425" anchor="t" anchorCtr="0">
            <a:noAutofit/>
          </a:bodyPr>
          <a:lstStyle>
            <a:lvl1pPr marL="457200" lvl="0" indent="-342900" algn="r" rtl="0">
              <a:spcBef>
                <a:spcPts val="0"/>
              </a:spcBef>
              <a:spcAft>
                <a:spcPts val="0"/>
              </a:spcAft>
              <a:buSzPts val="1800"/>
              <a:buChar char="●"/>
              <a:defRPr sz="17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6" name="Google Shape;56;p11"/>
          <p:cNvSpPr/>
          <p:nvPr/>
        </p:nvSpPr>
        <p:spPr>
          <a:xfrm flipH="1">
            <a:off x="5997499" y="2188625"/>
            <a:ext cx="3146501" cy="2952286"/>
          </a:xfrm>
          <a:custGeom>
            <a:avLst/>
            <a:gdLst/>
            <a:ahLst/>
            <a:cxnLst/>
            <a:rect l="l" t="t" r="r" b="b"/>
            <a:pathLst>
              <a:path w="95457" h="92115" extrusionOk="0">
                <a:moveTo>
                  <a:pt x="0" y="17"/>
                </a:moveTo>
                <a:cubicBezTo>
                  <a:pt x="7235" y="317"/>
                  <a:pt x="19533" y="5414"/>
                  <a:pt x="26183" y="34169"/>
                </a:cubicBezTo>
                <a:cubicBezTo>
                  <a:pt x="33869" y="67319"/>
                  <a:pt x="55974" y="71780"/>
                  <a:pt x="65281" y="72147"/>
                </a:cubicBezTo>
                <a:cubicBezTo>
                  <a:pt x="70728" y="72365"/>
                  <a:pt x="76091" y="73551"/>
                  <a:pt x="80953" y="75840"/>
                </a:cubicBezTo>
                <a:cubicBezTo>
                  <a:pt x="87369" y="78864"/>
                  <a:pt x="94303" y="83960"/>
                  <a:pt x="95456" y="92114"/>
                </a:cubicBezTo>
                <a:lnTo>
                  <a:pt x="0" y="92114"/>
                </a:lnTo>
                <a:cubicBezTo>
                  <a:pt x="0" y="92114"/>
                  <a:pt x="0" y="0"/>
                  <a:pt x="0" y="17"/>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8"/>
        <p:cNvGrpSpPr/>
        <p:nvPr/>
      </p:nvGrpSpPr>
      <p:grpSpPr>
        <a:xfrm>
          <a:off x="0" y="0"/>
          <a:ext cx="0" cy="0"/>
          <a:chOff x="0" y="0"/>
          <a:chExt cx="0" cy="0"/>
        </a:xfrm>
      </p:grpSpPr>
      <p:sp>
        <p:nvSpPr>
          <p:cNvPr id="59" name="Google Shape;59;p13"/>
          <p:cNvSpPr/>
          <p:nvPr/>
        </p:nvSpPr>
        <p:spPr>
          <a:xfrm>
            <a:off x="6118088" y="1929640"/>
            <a:ext cx="3025773" cy="3213548"/>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1" name="Google Shape;61;p13"/>
          <p:cNvSpPr txBox="1">
            <a:spLocks noGrp="1"/>
          </p:cNvSpPr>
          <p:nvPr>
            <p:ph type="title" idx="2" hasCustomPrompt="1"/>
          </p:nvPr>
        </p:nvSpPr>
        <p:spPr>
          <a:xfrm>
            <a:off x="720150"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2" name="Google Shape;62;p13"/>
          <p:cNvSpPr txBox="1">
            <a:spLocks noGrp="1"/>
          </p:cNvSpPr>
          <p:nvPr>
            <p:ph type="subTitle" idx="1"/>
          </p:nvPr>
        </p:nvSpPr>
        <p:spPr>
          <a:xfrm>
            <a:off x="720000"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3" name="Google Shape;63;p13"/>
          <p:cNvSpPr txBox="1">
            <a:spLocks noGrp="1"/>
          </p:cNvSpPr>
          <p:nvPr>
            <p:ph type="subTitle" idx="3"/>
          </p:nvPr>
        </p:nvSpPr>
        <p:spPr>
          <a:xfrm>
            <a:off x="720000"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4" name="Google Shape;64;p13"/>
          <p:cNvSpPr txBox="1">
            <a:spLocks noGrp="1"/>
          </p:cNvSpPr>
          <p:nvPr>
            <p:ph type="title" idx="4" hasCustomPrompt="1"/>
          </p:nvPr>
        </p:nvSpPr>
        <p:spPr>
          <a:xfrm>
            <a:off x="4294388"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5" name="Google Shape;65;p13"/>
          <p:cNvSpPr txBox="1">
            <a:spLocks noGrp="1"/>
          </p:cNvSpPr>
          <p:nvPr>
            <p:ph type="subTitle" idx="5"/>
          </p:nvPr>
        </p:nvSpPr>
        <p:spPr>
          <a:xfrm>
            <a:off x="4294238"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6" name="Google Shape;66;p13"/>
          <p:cNvSpPr txBox="1">
            <a:spLocks noGrp="1"/>
          </p:cNvSpPr>
          <p:nvPr>
            <p:ph type="subTitle" idx="6"/>
          </p:nvPr>
        </p:nvSpPr>
        <p:spPr>
          <a:xfrm>
            <a:off x="4294246"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7" name="Google Shape;67;p13"/>
          <p:cNvSpPr txBox="1">
            <a:spLocks noGrp="1"/>
          </p:cNvSpPr>
          <p:nvPr>
            <p:ph type="title" idx="7" hasCustomPrompt="1"/>
          </p:nvPr>
        </p:nvSpPr>
        <p:spPr>
          <a:xfrm>
            <a:off x="2507188" y="1470375"/>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8" name="Google Shape;68;p13"/>
          <p:cNvSpPr txBox="1">
            <a:spLocks noGrp="1"/>
          </p:cNvSpPr>
          <p:nvPr>
            <p:ph type="subTitle" idx="8"/>
          </p:nvPr>
        </p:nvSpPr>
        <p:spPr>
          <a:xfrm>
            <a:off x="2507038" y="1965275"/>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9" name="Google Shape;69;p13"/>
          <p:cNvSpPr txBox="1">
            <a:spLocks noGrp="1"/>
          </p:cNvSpPr>
          <p:nvPr>
            <p:ph type="subTitle" idx="9"/>
          </p:nvPr>
        </p:nvSpPr>
        <p:spPr>
          <a:xfrm>
            <a:off x="2507042" y="2326675"/>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0" name="Google Shape;70;p13"/>
          <p:cNvSpPr txBox="1">
            <a:spLocks noGrp="1"/>
          </p:cNvSpPr>
          <p:nvPr>
            <p:ph type="title" idx="13" hasCustomPrompt="1"/>
          </p:nvPr>
        </p:nvSpPr>
        <p:spPr>
          <a:xfrm>
            <a:off x="720150" y="2937600"/>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1" name="Google Shape;71;p13"/>
          <p:cNvSpPr txBox="1">
            <a:spLocks noGrp="1"/>
          </p:cNvSpPr>
          <p:nvPr>
            <p:ph type="subTitle" idx="14"/>
          </p:nvPr>
        </p:nvSpPr>
        <p:spPr>
          <a:xfrm>
            <a:off x="720000" y="3432500"/>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2" name="Google Shape;72;p13"/>
          <p:cNvSpPr txBox="1">
            <a:spLocks noGrp="1"/>
          </p:cNvSpPr>
          <p:nvPr>
            <p:ph type="subTitle" idx="15"/>
          </p:nvPr>
        </p:nvSpPr>
        <p:spPr>
          <a:xfrm>
            <a:off x="720000" y="3793900"/>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title" idx="16" hasCustomPrompt="1"/>
          </p:nvPr>
        </p:nvSpPr>
        <p:spPr>
          <a:xfrm>
            <a:off x="2507188" y="2937600"/>
            <a:ext cx="1680900" cy="405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4" name="Google Shape;74;p13"/>
          <p:cNvSpPr txBox="1">
            <a:spLocks noGrp="1"/>
          </p:cNvSpPr>
          <p:nvPr>
            <p:ph type="subTitle" idx="17"/>
          </p:nvPr>
        </p:nvSpPr>
        <p:spPr>
          <a:xfrm>
            <a:off x="2507038" y="3432500"/>
            <a:ext cx="16809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5" name="Google Shape;75;p13"/>
          <p:cNvSpPr txBox="1">
            <a:spLocks noGrp="1"/>
          </p:cNvSpPr>
          <p:nvPr>
            <p:ph type="subTitle" idx="18"/>
          </p:nvPr>
        </p:nvSpPr>
        <p:spPr>
          <a:xfrm>
            <a:off x="2507044" y="3793900"/>
            <a:ext cx="1680900" cy="61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2">
  <p:cSld name="CUSTOM_17">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4427593" y="3102404"/>
            <a:ext cx="3993600" cy="615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8" name="Google Shape;78;p14"/>
          <p:cNvSpPr txBox="1">
            <a:spLocks noGrp="1"/>
          </p:cNvSpPr>
          <p:nvPr>
            <p:ph type="title" idx="2" hasCustomPrompt="1"/>
          </p:nvPr>
        </p:nvSpPr>
        <p:spPr>
          <a:xfrm>
            <a:off x="4430425" y="2103825"/>
            <a:ext cx="3993600" cy="9588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9" name="Google Shape;79;p14"/>
          <p:cNvSpPr txBox="1">
            <a:spLocks noGrp="1"/>
          </p:cNvSpPr>
          <p:nvPr>
            <p:ph type="subTitle" idx="1"/>
          </p:nvPr>
        </p:nvSpPr>
        <p:spPr>
          <a:xfrm>
            <a:off x="4427475" y="3887049"/>
            <a:ext cx="3993600" cy="29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0" name="Google Shape;80;p14"/>
          <p:cNvSpPr/>
          <p:nvPr/>
        </p:nvSpPr>
        <p:spPr>
          <a:xfrm flipH="1">
            <a:off x="-787948" y="326625"/>
            <a:ext cx="4827298" cy="4831218"/>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p:nvPr/>
        </p:nvSpPr>
        <p:spPr>
          <a:xfrm rot="10800000" flipH="1">
            <a:off x="5189763" y="2"/>
            <a:ext cx="3954231" cy="1859196"/>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3">
  <p:cSld name="CUSTOM_17_1">
    <p:spTree>
      <p:nvGrpSpPr>
        <p:cNvPr id="1" name="Shape 82"/>
        <p:cNvGrpSpPr/>
        <p:nvPr/>
      </p:nvGrpSpPr>
      <p:grpSpPr>
        <a:xfrm>
          <a:off x="0" y="0"/>
          <a:ext cx="0" cy="0"/>
          <a:chOff x="0" y="0"/>
          <a:chExt cx="0" cy="0"/>
        </a:xfrm>
      </p:grpSpPr>
      <p:sp>
        <p:nvSpPr>
          <p:cNvPr id="83" name="Google Shape;83;p15"/>
          <p:cNvSpPr txBox="1">
            <a:spLocks noGrp="1"/>
          </p:cNvSpPr>
          <p:nvPr>
            <p:ph type="title"/>
          </p:nvPr>
        </p:nvSpPr>
        <p:spPr>
          <a:xfrm>
            <a:off x="2924493" y="2532916"/>
            <a:ext cx="3993600" cy="615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84" name="Google Shape;84;p15"/>
          <p:cNvSpPr txBox="1">
            <a:spLocks noGrp="1"/>
          </p:cNvSpPr>
          <p:nvPr>
            <p:ph type="title" idx="2" hasCustomPrompt="1"/>
          </p:nvPr>
        </p:nvSpPr>
        <p:spPr>
          <a:xfrm>
            <a:off x="2927325" y="1534338"/>
            <a:ext cx="3993600" cy="958800"/>
          </a:xfrm>
          <a:prstGeom prst="rect">
            <a:avLst/>
          </a:prstGeom>
        </p:spPr>
        <p:txBody>
          <a:bodyPr spcFirstLastPara="1" wrap="square" lIns="91425" tIns="91425" rIns="91425" bIns="91425" anchor="t" anchorCtr="0">
            <a:noAutofit/>
          </a:bodyPr>
          <a:lstStyle>
            <a:lvl1pPr marL="0" marR="0" lvl="0" indent="0" algn="r" rtl="0">
              <a:lnSpc>
                <a:spcPct val="100000"/>
              </a:lnSpc>
              <a:spcBef>
                <a:spcPts val="0"/>
              </a:spcBef>
              <a:spcAft>
                <a:spcPts val="0"/>
              </a:spcAft>
              <a:buSzPts val="2500"/>
              <a:buNone/>
              <a:defRPr sz="71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85" name="Google Shape;85;p15"/>
          <p:cNvSpPr txBox="1">
            <a:spLocks noGrp="1"/>
          </p:cNvSpPr>
          <p:nvPr>
            <p:ph type="subTitle" idx="1"/>
          </p:nvPr>
        </p:nvSpPr>
        <p:spPr>
          <a:xfrm>
            <a:off x="2924375" y="3317562"/>
            <a:ext cx="3993600" cy="29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2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6" name="Google Shape;86;p15"/>
          <p:cNvSpPr/>
          <p:nvPr/>
        </p:nvSpPr>
        <p:spPr>
          <a:xfrm rot="5400000" flipH="1">
            <a:off x="-388504" y="388398"/>
            <a:ext cx="3905458" cy="3128449"/>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rot="-5400000" flipH="1">
            <a:off x="5005889" y="1005385"/>
            <a:ext cx="3954231" cy="4321961"/>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p:cSld name="CUSTOM_4">
    <p:spTree>
      <p:nvGrpSpPr>
        <p:cNvPr id="1" name="Shape 88"/>
        <p:cNvGrpSpPr/>
        <p:nvPr/>
      </p:nvGrpSpPr>
      <p:grpSpPr>
        <a:xfrm>
          <a:off x="0" y="0"/>
          <a:ext cx="0" cy="0"/>
          <a:chOff x="0" y="0"/>
          <a:chExt cx="0" cy="0"/>
        </a:xfrm>
      </p:grpSpPr>
      <p:sp>
        <p:nvSpPr>
          <p:cNvPr id="89" name="Google Shape;89;p16"/>
          <p:cNvSpPr/>
          <p:nvPr/>
        </p:nvSpPr>
        <p:spPr>
          <a:xfrm>
            <a:off x="-71150" y="1614625"/>
            <a:ext cx="9286200" cy="479100"/>
          </a:xfrm>
          <a:prstGeom prst="rect">
            <a:avLst/>
          </a:pr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1" name="Google Shape;91;p16"/>
          <p:cNvSpPr txBox="1">
            <a:spLocks noGrp="1"/>
          </p:cNvSpPr>
          <p:nvPr>
            <p:ph type="subTitle" idx="1"/>
          </p:nvPr>
        </p:nvSpPr>
        <p:spPr>
          <a:xfrm>
            <a:off x="791238"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2" name="Google Shape;92;p16"/>
          <p:cNvSpPr txBox="1">
            <a:spLocks noGrp="1"/>
          </p:cNvSpPr>
          <p:nvPr>
            <p:ph type="subTitle" idx="2"/>
          </p:nvPr>
        </p:nvSpPr>
        <p:spPr>
          <a:xfrm>
            <a:off x="791300"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3" name="Google Shape;93;p16"/>
          <p:cNvSpPr txBox="1">
            <a:spLocks noGrp="1"/>
          </p:cNvSpPr>
          <p:nvPr>
            <p:ph type="subTitle" idx="3"/>
          </p:nvPr>
        </p:nvSpPr>
        <p:spPr>
          <a:xfrm>
            <a:off x="3395550"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4" name="Google Shape;94;p16"/>
          <p:cNvSpPr txBox="1">
            <a:spLocks noGrp="1"/>
          </p:cNvSpPr>
          <p:nvPr>
            <p:ph type="subTitle" idx="4"/>
          </p:nvPr>
        </p:nvSpPr>
        <p:spPr>
          <a:xfrm>
            <a:off x="3395550"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5" name="Google Shape;95;p16"/>
          <p:cNvSpPr txBox="1">
            <a:spLocks noGrp="1"/>
          </p:cNvSpPr>
          <p:nvPr>
            <p:ph type="subTitle" idx="5"/>
          </p:nvPr>
        </p:nvSpPr>
        <p:spPr>
          <a:xfrm>
            <a:off x="5999863" y="1614625"/>
            <a:ext cx="2352900" cy="4791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96" name="Google Shape;96;p16"/>
          <p:cNvSpPr txBox="1">
            <a:spLocks noGrp="1"/>
          </p:cNvSpPr>
          <p:nvPr>
            <p:ph type="subTitle" idx="6"/>
          </p:nvPr>
        </p:nvSpPr>
        <p:spPr>
          <a:xfrm>
            <a:off x="5999878" y="3808800"/>
            <a:ext cx="2352900" cy="79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design">
  <p:cSld name="CUSTOM_1">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9" name="Google Shape;99;p17"/>
          <p:cNvSpPr txBox="1">
            <a:spLocks noGrp="1"/>
          </p:cNvSpPr>
          <p:nvPr>
            <p:ph type="subTitle" idx="1"/>
          </p:nvPr>
        </p:nvSpPr>
        <p:spPr>
          <a:xfrm>
            <a:off x="2765325" y="1424050"/>
            <a:ext cx="2328600" cy="2129100"/>
          </a:xfrm>
          <a:prstGeom prst="rect">
            <a:avLst/>
          </a:prstGeom>
        </p:spPr>
        <p:txBody>
          <a:bodyPr spcFirstLastPara="1" wrap="square" lIns="91425" tIns="91425" rIns="91425" bIns="91425" anchor="t" anchorCtr="0">
            <a:noAutofit/>
          </a:bodyPr>
          <a:lstStyle>
            <a:lvl1pPr marL="0" marR="0" lvl="0" indent="-57150" rtl="0">
              <a:lnSpc>
                <a:spcPct val="100000"/>
              </a:lnSpc>
              <a:spcBef>
                <a:spcPts val="0"/>
              </a:spcBef>
              <a:spcAft>
                <a:spcPts val="0"/>
              </a:spcAft>
              <a:buSzPts val="900"/>
              <a:buFont typeface="Pompiere"/>
              <a:buChar char="❏"/>
              <a:defRPr sz="2000">
                <a:latin typeface="Pompiere"/>
                <a:ea typeface="Pompiere"/>
                <a:cs typeface="Pompiere"/>
                <a:sym typeface="Pompiere"/>
              </a:defRPr>
            </a:lvl1pPr>
            <a:lvl2pPr lvl="1" algn="ctr" rtl="0">
              <a:lnSpc>
                <a:spcPct val="100000"/>
              </a:lnSpc>
              <a:spcBef>
                <a:spcPts val="0"/>
              </a:spcBef>
              <a:spcAft>
                <a:spcPts val="0"/>
              </a:spcAft>
              <a:buSzPts val="2100"/>
              <a:buChar char="❏"/>
              <a:defRPr sz="2100"/>
            </a:lvl2pPr>
            <a:lvl3pPr lvl="2" algn="ctr" rtl="0">
              <a:lnSpc>
                <a:spcPct val="100000"/>
              </a:lnSpc>
              <a:spcBef>
                <a:spcPts val="0"/>
              </a:spcBef>
              <a:spcAft>
                <a:spcPts val="0"/>
              </a:spcAft>
              <a:buSzPts val="2100"/>
              <a:buChar char="❏"/>
              <a:defRPr sz="2100"/>
            </a:lvl3pPr>
            <a:lvl4pPr lvl="3" algn="ctr" rtl="0">
              <a:lnSpc>
                <a:spcPct val="100000"/>
              </a:lnSpc>
              <a:spcBef>
                <a:spcPts val="0"/>
              </a:spcBef>
              <a:spcAft>
                <a:spcPts val="0"/>
              </a:spcAft>
              <a:buSzPts val="2100"/>
              <a:buChar char="❏"/>
              <a:defRPr sz="2100"/>
            </a:lvl4pPr>
            <a:lvl5pPr lvl="4" algn="ctr" rtl="0">
              <a:lnSpc>
                <a:spcPct val="100000"/>
              </a:lnSpc>
              <a:spcBef>
                <a:spcPts val="0"/>
              </a:spcBef>
              <a:spcAft>
                <a:spcPts val="0"/>
              </a:spcAft>
              <a:buSzPts val="2100"/>
              <a:buChar char="❏"/>
              <a:defRPr sz="2100"/>
            </a:lvl5pPr>
            <a:lvl6pPr lvl="5" algn="ctr" rtl="0">
              <a:lnSpc>
                <a:spcPct val="100000"/>
              </a:lnSpc>
              <a:spcBef>
                <a:spcPts val="0"/>
              </a:spcBef>
              <a:spcAft>
                <a:spcPts val="0"/>
              </a:spcAft>
              <a:buSzPts val="2100"/>
              <a:buChar char="❏"/>
              <a:defRPr sz="2100"/>
            </a:lvl6pPr>
            <a:lvl7pPr lvl="6" algn="ctr" rtl="0">
              <a:lnSpc>
                <a:spcPct val="100000"/>
              </a:lnSpc>
              <a:spcBef>
                <a:spcPts val="0"/>
              </a:spcBef>
              <a:spcAft>
                <a:spcPts val="0"/>
              </a:spcAft>
              <a:buSzPts val="2100"/>
              <a:buChar char="❏"/>
              <a:defRPr sz="2100"/>
            </a:lvl7pPr>
            <a:lvl8pPr lvl="7" algn="ctr" rtl="0">
              <a:lnSpc>
                <a:spcPct val="100000"/>
              </a:lnSpc>
              <a:spcBef>
                <a:spcPts val="0"/>
              </a:spcBef>
              <a:spcAft>
                <a:spcPts val="0"/>
              </a:spcAft>
              <a:buSzPts val="2100"/>
              <a:buChar char="❏"/>
              <a:defRPr sz="2100"/>
            </a:lvl8pPr>
            <a:lvl9pPr lvl="8" algn="ctr" rtl="0">
              <a:lnSpc>
                <a:spcPct val="100000"/>
              </a:lnSpc>
              <a:spcBef>
                <a:spcPts val="0"/>
              </a:spcBef>
              <a:spcAft>
                <a:spcPts val="0"/>
              </a:spcAft>
              <a:buSzPts val="2100"/>
              <a:buChar char="❏"/>
              <a:defRPr sz="2100"/>
            </a:lvl9pPr>
          </a:lstStyle>
          <a:p>
            <a:endParaRPr/>
          </a:p>
        </p:txBody>
      </p:sp>
      <p:sp>
        <p:nvSpPr>
          <p:cNvPr id="100" name="Google Shape;100;p17"/>
          <p:cNvSpPr txBox="1">
            <a:spLocks noGrp="1"/>
          </p:cNvSpPr>
          <p:nvPr>
            <p:ph type="subTitle" idx="2"/>
          </p:nvPr>
        </p:nvSpPr>
        <p:spPr>
          <a:xfrm>
            <a:off x="5595175" y="1424050"/>
            <a:ext cx="2055600" cy="3204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1" name="Google Shape;101;p17"/>
          <p:cNvSpPr txBox="1">
            <a:spLocks noGrp="1"/>
          </p:cNvSpPr>
          <p:nvPr>
            <p:ph type="subTitle" idx="3"/>
          </p:nvPr>
        </p:nvSpPr>
        <p:spPr>
          <a:xfrm>
            <a:off x="5595300" y="1781950"/>
            <a:ext cx="20556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2" name="Google Shape;102;p17"/>
          <p:cNvSpPr txBox="1">
            <a:spLocks noGrp="1"/>
          </p:cNvSpPr>
          <p:nvPr>
            <p:ph type="subTitle" idx="4"/>
          </p:nvPr>
        </p:nvSpPr>
        <p:spPr>
          <a:xfrm>
            <a:off x="5595175" y="2548175"/>
            <a:ext cx="2055600" cy="3204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3" name="Google Shape;103;p17"/>
          <p:cNvSpPr txBox="1">
            <a:spLocks noGrp="1"/>
          </p:cNvSpPr>
          <p:nvPr>
            <p:ph type="subTitle" idx="5"/>
          </p:nvPr>
        </p:nvSpPr>
        <p:spPr>
          <a:xfrm>
            <a:off x="5595300" y="2906075"/>
            <a:ext cx="20556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4" name="Google Shape;104;p17"/>
          <p:cNvSpPr txBox="1">
            <a:spLocks noGrp="1"/>
          </p:cNvSpPr>
          <p:nvPr>
            <p:ph type="subTitle" idx="6"/>
          </p:nvPr>
        </p:nvSpPr>
        <p:spPr>
          <a:xfrm>
            <a:off x="5595175" y="3672300"/>
            <a:ext cx="2055600" cy="320400"/>
          </a:xfrm>
          <a:prstGeom prst="rect">
            <a:avLst/>
          </a:prstGeom>
        </p:spPr>
        <p:txBody>
          <a:bodyPr spcFirstLastPara="1" wrap="square" lIns="91425" tIns="91425" rIns="91425" bIns="91425" anchor="t"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5" name="Google Shape;105;p17"/>
          <p:cNvSpPr txBox="1">
            <a:spLocks noGrp="1"/>
          </p:cNvSpPr>
          <p:nvPr>
            <p:ph type="subTitle" idx="7"/>
          </p:nvPr>
        </p:nvSpPr>
        <p:spPr>
          <a:xfrm>
            <a:off x="5595300" y="4030200"/>
            <a:ext cx="2055600" cy="64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6" name="Google Shape;106;p17"/>
          <p:cNvSpPr/>
          <p:nvPr/>
        </p:nvSpPr>
        <p:spPr>
          <a:xfrm>
            <a:off x="233" y="2757361"/>
            <a:ext cx="3507616" cy="2385738"/>
          </a:xfrm>
          <a:custGeom>
            <a:avLst/>
            <a:gdLst/>
            <a:ahLst/>
            <a:cxnLst/>
            <a:rect l="l" t="t" r="r" b="b"/>
            <a:pathLst>
              <a:path w="109442" h="74438" extrusionOk="0">
                <a:moveTo>
                  <a:pt x="0" y="6768"/>
                </a:moveTo>
                <a:cubicBezTo>
                  <a:pt x="0" y="6768"/>
                  <a:pt x="11362" y="1"/>
                  <a:pt x="18430" y="12415"/>
                </a:cubicBezTo>
                <a:cubicBezTo>
                  <a:pt x="31512" y="35389"/>
                  <a:pt x="54604" y="30761"/>
                  <a:pt x="73000" y="33301"/>
                </a:cubicBezTo>
                <a:cubicBezTo>
                  <a:pt x="82106" y="34554"/>
                  <a:pt x="95857" y="41655"/>
                  <a:pt x="100736" y="53551"/>
                </a:cubicBezTo>
                <a:cubicBezTo>
                  <a:pt x="102858" y="58714"/>
                  <a:pt x="109441" y="74337"/>
                  <a:pt x="109441" y="74337"/>
                </a:cubicBezTo>
                <a:lnTo>
                  <a:pt x="0" y="74437"/>
                </a:ln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7"/>
          <p:cNvSpPr/>
          <p:nvPr/>
        </p:nvSpPr>
        <p:spPr>
          <a:xfrm>
            <a:off x="7845432" y="-1022"/>
            <a:ext cx="1298634" cy="4143777"/>
          </a:xfrm>
          <a:custGeom>
            <a:avLst/>
            <a:gdLst/>
            <a:ahLst/>
            <a:cxnLst/>
            <a:rect l="l" t="t" r="r" b="b"/>
            <a:pathLst>
              <a:path w="40519" h="129291" extrusionOk="0">
                <a:moveTo>
                  <a:pt x="6484" y="0"/>
                </a:moveTo>
                <a:cubicBezTo>
                  <a:pt x="6484" y="0"/>
                  <a:pt x="1" y="14202"/>
                  <a:pt x="14420" y="37811"/>
                </a:cubicBezTo>
                <a:cubicBezTo>
                  <a:pt x="28823" y="61404"/>
                  <a:pt x="19215" y="82289"/>
                  <a:pt x="19215" y="82289"/>
                </a:cubicBezTo>
                <a:cubicBezTo>
                  <a:pt x="19215" y="82289"/>
                  <a:pt x="5013" y="115506"/>
                  <a:pt x="40519" y="129291"/>
                </a:cubicBezTo>
                <a:lnTo>
                  <a:pt x="40519" y="0"/>
                </a:ln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Five columns">
  <p:cSld name="CUSTOM_5">
    <p:spTree>
      <p:nvGrpSpPr>
        <p:cNvPr id="1" name="Shape 108"/>
        <p:cNvGrpSpPr/>
        <p:nvPr/>
      </p:nvGrpSpPr>
      <p:grpSpPr>
        <a:xfrm>
          <a:off x="0" y="0"/>
          <a:ext cx="0" cy="0"/>
          <a:chOff x="0" y="0"/>
          <a:chExt cx="0" cy="0"/>
        </a:xfrm>
      </p:grpSpPr>
      <p:sp>
        <p:nvSpPr>
          <p:cNvPr id="109" name="Google Shape;109;p18"/>
          <p:cNvSpPr/>
          <p:nvPr/>
        </p:nvSpPr>
        <p:spPr>
          <a:xfrm>
            <a:off x="35" y="124"/>
            <a:ext cx="2446248" cy="1506414"/>
          </a:xfrm>
          <a:custGeom>
            <a:avLst/>
            <a:gdLst/>
            <a:ahLst/>
            <a:cxnLst/>
            <a:rect l="l" t="t" r="r" b="b"/>
            <a:pathLst>
              <a:path w="76326" h="47002" extrusionOk="0">
                <a:moveTo>
                  <a:pt x="0" y="46985"/>
                </a:moveTo>
                <a:cubicBezTo>
                  <a:pt x="5464" y="46834"/>
                  <a:pt x="14737" y="44228"/>
                  <a:pt x="19750" y="29574"/>
                </a:cubicBezTo>
                <a:cubicBezTo>
                  <a:pt x="27168" y="7920"/>
                  <a:pt x="53100" y="14620"/>
                  <a:pt x="53100" y="14620"/>
                </a:cubicBezTo>
                <a:cubicBezTo>
                  <a:pt x="53100" y="14620"/>
                  <a:pt x="76325" y="16057"/>
                  <a:pt x="71997" y="0"/>
                </a:cubicBezTo>
                <a:lnTo>
                  <a:pt x="0" y="0"/>
                </a:lnTo>
                <a:cubicBezTo>
                  <a:pt x="0" y="0"/>
                  <a:pt x="0" y="47001"/>
                  <a:pt x="0" y="46985"/>
                </a:cubicBez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8"/>
          <p:cNvSpPr/>
          <p:nvPr/>
        </p:nvSpPr>
        <p:spPr>
          <a:xfrm>
            <a:off x="7618737" y="124"/>
            <a:ext cx="1525163" cy="2402853"/>
          </a:xfrm>
          <a:custGeom>
            <a:avLst/>
            <a:gdLst/>
            <a:ahLst/>
            <a:cxnLst/>
            <a:rect l="l" t="t" r="r" b="b"/>
            <a:pathLst>
              <a:path w="47587" h="74972" extrusionOk="0">
                <a:moveTo>
                  <a:pt x="0" y="0"/>
                </a:moveTo>
                <a:cubicBezTo>
                  <a:pt x="150" y="5364"/>
                  <a:pt x="2790" y="14470"/>
                  <a:pt x="17644" y="19399"/>
                </a:cubicBezTo>
                <a:cubicBezTo>
                  <a:pt x="39583" y="26684"/>
                  <a:pt x="32799" y="52164"/>
                  <a:pt x="32799" y="52164"/>
                </a:cubicBezTo>
                <a:cubicBezTo>
                  <a:pt x="32799" y="52164"/>
                  <a:pt x="31329" y="74971"/>
                  <a:pt x="47586" y="70727"/>
                </a:cubicBezTo>
                <a:lnTo>
                  <a:pt x="47586" y="0"/>
                </a:lnTo>
                <a:cubicBezTo>
                  <a:pt x="47586" y="0"/>
                  <a:pt x="0" y="0"/>
                  <a:pt x="0" y="0"/>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8"/>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12" name="Google Shape;112;p18"/>
          <p:cNvSpPr txBox="1">
            <a:spLocks noGrp="1"/>
          </p:cNvSpPr>
          <p:nvPr>
            <p:ph type="subTitle" idx="1"/>
          </p:nvPr>
        </p:nvSpPr>
        <p:spPr>
          <a:xfrm>
            <a:off x="3206675" y="170880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3" name="Google Shape;113;p18"/>
          <p:cNvSpPr txBox="1">
            <a:spLocks noGrp="1"/>
          </p:cNvSpPr>
          <p:nvPr>
            <p:ph type="subTitle" idx="2"/>
          </p:nvPr>
        </p:nvSpPr>
        <p:spPr>
          <a:xfrm>
            <a:off x="3206675" y="193822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4" name="Google Shape;114;p18"/>
          <p:cNvSpPr txBox="1">
            <a:spLocks noGrp="1"/>
          </p:cNvSpPr>
          <p:nvPr>
            <p:ph type="subTitle" idx="3"/>
          </p:nvPr>
        </p:nvSpPr>
        <p:spPr>
          <a:xfrm>
            <a:off x="5739468" y="170880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5" name="Google Shape;115;p18"/>
          <p:cNvSpPr txBox="1">
            <a:spLocks noGrp="1"/>
          </p:cNvSpPr>
          <p:nvPr>
            <p:ph type="subTitle" idx="4"/>
          </p:nvPr>
        </p:nvSpPr>
        <p:spPr>
          <a:xfrm>
            <a:off x="5739475" y="1938300"/>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6" name="Google Shape;116;p18"/>
          <p:cNvSpPr txBox="1">
            <a:spLocks noGrp="1"/>
          </p:cNvSpPr>
          <p:nvPr>
            <p:ph type="subTitle" idx="5"/>
          </p:nvPr>
        </p:nvSpPr>
        <p:spPr>
          <a:xfrm>
            <a:off x="6879087"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7" name="Google Shape;117;p18"/>
          <p:cNvSpPr txBox="1">
            <a:spLocks noGrp="1"/>
          </p:cNvSpPr>
          <p:nvPr>
            <p:ph type="subTitle" idx="6"/>
          </p:nvPr>
        </p:nvSpPr>
        <p:spPr>
          <a:xfrm>
            <a:off x="6879076"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18" name="Google Shape;118;p18"/>
          <p:cNvSpPr txBox="1">
            <a:spLocks noGrp="1"/>
          </p:cNvSpPr>
          <p:nvPr>
            <p:ph type="subTitle" idx="7"/>
          </p:nvPr>
        </p:nvSpPr>
        <p:spPr>
          <a:xfrm>
            <a:off x="4472556"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19" name="Google Shape;119;p18"/>
          <p:cNvSpPr txBox="1">
            <a:spLocks noGrp="1"/>
          </p:cNvSpPr>
          <p:nvPr>
            <p:ph type="subTitle" idx="8"/>
          </p:nvPr>
        </p:nvSpPr>
        <p:spPr>
          <a:xfrm>
            <a:off x="4472552"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20" name="Google Shape;120;p18"/>
          <p:cNvSpPr txBox="1">
            <a:spLocks noGrp="1"/>
          </p:cNvSpPr>
          <p:nvPr>
            <p:ph type="subTitle" idx="9"/>
          </p:nvPr>
        </p:nvSpPr>
        <p:spPr>
          <a:xfrm>
            <a:off x="2067072" y="3430050"/>
            <a:ext cx="13923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21" name="Google Shape;121;p18"/>
          <p:cNvSpPr txBox="1">
            <a:spLocks noGrp="1"/>
          </p:cNvSpPr>
          <p:nvPr>
            <p:ph type="subTitle" idx="13"/>
          </p:nvPr>
        </p:nvSpPr>
        <p:spPr>
          <a:xfrm>
            <a:off x="2067075" y="3659575"/>
            <a:ext cx="1392300" cy="83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22" name="Google Shape;122;p18"/>
          <p:cNvSpPr txBox="1">
            <a:spLocks noGrp="1"/>
          </p:cNvSpPr>
          <p:nvPr>
            <p:ph type="title" idx="14" hasCustomPrompt="1"/>
          </p:nvPr>
        </p:nvSpPr>
        <p:spPr>
          <a:xfrm>
            <a:off x="2012325" y="200342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3500"/>
              <a:buNone/>
              <a:defRPr>
                <a:solidFill>
                  <a:srgbClr val="FFFFFF"/>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3" name="Google Shape;123;p18"/>
          <p:cNvSpPr txBox="1">
            <a:spLocks noGrp="1"/>
          </p:cNvSpPr>
          <p:nvPr>
            <p:ph type="title" idx="15" hasCustomPrompt="1"/>
          </p:nvPr>
        </p:nvSpPr>
        <p:spPr>
          <a:xfrm>
            <a:off x="4545124" y="200342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3500"/>
              <a:buNone/>
              <a:defRPr>
                <a:solidFill>
                  <a:srgbClr val="FFFFFF"/>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4" name="Google Shape;124;p18"/>
          <p:cNvSpPr txBox="1">
            <a:spLocks noGrp="1"/>
          </p:cNvSpPr>
          <p:nvPr>
            <p:ph type="title" idx="16" hasCustomPrompt="1"/>
          </p:nvPr>
        </p:nvSpPr>
        <p:spPr>
          <a:xfrm>
            <a:off x="5684726"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3500"/>
              <a:buNone/>
              <a:defRPr>
                <a:solidFill>
                  <a:srgbClr val="FFFFFF"/>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5" name="Google Shape;125;p18"/>
          <p:cNvSpPr txBox="1">
            <a:spLocks noGrp="1"/>
          </p:cNvSpPr>
          <p:nvPr>
            <p:ph type="title" idx="17" hasCustomPrompt="1"/>
          </p:nvPr>
        </p:nvSpPr>
        <p:spPr>
          <a:xfrm>
            <a:off x="3278200"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3500"/>
              <a:buNone/>
              <a:defRPr>
                <a:solidFill>
                  <a:srgbClr val="FFFFFF"/>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126" name="Google Shape;126;p18"/>
          <p:cNvSpPr txBox="1">
            <a:spLocks noGrp="1"/>
          </p:cNvSpPr>
          <p:nvPr>
            <p:ph type="title" idx="18" hasCustomPrompt="1"/>
          </p:nvPr>
        </p:nvSpPr>
        <p:spPr>
          <a:xfrm>
            <a:off x="872625" y="3724675"/>
            <a:ext cx="10716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3500"/>
              <a:buNone/>
              <a:defRPr>
                <a:solidFill>
                  <a:srgbClr val="FFFFFF"/>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Five columns 2">
  <p:cSld name="CUSTOM_2">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9" name="Google Shape;129;p19"/>
          <p:cNvSpPr txBox="1">
            <a:spLocks noGrp="1"/>
          </p:cNvSpPr>
          <p:nvPr>
            <p:ph type="subTitle" idx="1"/>
          </p:nvPr>
        </p:nvSpPr>
        <p:spPr>
          <a:xfrm>
            <a:off x="3840150"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0" name="Google Shape;130;p19"/>
          <p:cNvSpPr txBox="1">
            <a:spLocks noGrp="1"/>
          </p:cNvSpPr>
          <p:nvPr>
            <p:ph type="title" idx="2" hasCustomPrompt="1"/>
          </p:nvPr>
        </p:nvSpPr>
        <p:spPr>
          <a:xfrm>
            <a:off x="3840150"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1" name="Google Shape;131;p19"/>
          <p:cNvSpPr txBox="1">
            <a:spLocks noGrp="1"/>
          </p:cNvSpPr>
          <p:nvPr>
            <p:ph type="subTitle" idx="3"/>
          </p:nvPr>
        </p:nvSpPr>
        <p:spPr>
          <a:xfrm>
            <a:off x="3839925"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2" name="Google Shape;132;p19"/>
          <p:cNvSpPr txBox="1">
            <a:spLocks noGrp="1"/>
          </p:cNvSpPr>
          <p:nvPr>
            <p:ph type="subTitle" idx="4"/>
          </p:nvPr>
        </p:nvSpPr>
        <p:spPr>
          <a:xfrm>
            <a:off x="6960000"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3" name="Google Shape;133;p19"/>
          <p:cNvSpPr txBox="1">
            <a:spLocks noGrp="1"/>
          </p:cNvSpPr>
          <p:nvPr>
            <p:ph type="title" idx="5" hasCustomPrompt="1"/>
          </p:nvPr>
        </p:nvSpPr>
        <p:spPr>
          <a:xfrm>
            <a:off x="6960000"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4" name="Google Shape;134;p19"/>
          <p:cNvSpPr txBox="1">
            <a:spLocks noGrp="1"/>
          </p:cNvSpPr>
          <p:nvPr>
            <p:ph type="subTitle" idx="6"/>
          </p:nvPr>
        </p:nvSpPr>
        <p:spPr>
          <a:xfrm>
            <a:off x="6960000"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5" name="Google Shape;135;p19"/>
          <p:cNvSpPr txBox="1">
            <a:spLocks noGrp="1"/>
          </p:cNvSpPr>
          <p:nvPr>
            <p:ph type="subTitle" idx="7"/>
          </p:nvPr>
        </p:nvSpPr>
        <p:spPr>
          <a:xfrm>
            <a:off x="5400075" y="1451875"/>
            <a:ext cx="14640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6" name="Google Shape;136;p19"/>
          <p:cNvSpPr txBox="1">
            <a:spLocks noGrp="1"/>
          </p:cNvSpPr>
          <p:nvPr>
            <p:ph type="title" idx="8" hasCustomPrompt="1"/>
          </p:nvPr>
        </p:nvSpPr>
        <p:spPr>
          <a:xfrm>
            <a:off x="5400075" y="3213250"/>
            <a:ext cx="14640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7" name="Google Shape;137;p19"/>
          <p:cNvSpPr txBox="1">
            <a:spLocks noGrp="1"/>
          </p:cNvSpPr>
          <p:nvPr>
            <p:ph type="subTitle" idx="9"/>
          </p:nvPr>
        </p:nvSpPr>
        <p:spPr>
          <a:xfrm>
            <a:off x="5399963"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8" name="Google Shape;138;p19"/>
          <p:cNvSpPr txBox="1">
            <a:spLocks noGrp="1"/>
          </p:cNvSpPr>
          <p:nvPr>
            <p:ph type="subTitle" idx="13"/>
          </p:nvPr>
        </p:nvSpPr>
        <p:spPr>
          <a:xfrm>
            <a:off x="2279925" y="1451875"/>
            <a:ext cx="14643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 name="Google Shape;139;p19"/>
          <p:cNvSpPr txBox="1">
            <a:spLocks noGrp="1"/>
          </p:cNvSpPr>
          <p:nvPr>
            <p:ph type="title" idx="14" hasCustomPrompt="1"/>
          </p:nvPr>
        </p:nvSpPr>
        <p:spPr>
          <a:xfrm>
            <a:off x="2279925" y="3213250"/>
            <a:ext cx="14643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0" name="Google Shape;140;p19"/>
          <p:cNvSpPr txBox="1">
            <a:spLocks noGrp="1"/>
          </p:cNvSpPr>
          <p:nvPr>
            <p:ph type="subTitle" idx="15"/>
          </p:nvPr>
        </p:nvSpPr>
        <p:spPr>
          <a:xfrm>
            <a:off x="2279888"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1" name="Google Shape;141;p19"/>
          <p:cNvSpPr txBox="1">
            <a:spLocks noGrp="1"/>
          </p:cNvSpPr>
          <p:nvPr>
            <p:ph type="subTitle" idx="16"/>
          </p:nvPr>
        </p:nvSpPr>
        <p:spPr>
          <a:xfrm>
            <a:off x="719700" y="1451875"/>
            <a:ext cx="1464300" cy="3204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2" name="Google Shape;142;p19"/>
          <p:cNvSpPr txBox="1">
            <a:spLocks noGrp="1"/>
          </p:cNvSpPr>
          <p:nvPr>
            <p:ph type="title" idx="17" hasCustomPrompt="1"/>
          </p:nvPr>
        </p:nvSpPr>
        <p:spPr>
          <a:xfrm>
            <a:off x="719700" y="3213250"/>
            <a:ext cx="1464300" cy="3513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3" name="Google Shape;143;p19"/>
          <p:cNvSpPr txBox="1">
            <a:spLocks noGrp="1"/>
          </p:cNvSpPr>
          <p:nvPr>
            <p:ph type="subTitle" idx="18"/>
          </p:nvPr>
        </p:nvSpPr>
        <p:spPr>
          <a:xfrm>
            <a:off x="719850" y="3572600"/>
            <a:ext cx="1464000" cy="94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text">
  <p:cSld name="CUSTOM_3">
    <p:spTree>
      <p:nvGrpSpPr>
        <p:cNvPr id="1" name="Shape 144"/>
        <p:cNvGrpSpPr/>
        <p:nvPr/>
      </p:nvGrpSpPr>
      <p:grpSpPr>
        <a:xfrm>
          <a:off x="0" y="0"/>
          <a:ext cx="0" cy="0"/>
          <a:chOff x="0" y="0"/>
          <a:chExt cx="0" cy="0"/>
        </a:xfrm>
      </p:grpSpPr>
      <p:sp>
        <p:nvSpPr>
          <p:cNvPr id="145" name="Google Shape;145;p20"/>
          <p:cNvSpPr txBox="1">
            <a:spLocks noGrp="1"/>
          </p:cNvSpPr>
          <p:nvPr>
            <p:ph type="title"/>
          </p:nvPr>
        </p:nvSpPr>
        <p:spPr>
          <a:xfrm>
            <a:off x="5443200" y="1767600"/>
            <a:ext cx="2980800" cy="81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6" name="Google Shape;146;p20"/>
          <p:cNvSpPr txBox="1">
            <a:spLocks noGrp="1"/>
          </p:cNvSpPr>
          <p:nvPr>
            <p:ph type="subTitle" idx="1"/>
          </p:nvPr>
        </p:nvSpPr>
        <p:spPr>
          <a:xfrm>
            <a:off x="5443050" y="2571750"/>
            <a:ext cx="2980800" cy="20292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lnSpc>
                <a:spcPct val="100000"/>
              </a:lnSpc>
              <a:spcBef>
                <a:spcPts val="160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7" name="Google Shape;147;p20"/>
          <p:cNvSpPr/>
          <p:nvPr/>
        </p:nvSpPr>
        <p:spPr>
          <a:xfrm>
            <a:off x="0" y="613131"/>
            <a:ext cx="4867800" cy="4539000"/>
          </a:xfrm>
          <a:custGeom>
            <a:avLst/>
            <a:gdLst/>
            <a:ahLst/>
            <a:cxnLst/>
            <a:rect l="l" t="t" r="r" b="b"/>
            <a:pathLst>
              <a:path w="194712" h="181560" extrusionOk="0">
                <a:moveTo>
                  <a:pt x="106727" y="133"/>
                </a:moveTo>
                <a:cubicBezTo>
                  <a:pt x="126954" y="1419"/>
                  <a:pt x="145341" y="13241"/>
                  <a:pt x="158826" y="28390"/>
                </a:cubicBezTo>
                <a:cubicBezTo>
                  <a:pt x="164814" y="35110"/>
                  <a:pt x="170004" y="42518"/>
                  <a:pt x="174706" y="50214"/>
                </a:cubicBezTo>
                <a:cubicBezTo>
                  <a:pt x="184665" y="66538"/>
                  <a:pt x="191584" y="81287"/>
                  <a:pt x="193314" y="100450"/>
                </a:cubicBezTo>
                <a:cubicBezTo>
                  <a:pt x="194712" y="116109"/>
                  <a:pt x="192871" y="131922"/>
                  <a:pt x="188235" y="146916"/>
                </a:cubicBezTo>
                <a:cubicBezTo>
                  <a:pt x="184842" y="157894"/>
                  <a:pt x="180051" y="168407"/>
                  <a:pt x="173974" y="178188"/>
                </a:cubicBezTo>
                <a:cubicBezTo>
                  <a:pt x="173708" y="178610"/>
                  <a:pt x="172111" y="181427"/>
                  <a:pt x="172111" y="181427"/>
                </a:cubicBezTo>
                <a:lnTo>
                  <a:pt x="0" y="181560"/>
                </a:lnTo>
                <a:lnTo>
                  <a:pt x="155" y="27635"/>
                </a:lnTo>
                <a:cubicBezTo>
                  <a:pt x="155" y="27635"/>
                  <a:pt x="14394" y="23266"/>
                  <a:pt x="21580" y="21115"/>
                </a:cubicBezTo>
                <a:cubicBezTo>
                  <a:pt x="35820" y="16878"/>
                  <a:pt x="50103" y="12465"/>
                  <a:pt x="64298" y="7962"/>
                </a:cubicBezTo>
                <a:cubicBezTo>
                  <a:pt x="76851" y="4014"/>
                  <a:pt x="89715" y="0"/>
                  <a:pt x="102801" y="0"/>
                </a:cubicBezTo>
                <a:cubicBezTo>
                  <a:pt x="104109" y="0"/>
                  <a:pt x="105418" y="44"/>
                  <a:pt x="106727" y="133"/>
                </a:cubicBezTo>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030400" y="2532925"/>
            <a:ext cx="5076000" cy="61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2030550" y="1534348"/>
            <a:ext cx="5076000" cy="9588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None/>
              <a:defRPr sz="71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 name="Google Shape;18;p3"/>
          <p:cNvSpPr txBox="1">
            <a:spLocks noGrp="1"/>
          </p:cNvSpPr>
          <p:nvPr>
            <p:ph type="subTitle" idx="1"/>
          </p:nvPr>
        </p:nvSpPr>
        <p:spPr>
          <a:xfrm>
            <a:off x="2030250" y="3317569"/>
            <a:ext cx="5076000" cy="291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9" name="Google Shape;19;p3"/>
          <p:cNvSpPr/>
          <p:nvPr/>
        </p:nvSpPr>
        <p:spPr>
          <a:xfrm rot="10800000">
            <a:off x="-115" y="-76"/>
            <a:ext cx="4572115" cy="2501947"/>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5189688" y="3289527"/>
            <a:ext cx="3954231" cy="1859196"/>
          </a:xfrm>
          <a:custGeom>
            <a:avLst/>
            <a:gdLst/>
            <a:ahLst/>
            <a:cxnLst/>
            <a:rect l="l" t="t" r="r" b="b"/>
            <a:pathLst>
              <a:path w="111481" h="52416" extrusionOk="0">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2">
  <p:cSld name="CUSTOM_6">
    <p:spTree>
      <p:nvGrpSpPr>
        <p:cNvPr id="1" name="Shape 148"/>
        <p:cNvGrpSpPr/>
        <p:nvPr/>
      </p:nvGrpSpPr>
      <p:grpSpPr>
        <a:xfrm>
          <a:off x="0" y="0"/>
          <a:ext cx="0" cy="0"/>
          <a:chOff x="0" y="0"/>
          <a:chExt cx="0" cy="0"/>
        </a:xfrm>
      </p:grpSpPr>
      <p:sp>
        <p:nvSpPr>
          <p:cNvPr id="149" name="Google Shape;149;p21"/>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50" name="Google Shape;150;p21"/>
          <p:cNvSpPr txBox="1">
            <a:spLocks noGrp="1"/>
          </p:cNvSpPr>
          <p:nvPr>
            <p:ph type="subTitle" idx="1"/>
          </p:nvPr>
        </p:nvSpPr>
        <p:spPr>
          <a:xfrm>
            <a:off x="3480325" y="1579350"/>
            <a:ext cx="2849700" cy="64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51" name="Google Shape;151;p21"/>
          <p:cNvSpPr txBox="1">
            <a:spLocks noGrp="1"/>
          </p:cNvSpPr>
          <p:nvPr>
            <p:ph type="subTitle" idx="2"/>
          </p:nvPr>
        </p:nvSpPr>
        <p:spPr>
          <a:xfrm>
            <a:off x="6469550" y="1576225"/>
            <a:ext cx="1954500" cy="6417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52" name="Google Shape;152;p21"/>
          <p:cNvSpPr/>
          <p:nvPr/>
        </p:nvSpPr>
        <p:spPr>
          <a:xfrm>
            <a:off x="950" y="2188625"/>
            <a:ext cx="2984702" cy="2952286"/>
          </a:xfrm>
          <a:custGeom>
            <a:avLst/>
            <a:gdLst/>
            <a:ahLst/>
            <a:cxnLst/>
            <a:rect l="l" t="t" r="r" b="b"/>
            <a:pathLst>
              <a:path w="95457" h="92115" extrusionOk="0">
                <a:moveTo>
                  <a:pt x="0" y="17"/>
                </a:moveTo>
                <a:cubicBezTo>
                  <a:pt x="7235" y="317"/>
                  <a:pt x="19533" y="5414"/>
                  <a:pt x="26183" y="34169"/>
                </a:cubicBezTo>
                <a:cubicBezTo>
                  <a:pt x="33869" y="67319"/>
                  <a:pt x="55974" y="71780"/>
                  <a:pt x="65281" y="72147"/>
                </a:cubicBezTo>
                <a:cubicBezTo>
                  <a:pt x="70728" y="72365"/>
                  <a:pt x="76091" y="73551"/>
                  <a:pt x="80953" y="75840"/>
                </a:cubicBezTo>
                <a:cubicBezTo>
                  <a:pt x="87369" y="78864"/>
                  <a:pt x="94303" y="83960"/>
                  <a:pt x="95456" y="92114"/>
                </a:cubicBezTo>
                <a:lnTo>
                  <a:pt x="0" y="92114"/>
                </a:lnTo>
                <a:cubicBezTo>
                  <a:pt x="0" y="92114"/>
                  <a:pt x="0" y="0"/>
                  <a:pt x="0" y="17"/>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1"/>
          <p:cNvSpPr txBox="1">
            <a:spLocks noGrp="1"/>
          </p:cNvSpPr>
          <p:nvPr>
            <p:ph type="subTitle" idx="3"/>
          </p:nvPr>
        </p:nvSpPr>
        <p:spPr>
          <a:xfrm>
            <a:off x="3480325" y="2629959"/>
            <a:ext cx="2849700" cy="64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54" name="Google Shape;154;p21"/>
          <p:cNvSpPr txBox="1">
            <a:spLocks noGrp="1"/>
          </p:cNvSpPr>
          <p:nvPr>
            <p:ph type="subTitle" idx="4"/>
          </p:nvPr>
        </p:nvSpPr>
        <p:spPr>
          <a:xfrm>
            <a:off x="6469550" y="2631538"/>
            <a:ext cx="1954500" cy="6417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55" name="Google Shape;155;p21"/>
          <p:cNvSpPr txBox="1">
            <a:spLocks noGrp="1"/>
          </p:cNvSpPr>
          <p:nvPr>
            <p:ph type="subTitle" idx="5"/>
          </p:nvPr>
        </p:nvSpPr>
        <p:spPr>
          <a:xfrm>
            <a:off x="3480325" y="3688450"/>
            <a:ext cx="2849700" cy="641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000"/>
              <a:buNone/>
              <a:defRPr sz="11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56" name="Google Shape;156;p21"/>
          <p:cNvSpPr txBox="1">
            <a:spLocks noGrp="1"/>
          </p:cNvSpPr>
          <p:nvPr>
            <p:ph type="subTitle" idx="6"/>
          </p:nvPr>
        </p:nvSpPr>
        <p:spPr>
          <a:xfrm>
            <a:off x="6469550" y="3688475"/>
            <a:ext cx="1954500" cy="6417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3">
  <p:cSld name="CUSTOM_7">
    <p:spTree>
      <p:nvGrpSpPr>
        <p:cNvPr id="1" name="Shape 157"/>
        <p:cNvGrpSpPr/>
        <p:nvPr/>
      </p:nvGrpSpPr>
      <p:grpSpPr>
        <a:xfrm>
          <a:off x="0" y="0"/>
          <a:ext cx="0" cy="0"/>
          <a:chOff x="0" y="0"/>
          <a:chExt cx="0" cy="0"/>
        </a:xfrm>
      </p:grpSpPr>
      <p:sp>
        <p:nvSpPr>
          <p:cNvPr id="158" name="Google Shape;158;p22"/>
          <p:cNvSpPr/>
          <p:nvPr/>
        </p:nvSpPr>
        <p:spPr>
          <a:xfrm>
            <a:off x="-848" y="1674182"/>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848" y="2550995"/>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848" y="3427645"/>
            <a:ext cx="5408662" cy="615873"/>
          </a:xfrm>
          <a:custGeom>
            <a:avLst/>
            <a:gdLst/>
            <a:ahLst/>
            <a:cxnLst/>
            <a:rect l="l" t="t" r="r" b="b"/>
            <a:pathLst>
              <a:path w="168757" h="19216" extrusionOk="0">
                <a:moveTo>
                  <a:pt x="0" y="1"/>
                </a:moveTo>
                <a:lnTo>
                  <a:pt x="168757" y="1"/>
                </a:lnTo>
                <a:lnTo>
                  <a:pt x="168757" y="19216"/>
                </a:lnTo>
                <a:lnTo>
                  <a:pt x="0" y="19216"/>
                </a:ln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62" name="Google Shape;162;p22"/>
          <p:cNvSpPr txBox="1">
            <a:spLocks noGrp="1"/>
          </p:cNvSpPr>
          <p:nvPr>
            <p:ph type="title" idx="2" hasCustomPrompt="1"/>
          </p:nvPr>
        </p:nvSpPr>
        <p:spPr>
          <a:xfrm>
            <a:off x="3831300" y="1674300"/>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3" name="Google Shape;163;p22"/>
          <p:cNvSpPr txBox="1">
            <a:spLocks noGrp="1"/>
          </p:cNvSpPr>
          <p:nvPr>
            <p:ph type="subTitle" idx="1"/>
          </p:nvPr>
        </p:nvSpPr>
        <p:spPr>
          <a:xfrm>
            <a:off x="5443200" y="1674150"/>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64" name="Google Shape;164;p22"/>
          <p:cNvSpPr txBox="1">
            <a:spLocks noGrp="1"/>
          </p:cNvSpPr>
          <p:nvPr>
            <p:ph type="title" idx="3" hasCustomPrompt="1"/>
          </p:nvPr>
        </p:nvSpPr>
        <p:spPr>
          <a:xfrm>
            <a:off x="3831300" y="2550975"/>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5" name="Google Shape;165;p22"/>
          <p:cNvSpPr txBox="1">
            <a:spLocks noGrp="1"/>
          </p:cNvSpPr>
          <p:nvPr>
            <p:ph type="subTitle" idx="4"/>
          </p:nvPr>
        </p:nvSpPr>
        <p:spPr>
          <a:xfrm>
            <a:off x="5443200" y="2550825"/>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66" name="Google Shape;166;p22"/>
          <p:cNvSpPr txBox="1">
            <a:spLocks noGrp="1"/>
          </p:cNvSpPr>
          <p:nvPr>
            <p:ph type="title" idx="5" hasCustomPrompt="1"/>
          </p:nvPr>
        </p:nvSpPr>
        <p:spPr>
          <a:xfrm>
            <a:off x="3831300" y="3427825"/>
            <a:ext cx="1494300" cy="6159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7" name="Google Shape;167;p22"/>
          <p:cNvSpPr txBox="1">
            <a:spLocks noGrp="1"/>
          </p:cNvSpPr>
          <p:nvPr>
            <p:ph type="subTitle" idx="6"/>
          </p:nvPr>
        </p:nvSpPr>
        <p:spPr>
          <a:xfrm>
            <a:off x="5443200" y="3427675"/>
            <a:ext cx="2980800" cy="61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ix columns">
  <p:cSld name="CUSTOM_7_1">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70" name="Google Shape;170;p23"/>
          <p:cNvSpPr txBox="1">
            <a:spLocks noGrp="1"/>
          </p:cNvSpPr>
          <p:nvPr>
            <p:ph type="subTitle" idx="1"/>
          </p:nvPr>
        </p:nvSpPr>
        <p:spPr>
          <a:xfrm>
            <a:off x="720078" y="1168800"/>
            <a:ext cx="2032500" cy="2085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1" name="Google Shape;171;p23"/>
          <p:cNvSpPr txBox="1">
            <a:spLocks noGrp="1"/>
          </p:cNvSpPr>
          <p:nvPr>
            <p:ph type="subTitle" idx="2"/>
          </p:nvPr>
        </p:nvSpPr>
        <p:spPr>
          <a:xfrm>
            <a:off x="720000" y="1400263"/>
            <a:ext cx="2032500" cy="53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2" name="Google Shape;172;p23"/>
          <p:cNvSpPr txBox="1">
            <a:spLocks noGrp="1"/>
          </p:cNvSpPr>
          <p:nvPr>
            <p:ph type="subTitle" idx="3"/>
          </p:nvPr>
        </p:nvSpPr>
        <p:spPr>
          <a:xfrm>
            <a:off x="720078" y="2295149"/>
            <a:ext cx="2032500" cy="2085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3" name="Google Shape;173;p23"/>
          <p:cNvSpPr txBox="1">
            <a:spLocks noGrp="1"/>
          </p:cNvSpPr>
          <p:nvPr>
            <p:ph type="subTitle" idx="4"/>
          </p:nvPr>
        </p:nvSpPr>
        <p:spPr>
          <a:xfrm>
            <a:off x="720000" y="2526762"/>
            <a:ext cx="2032500" cy="53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4" name="Google Shape;174;p23"/>
          <p:cNvSpPr txBox="1">
            <a:spLocks noGrp="1"/>
          </p:cNvSpPr>
          <p:nvPr>
            <p:ph type="subTitle" idx="5"/>
          </p:nvPr>
        </p:nvSpPr>
        <p:spPr>
          <a:xfrm>
            <a:off x="720078" y="3421497"/>
            <a:ext cx="2032500" cy="2085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5" name="Google Shape;175;p23"/>
          <p:cNvSpPr txBox="1">
            <a:spLocks noGrp="1"/>
          </p:cNvSpPr>
          <p:nvPr>
            <p:ph type="subTitle" idx="6"/>
          </p:nvPr>
        </p:nvSpPr>
        <p:spPr>
          <a:xfrm>
            <a:off x="720000" y="3653123"/>
            <a:ext cx="2032500" cy="53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6" name="Google Shape;176;p23"/>
          <p:cNvSpPr/>
          <p:nvPr/>
        </p:nvSpPr>
        <p:spPr>
          <a:xfrm>
            <a:off x="2041645" y="3635812"/>
            <a:ext cx="5642691" cy="1504812"/>
          </a:xfrm>
          <a:custGeom>
            <a:avLst/>
            <a:gdLst/>
            <a:ahLst/>
            <a:cxnLst/>
            <a:rect l="l" t="t" r="r" b="b"/>
            <a:pathLst>
              <a:path w="176059" h="46952" extrusionOk="0">
                <a:moveTo>
                  <a:pt x="1" y="46951"/>
                </a:moveTo>
                <a:cubicBezTo>
                  <a:pt x="1" y="46951"/>
                  <a:pt x="4211" y="34119"/>
                  <a:pt x="27603" y="31395"/>
                </a:cubicBezTo>
                <a:cubicBezTo>
                  <a:pt x="41471" y="29791"/>
                  <a:pt x="48506" y="23609"/>
                  <a:pt x="51948" y="18864"/>
                </a:cubicBezTo>
                <a:cubicBezTo>
                  <a:pt x="55924" y="13367"/>
                  <a:pt x="61338" y="9090"/>
                  <a:pt x="67604" y="6500"/>
                </a:cubicBezTo>
                <a:cubicBezTo>
                  <a:pt x="72399" y="4511"/>
                  <a:pt x="78163" y="2607"/>
                  <a:pt x="84195" y="1754"/>
                </a:cubicBezTo>
                <a:cubicBezTo>
                  <a:pt x="96760" y="0"/>
                  <a:pt x="108807" y="7352"/>
                  <a:pt x="112984" y="19332"/>
                </a:cubicBezTo>
                <a:cubicBezTo>
                  <a:pt x="114287" y="23108"/>
                  <a:pt x="118849" y="27051"/>
                  <a:pt x="123460" y="27853"/>
                </a:cubicBezTo>
                <a:cubicBezTo>
                  <a:pt x="134321" y="29725"/>
                  <a:pt x="153536" y="33902"/>
                  <a:pt x="153536" y="33902"/>
                </a:cubicBezTo>
                <a:cubicBezTo>
                  <a:pt x="153536" y="33902"/>
                  <a:pt x="173920" y="37661"/>
                  <a:pt x="176059" y="46951"/>
                </a:cubicBezTo>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
          <p:cNvSpPr txBox="1">
            <a:spLocks noGrp="1"/>
          </p:cNvSpPr>
          <p:nvPr>
            <p:ph type="subTitle" idx="7"/>
          </p:nvPr>
        </p:nvSpPr>
        <p:spPr>
          <a:xfrm>
            <a:off x="6391500" y="1168800"/>
            <a:ext cx="20325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8" name="Google Shape;178;p23"/>
          <p:cNvSpPr txBox="1">
            <a:spLocks noGrp="1"/>
          </p:cNvSpPr>
          <p:nvPr>
            <p:ph type="subTitle" idx="8"/>
          </p:nvPr>
        </p:nvSpPr>
        <p:spPr>
          <a:xfrm>
            <a:off x="6391500" y="1404826"/>
            <a:ext cx="2032500" cy="5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9" name="Google Shape;179;p23"/>
          <p:cNvSpPr txBox="1">
            <a:spLocks noGrp="1"/>
          </p:cNvSpPr>
          <p:nvPr>
            <p:ph type="subTitle" idx="9"/>
          </p:nvPr>
        </p:nvSpPr>
        <p:spPr>
          <a:xfrm>
            <a:off x="6391500" y="2295149"/>
            <a:ext cx="20325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80" name="Google Shape;180;p23"/>
          <p:cNvSpPr txBox="1">
            <a:spLocks noGrp="1"/>
          </p:cNvSpPr>
          <p:nvPr>
            <p:ph type="subTitle" idx="13"/>
          </p:nvPr>
        </p:nvSpPr>
        <p:spPr>
          <a:xfrm>
            <a:off x="6391500" y="2528974"/>
            <a:ext cx="2032500" cy="5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81" name="Google Shape;181;p23"/>
          <p:cNvSpPr txBox="1">
            <a:spLocks noGrp="1"/>
          </p:cNvSpPr>
          <p:nvPr>
            <p:ph type="subTitle" idx="14"/>
          </p:nvPr>
        </p:nvSpPr>
        <p:spPr>
          <a:xfrm>
            <a:off x="6391500" y="3421497"/>
            <a:ext cx="20325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82" name="Google Shape;182;p23"/>
          <p:cNvSpPr txBox="1">
            <a:spLocks noGrp="1"/>
          </p:cNvSpPr>
          <p:nvPr>
            <p:ph type="subTitle" idx="15"/>
          </p:nvPr>
        </p:nvSpPr>
        <p:spPr>
          <a:xfrm>
            <a:off x="6391500" y="3653123"/>
            <a:ext cx="2032500" cy="5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Four columns">
  <p:cSld name="CUSTOM_8">
    <p:spTree>
      <p:nvGrpSpPr>
        <p:cNvPr id="1" name="Shape 183"/>
        <p:cNvGrpSpPr/>
        <p:nvPr/>
      </p:nvGrpSpPr>
      <p:grpSpPr>
        <a:xfrm>
          <a:off x="0" y="0"/>
          <a:ext cx="0" cy="0"/>
          <a:chOff x="0" y="0"/>
          <a:chExt cx="0" cy="0"/>
        </a:xfrm>
      </p:grpSpPr>
      <p:sp>
        <p:nvSpPr>
          <p:cNvPr id="184" name="Google Shape;184;p2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85" name="Google Shape;185;p24"/>
          <p:cNvSpPr/>
          <p:nvPr/>
        </p:nvSpPr>
        <p:spPr>
          <a:xfrm>
            <a:off x="6831885" y="3664338"/>
            <a:ext cx="2311831" cy="1478595"/>
          </a:xfrm>
          <a:custGeom>
            <a:avLst/>
            <a:gdLst/>
            <a:ahLst/>
            <a:cxnLst/>
            <a:rect l="l" t="t" r="r" b="b"/>
            <a:pathLst>
              <a:path w="72132" h="46134" extrusionOk="0">
                <a:moveTo>
                  <a:pt x="72131" y="18"/>
                </a:moveTo>
                <a:cubicBezTo>
                  <a:pt x="67069" y="168"/>
                  <a:pt x="58464" y="2758"/>
                  <a:pt x="53785" y="17411"/>
                </a:cubicBezTo>
                <a:cubicBezTo>
                  <a:pt x="48171" y="35055"/>
                  <a:pt x="31747" y="37361"/>
                  <a:pt x="24646" y="36325"/>
                </a:cubicBezTo>
                <a:cubicBezTo>
                  <a:pt x="20819" y="35757"/>
                  <a:pt x="15656" y="36325"/>
                  <a:pt x="12532" y="37161"/>
                </a:cubicBezTo>
                <a:cubicBezTo>
                  <a:pt x="6834" y="38681"/>
                  <a:pt x="1" y="46133"/>
                  <a:pt x="1" y="46133"/>
                </a:cubicBezTo>
                <a:lnTo>
                  <a:pt x="72081" y="46133"/>
                </a:lnTo>
                <a:cubicBezTo>
                  <a:pt x="72081" y="46133"/>
                  <a:pt x="72131" y="1"/>
                  <a:pt x="72131" y="18"/>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4"/>
          <p:cNvSpPr/>
          <p:nvPr/>
        </p:nvSpPr>
        <p:spPr>
          <a:xfrm>
            <a:off x="395" y="2786104"/>
            <a:ext cx="1525676" cy="2356829"/>
          </a:xfrm>
          <a:custGeom>
            <a:avLst/>
            <a:gdLst/>
            <a:ahLst/>
            <a:cxnLst/>
            <a:rect l="l" t="t" r="r" b="b"/>
            <a:pathLst>
              <a:path w="47603" h="73536" extrusionOk="0">
                <a:moveTo>
                  <a:pt x="47586" y="73535"/>
                </a:moveTo>
                <a:cubicBezTo>
                  <a:pt x="47436" y="68172"/>
                  <a:pt x="44796" y="59065"/>
                  <a:pt x="29942" y="54136"/>
                </a:cubicBezTo>
                <a:cubicBezTo>
                  <a:pt x="12081" y="48205"/>
                  <a:pt x="14203" y="19466"/>
                  <a:pt x="13551" y="16074"/>
                </a:cubicBezTo>
                <a:cubicBezTo>
                  <a:pt x="12365" y="9959"/>
                  <a:pt x="9992" y="2290"/>
                  <a:pt x="184" y="1"/>
                </a:cubicBezTo>
                <a:cubicBezTo>
                  <a:pt x="151" y="101"/>
                  <a:pt x="0" y="73535"/>
                  <a:pt x="0" y="73535"/>
                </a:cubicBezTo>
                <a:cubicBezTo>
                  <a:pt x="0" y="73535"/>
                  <a:pt x="47603" y="73535"/>
                  <a:pt x="47586" y="73535"/>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4"/>
          <p:cNvSpPr txBox="1">
            <a:spLocks noGrp="1"/>
          </p:cNvSpPr>
          <p:nvPr>
            <p:ph type="subTitle" idx="1"/>
          </p:nvPr>
        </p:nvSpPr>
        <p:spPr>
          <a:xfrm>
            <a:off x="2085150" y="1452000"/>
            <a:ext cx="1358400" cy="5016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88" name="Google Shape;188;p24"/>
          <p:cNvSpPr txBox="1">
            <a:spLocks noGrp="1"/>
          </p:cNvSpPr>
          <p:nvPr>
            <p:ph type="subTitle" idx="2"/>
          </p:nvPr>
        </p:nvSpPr>
        <p:spPr>
          <a:xfrm>
            <a:off x="5527650" y="1451850"/>
            <a:ext cx="18135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89" name="Google Shape;189;p24"/>
          <p:cNvSpPr txBox="1">
            <a:spLocks noGrp="1"/>
          </p:cNvSpPr>
          <p:nvPr>
            <p:ph type="subTitle" idx="3"/>
          </p:nvPr>
        </p:nvSpPr>
        <p:spPr>
          <a:xfrm>
            <a:off x="2085150" y="2989014"/>
            <a:ext cx="1358400" cy="5016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90" name="Google Shape;190;p24"/>
          <p:cNvSpPr txBox="1">
            <a:spLocks noGrp="1"/>
          </p:cNvSpPr>
          <p:nvPr>
            <p:ph type="subTitle" idx="4"/>
          </p:nvPr>
        </p:nvSpPr>
        <p:spPr>
          <a:xfrm>
            <a:off x="5527650" y="2988864"/>
            <a:ext cx="18135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91" name="Google Shape;191;p24"/>
          <p:cNvSpPr txBox="1">
            <a:spLocks noGrp="1"/>
          </p:cNvSpPr>
          <p:nvPr>
            <p:ph type="subTitle" idx="5"/>
          </p:nvPr>
        </p:nvSpPr>
        <p:spPr>
          <a:xfrm>
            <a:off x="5982500" y="2220420"/>
            <a:ext cx="1358400" cy="5016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92" name="Google Shape;192;p24"/>
          <p:cNvSpPr txBox="1">
            <a:spLocks noGrp="1"/>
          </p:cNvSpPr>
          <p:nvPr>
            <p:ph type="subTitle" idx="6"/>
          </p:nvPr>
        </p:nvSpPr>
        <p:spPr>
          <a:xfrm>
            <a:off x="2085150" y="2220270"/>
            <a:ext cx="18135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93" name="Google Shape;193;p24"/>
          <p:cNvSpPr txBox="1">
            <a:spLocks noGrp="1"/>
          </p:cNvSpPr>
          <p:nvPr>
            <p:ph type="subTitle" idx="7"/>
          </p:nvPr>
        </p:nvSpPr>
        <p:spPr>
          <a:xfrm>
            <a:off x="5982500" y="3757909"/>
            <a:ext cx="1358400" cy="5016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194" name="Google Shape;194;p24"/>
          <p:cNvSpPr txBox="1">
            <a:spLocks noGrp="1"/>
          </p:cNvSpPr>
          <p:nvPr>
            <p:ph type="subTitle" idx="8"/>
          </p:nvPr>
        </p:nvSpPr>
        <p:spPr>
          <a:xfrm>
            <a:off x="2085150" y="3757759"/>
            <a:ext cx="18135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title">
  <p:cSld name="CUSTOM_15">
    <p:spTree>
      <p:nvGrpSpPr>
        <p:cNvPr id="1" name="Shape 195"/>
        <p:cNvGrpSpPr/>
        <p:nvPr/>
      </p:nvGrpSpPr>
      <p:grpSpPr>
        <a:xfrm>
          <a:off x="0" y="0"/>
          <a:ext cx="0" cy="0"/>
          <a:chOff x="0" y="0"/>
          <a:chExt cx="0" cy="0"/>
        </a:xfrm>
      </p:grpSpPr>
      <p:sp>
        <p:nvSpPr>
          <p:cNvPr id="196" name="Google Shape;196;p25"/>
          <p:cNvSpPr txBox="1">
            <a:spLocks noGrp="1"/>
          </p:cNvSpPr>
          <p:nvPr>
            <p:ph type="ctrTitle"/>
          </p:nvPr>
        </p:nvSpPr>
        <p:spPr>
          <a:xfrm>
            <a:off x="720000" y="540000"/>
            <a:ext cx="4723200" cy="4060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71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Eight columns">
  <p:cSld name="CUSTOM_9">
    <p:spTree>
      <p:nvGrpSpPr>
        <p:cNvPr id="1" name="Shape 197"/>
        <p:cNvGrpSpPr/>
        <p:nvPr/>
      </p:nvGrpSpPr>
      <p:grpSpPr>
        <a:xfrm>
          <a:off x="0" y="0"/>
          <a:ext cx="0" cy="0"/>
          <a:chOff x="0" y="0"/>
          <a:chExt cx="0" cy="0"/>
        </a:xfrm>
      </p:grpSpPr>
      <p:sp>
        <p:nvSpPr>
          <p:cNvPr id="198" name="Google Shape;198;p2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99" name="Google Shape;199;p26"/>
          <p:cNvSpPr txBox="1">
            <a:spLocks noGrp="1"/>
          </p:cNvSpPr>
          <p:nvPr>
            <p:ph type="subTitle" idx="1"/>
          </p:nvPr>
        </p:nvSpPr>
        <p:spPr>
          <a:xfrm>
            <a:off x="720000" y="2287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0" name="Google Shape;200;p26"/>
          <p:cNvSpPr txBox="1">
            <a:spLocks noGrp="1"/>
          </p:cNvSpPr>
          <p:nvPr>
            <p:ph type="subTitle" idx="2"/>
          </p:nvPr>
        </p:nvSpPr>
        <p:spPr>
          <a:xfrm>
            <a:off x="720000" y="1488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1" name="Google Shape;201;p26"/>
          <p:cNvSpPr txBox="1">
            <a:spLocks noGrp="1"/>
          </p:cNvSpPr>
          <p:nvPr>
            <p:ph type="subTitle" idx="3"/>
          </p:nvPr>
        </p:nvSpPr>
        <p:spPr>
          <a:xfrm>
            <a:off x="720000" y="3086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2" name="Google Shape;202;p26"/>
          <p:cNvSpPr txBox="1">
            <a:spLocks noGrp="1"/>
          </p:cNvSpPr>
          <p:nvPr>
            <p:ph type="subTitle" idx="4"/>
          </p:nvPr>
        </p:nvSpPr>
        <p:spPr>
          <a:xfrm>
            <a:off x="720000" y="3885300"/>
            <a:ext cx="1874100" cy="501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3" name="Google Shape;203;p26"/>
          <p:cNvSpPr txBox="1">
            <a:spLocks noGrp="1"/>
          </p:cNvSpPr>
          <p:nvPr>
            <p:ph type="subTitle" idx="5"/>
          </p:nvPr>
        </p:nvSpPr>
        <p:spPr>
          <a:xfrm>
            <a:off x="6549900" y="2287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4" name="Google Shape;204;p26"/>
          <p:cNvSpPr txBox="1">
            <a:spLocks noGrp="1"/>
          </p:cNvSpPr>
          <p:nvPr>
            <p:ph type="subTitle" idx="6"/>
          </p:nvPr>
        </p:nvSpPr>
        <p:spPr>
          <a:xfrm>
            <a:off x="6549900" y="1488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5" name="Google Shape;205;p26"/>
          <p:cNvSpPr txBox="1">
            <a:spLocks noGrp="1"/>
          </p:cNvSpPr>
          <p:nvPr>
            <p:ph type="subTitle" idx="7"/>
          </p:nvPr>
        </p:nvSpPr>
        <p:spPr>
          <a:xfrm>
            <a:off x="6549900" y="3086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6" name="Google Shape;206;p26"/>
          <p:cNvSpPr txBox="1">
            <a:spLocks noGrp="1"/>
          </p:cNvSpPr>
          <p:nvPr>
            <p:ph type="subTitle" idx="8"/>
          </p:nvPr>
        </p:nvSpPr>
        <p:spPr>
          <a:xfrm>
            <a:off x="6549900" y="3885300"/>
            <a:ext cx="1874100" cy="501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ix columns 2">
  <p:cSld name="CUSTOM_10">
    <p:spTree>
      <p:nvGrpSpPr>
        <p:cNvPr id="1" name="Shape 207"/>
        <p:cNvGrpSpPr/>
        <p:nvPr/>
      </p:nvGrpSpPr>
      <p:grpSpPr>
        <a:xfrm>
          <a:off x="0" y="0"/>
          <a:ext cx="0" cy="0"/>
          <a:chOff x="0" y="0"/>
          <a:chExt cx="0" cy="0"/>
        </a:xfrm>
      </p:grpSpPr>
      <p:sp>
        <p:nvSpPr>
          <p:cNvPr id="208" name="Google Shape;208;p27"/>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09" name="Google Shape;209;p27"/>
          <p:cNvSpPr/>
          <p:nvPr/>
        </p:nvSpPr>
        <p:spPr>
          <a:xfrm>
            <a:off x="4164" y="-5"/>
            <a:ext cx="2490702" cy="1204920"/>
          </a:xfrm>
          <a:custGeom>
            <a:avLst/>
            <a:gdLst/>
            <a:ahLst/>
            <a:cxnLst/>
            <a:rect l="l" t="t" r="r" b="b"/>
            <a:pathLst>
              <a:path w="77713" h="37595" extrusionOk="0">
                <a:moveTo>
                  <a:pt x="1" y="37594"/>
                </a:moveTo>
                <a:cubicBezTo>
                  <a:pt x="5046" y="37461"/>
                  <a:pt x="13618" y="35389"/>
                  <a:pt x="18263" y="23643"/>
                </a:cubicBezTo>
                <a:cubicBezTo>
                  <a:pt x="22824" y="12114"/>
                  <a:pt x="34955" y="10644"/>
                  <a:pt x="42557" y="10928"/>
                </a:cubicBezTo>
                <a:cubicBezTo>
                  <a:pt x="48121" y="11162"/>
                  <a:pt x="53668" y="10359"/>
                  <a:pt x="58932" y="8588"/>
                </a:cubicBezTo>
                <a:cubicBezTo>
                  <a:pt x="65849" y="6232"/>
                  <a:pt x="74437" y="2907"/>
                  <a:pt x="77712" y="0"/>
                </a:cubicBezTo>
                <a:lnTo>
                  <a:pt x="1" y="0"/>
                </a:lnTo>
                <a:cubicBezTo>
                  <a:pt x="1" y="0"/>
                  <a:pt x="1" y="37594"/>
                  <a:pt x="1" y="37594"/>
                </a:cubicBez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6651463" y="-5"/>
            <a:ext cx="2490125" cy="1204920"/>
          </a:xfrm>
          <a:custGeom>
            <a:avLst/>
            <a:gdLst/>
            <a:ahLst/>
            <a:cxnLst/>
            <a:rect l="l" t="t" r="r" b="b"/>
            <a:pathLst>
              <a:path w="77695" h="37595" extrusionOk="0">
                <a:moveTo>
                  <a:pt x="77695" y="37594"/>
                </a:moveTo>
                <a:cubicBezTo>
                  <a:pt x="72649" y="37461"/>
                  <a:pt x="64077" y="35389"/>
                  <a:pt x="59432" y="23643"/>
                </a:cubicBezTo>
                <a:cubicBezTo>
                  <a:pt x="54888" y="12114"/>
                  <a:pt x="42757" y="10644"/>
                  <a:pt x="35138" y="10928"/>
                </a:cubicBezTo>
                <a:cubicBezTo>
                  <a:pt x="29574" y="11162"/>
                  <a:pt x="24027" y="10359"/>
                  <a:pt x="18764" y="8588"/>
                </a:cubicBezTo>
                <a:cubicBezTo>
                  <a:pt x="11846" y="6232"/>
                  <a:pt x="3275" y="2907"/>
                  <a:pt x="0" y="0"/>
                </a:cubicBezTo>
                <a:lnTo>
                  <a:pt x="77695" y="0"/>
                </a:lnTo>
                <a:cubicBezTo>
                  <a:pt x="77695" y="0"/>
                  <a:pt x="77695" y="37594"/>
                  <a:pt x="77695" y="37594"/>
                </a:cubicBezTo>
                <a:close/>
              </a:path>
            </a:pathLst>
          </a:custGeom>
          <a:gradFill>
            <a:gsLst>
              <a:gs pos="0">
                <a:srgbClr val="E3FFD5"/>
              </a:gs>
              <a:gs pos="100000">
                <a:srgbClr val="90EBBA"/>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txBox="1">
            <a:spLocks noGrp="1"/>
          </p:cNvSpPr>
          <p:nvPr>
            <p:ph type="subTitle" idx="1"/>
          </p:nvPr>
        </p:nvSpPr>
        <p:spPr>
          <a:xfrm>
            <a:off x="2957175" y="1567325"/>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2" name="Google Shape;212;p27"/>
          <p:cNvSpPr txBox="1">
            <a:spLocks noGrp="1"/>
          </p:cNvSpPr>
          <p:nvPr>
            <p:ph type="subTitle" idx="2"/>
          </p:nvPr>
        </p:nvSpPr>
        <p:spPr>
          <a:xfrm>
            <a:off x="1291975" y="15765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3" name="Google Shape;213;p27"/>
          <p:cNvSpPr txBox="1">
            <a:spLocks noGrp="1"/>
          </p:cNvSpPr>
          <p:nvPr>
            <p:ph type="subTitle" idx="3"/>
          </p:nvPr>
        </p:nvSpPr>
        <p:spPr>
          <a:xfrm>
            <a:off x="2957175" y="3836931"/>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4" name="Google Shape;214;p27"/>
          <p:cNvSpPr txBox="1">
            <a:spLocks noGrp="1"/>
          </p:cNvSpPr>
          <p:nvPr>
            <p:ph type="subTitle" idx="4"/>
          </p:nvPr>
        </p:nvSpPr>
        <p:spPr>
          <a:xfrm>
            <a:off x="1291975" y="38461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5" name="Google Shape;215;p27"/>
          <p:cNvSpPr txBox="1">
            <a:spLocks noGrp="1"/>
          </p:cNvSpPr>
          <p:nvPr>
            <p:ph type="subTitle" idx="5"/>
          </p:nvPr>
        </p:nvSpPr>
        <p:spPr>
          <a:xfrm>
            <a:off x="2385075" y="2700037"/>
            <a:ext cx="1206000" cy="331200"/>
          </a:xfrm>
          <a:prstGeom prst="rect">
            <a:avLst/>
          </a:prstGeom>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16" name="Google Shape;216;p27"/>
          <p:cNvSpPr txBox="1">
            <a:spLocks noGrp="1"/>
          </p:cNvSpPr>
          <p:nvPr>
            <p:ph type="subTitle" idx="6"/>
          </p:nvPr>
        </p:nvSpPr>
        <p:spPr>
          <a:xfrm>
            <a:off x="720000" y="2709275"/>
            <a:ext cx="1574100" cy="636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7" name="Google Shape;217;p27"/>
          <p:cNvSpPr txBox="1">
            <a:spLocks noGrp="1"/>
          </p:cNvSpPr>
          <p:nvPr>
            <p:ph type="subTitle" idx="7"/>
          </p:nvPr>
        </p:nvSpPr>
        <p:spPr>
          <a:xfrm flipH="1">
            <a:off x="4980825" y="1567325"/>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18" name="Google Shape;218;p27"/>
          <p:cNvSpPr txBox="1">
            <a:spLocks noGrp="1"/>
          </p:cNvSpPr>
          <p:nvPr>
            <p:ph type="subTitle" idx="8"/>
          </p:nvPr>
        </p:nvSpPr>
        <p:spPr>
          <a:xfrm flipH="1">
            <a:off x="6277925" y="15765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19" name="Google Shape;219;p27"/>
          <p:cNvSpPr txBox="1">
            <a:spLocks noGrp="1"/>
          </p:cNvSpPr>
          <p:nvPr>
            <p:ph type="subTitle" idx="9"/>
          </p:nvPr>
        </p:nvSpPr>
        <p:spPr>
          <a:xfrm flipH="1">
            <a:off x="4980825" y="3836931"/>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0" name="Google Shape;220;p27"/>
          <p:cNvSpPr txBox="1">
            <a:spLocks noGrp="1"/>
          </p:cNvSpPr>
          <p:nvPr>
            <p:ph type="subTitle" idx="13"/>
          </p:nvPr>
        </p:nvSpPr>
        <p:spPr>
          <a:xfrm flipH="1">
            <a:off x="6277925" y="38461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1" name="Google Shape;221;p27"/>
          <p:cNvSpPr txBox="1">
            <a:spLocks noGrp="1"/>
          </p:cNvSpPr>
          <p:nvPr>
            <p:ph type="subTitle" idx="14"/>
          </p:nvPr>
        </p:nvSpPr>
        <p:spPr>
          <a:xfrm flipH="1">
            <a:off x="5552925" y="2700037"/>
            <a:ext cx="1206000" cy="3312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2" name="Google Shape;222;p27"/>
          <p:cNvSpPr txBox="1">
            <a:spLocks noGrp="1"/>
          </p:cNvSpPr>
          <p:nvPr>
            <p:ph type="subTitle" idx="15"/>
          </p:nvPr>
        </p:nvSpPr>
        <p:spPr>
          <a:xfrm flipH="1">
            <a:off x="6849900" y="2709275"/>
            <a:ext cx="1574100" cy="63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Four columns 2">
  <p:cSld name="CUSTOM_11">
    <p:spTree>
      <p:nvGrpSpPr>
        <p:cNvPr id="1" name="Shape 223"/>
        <p:cNvGrpSpPr/>
        <p:nvPr/>
      </p:nvGrpSpPr>
      <p:grpSpPr>
        <a:xfrm>
          <a:off x="0" y="0"/>
          <a:ext cx="0" cy="0"/>
          <a:chOff x="0" y="0"/>
          <a:chExt cx="0" cy="0"/>
        </a:xfrm>
      </p:grpSpPr>
      <p:sp>
        <p:nvSpPr>
          <p:cNvPr id="224" name="Google Shape;224;p28"/>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25" name="Google Shape;225;p28"/>
          <p:cNvSpPr txBox="1">
            <a:spLocks noGrp="1"/>
          </p:cNvSpPr>
          <p:nvPr>
            <p:ph type="subTitle" idx="1"/>
          </p:nvPr>
        </p:nvSpPr>
        <p:spPr>
          <a:xfrm>
            <a:off x="892750"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6" name="Google Shape;226;p28"/>
          <p:cNvSpPr txBox="1">
            <a:spLocks noGrp="1"/>
          </p:cNvSpPr>
          <p:nvPr>
            <p:ph type="subTitle" idx="2"/>
          </p:nvPr>
        </p:nvSpPr>
        <p:spPr>
          <a:xfrm>
            <a:off x="892750" y="3583031"/>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7" name="Google Shape;227;p28"/>
          <p:cNvSpPr txBox="1">
            <a:spLocks noGrp="1"/>
          </p:cNvSpPr>
          <p:nvPr>
            <p:ph type="subTitle" idx="3"/>
          </p:nvPr>
        </p:nvSpPr>
        <p:spPr>
          <a:xfrm>
            <a:off x="2760225"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8" name="Google Shape;228;p28"/>
          <p:cNvSpPr txBox="1">
            <a:spLocks noGrp="1"/>
          </p:cNvSpPr>
          <p:nvPr>
            <p:ph type="subTitle" idx="4"/>
          </p:nvPr>
        </p:nvSpPr>
        <p:spPr>
          <a:xfrm>
            <a:off x="2760225" y="3583046"/>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29" name="Google Shape;229;p28"/>
          <p:cNvSpPr txBox="1">
            <a:spLocks noGrp="1"/>
          </p:cNvSpPr>
          <p:nvPr>
            <p:ph type="subTitle" idx="5"/>
          </p:nvPr>
        </p:nvSpPr>
        <p:spPr>
          <a:xfrm>
            <a:off x="4627700"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30" name="Google Shape;230;p28"/>
          <p:cNvSpPr txBox="1">
            <a:spLocks noGrp="1"/>
          </p:cNvSpPr>
          <p:nvPr>
            <p:ph type="subTitle" idx="6"/>
          </p:nvPr>
        </p:nvSpPr>
        <p:spPr>
          <a:xfrm>
            <a:off x="4627700" y="3583046"/>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31" name="Google Shape;231;p28"/>
          <p:cNvSpPr txBox="1">
            <a:spLocks noGrp="1"/>
          </p:cNvSpPr>
          <p:nvPr>
            <p:ph type="subTitle" idx="7"/>
          </p:nvPr>
        </p:nvSpPr>
        <p:spPr>
          <a:xfrm>
            <a:off x="6495175" y="3344700"/>
            <a:ext cx="1766100" cy="208500"/>
          </a:xfrm>
          <a:prstGeom prst="rect">
            <a:avLst/>
          </a:prstGeom>
        </p:spPr>
        <p:txBody>
          <a:bodyPr spcFirstLastPara="1" wrap="square" lIns="91425" tIns="91425" rIns="91425" bIns="91425" anchor="ctr" anchorCtr="0">
            <a:noAutofit/>
          </a:bodyPr>
          <a:lstStyle>
            <a:lvl1pPr marL="0" marR="0" lvl="0" indent="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32" name="Google Shape;232;p28"/>
          <p:cNvSpPr txBox="1">
            <a:spLocks noGrp="1"/>
          </p:cNvSpPr>
          <p:nvPr>
            <p:ph type="subTitle" idx="8"/>
          </p:nvPr>
        </p:nvSpPr>
        <p:spPr>
          <a:xfrm>
            <a:off x="6495175" y="3583046"/>
            <a:ext cx="1766100" cy="101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233"/>
        <p:cNvGrpSpPr/>
        <p:nvPr/>
      </p:nvGrpSpPr>
      <p:grpSpPr>
        <a:xfrm>
          <a:off x="0" y="0"/>
          <a:ext cx="0" cy="0"/>
          <a:chOff x="0" y="0"/>
          <a:chExt cx="0" cy="0"/>
        </a:xfrm>
      </p:grpSpPr>
      <p:sp>
        <p:nvSpPr>
          <p:cNvPr id="234" name="Google Shape;234;p29"/>
          <p:cNvSpPr/>
          <p:nvPr/>
        </p:nvSpPr>
        <p:spPr>
          <a:xfrm>
            <a:off x="1192350" y="625625"/>
            <a:ext cx="6595754" cy="3833136"/>
          </a:xfrm>
          <a:custGeom>
            <a:avLst/>
            <a:gdLst/>
            <a:ahLst/>
            <a:cxnLst/>
            <a:rect l="l" t="t" r="r" b="b"/>
            <a:pathLst>
              <a:path w="305359" h="177460" extrusionOk="0">
                <a:moveTo>
                  <a:pt x="262195" y="0"/>
                </a:moveTo>
                <a:cubicBezTo>
                  <a:pt x="258473" y="0"/>
                  <a:pt x="254363" y="1311"/>
                  <a:pt x="249880" y="4529"/>
                </a:cubicBezTo>
                <a:cubicBezTo>
                  <a:pt x="244029" y="8719"/>
                  <a:pt x="237832" y="12908"/>
                  <a:pt x="231758" y="16875"/>
                </a:cubicBezTo>
                <a:cubicBezTo>
                  <a:pt x="229627" y="18263"/>
                  <a:pt x="227296" y="19329"/>
                  <a:pt x="224867" y="20023"/>
                </a:cubicBezTo>
                <a:lnTo>
                  <a:pt x="209844" y="24287"/>
                </a:lnTo>
                <a:cubicBezTo>
                  <a:pt x="206944" y="25108"/>
                  <a:pt x="203988" y="25508"/>
                  <a:pt x="201050" y="25508"/>
                </a:cubicBezTo>
                <a:cubicBezTo>
                  <a:pt x="193795" y="25508"/>
                  <a:pt x="186653" y="23071"/>
                  <a:pt x="180741" y="18536"/>
                </a:cubicBezTo>
                <a:cubicBezTo>
                  <a:pt x="168844" y="9391"/>
                  <a:pt x="152459" y="6436"/>
                  <a:pt x="136250" y="6436"/>
                </a:cubicBezTo>
                <a:cubicBezTo>
                  <a:pt x="106628" y="6436"/>
                  <a:pt x="77592" y="16305"/>
                  <a:pt x="77592" y="16305"/>
                </a:cubicBezTo>
                <a:cubicBezTo>
                  <a:pt x="77592" y="16305"/>
                  <a:pt x="54661" y="12264"/>
                  <a:pt x="48786" y="10727"/>
                </a:cubicBezTo>
                <a:cubicBezTo>
                  <a:pt x="47704" y="10441"/>
                  <a:pt x="46204" y="10268"/>
                  <a:pt x="44426" y="10268"/>
                </a:cubicBezTo>
                <a:cubicBezTo>
                  <a:pt x="35570" y="10268"/>
                  <a:pt x="19808" y="14559"/>
                  <a:pt x="14378" y="30559"/>
                </a:cubicBezTo>
                <a:cubicBezTo>
                  <a:pt x="9048" y="46325"/>
                  <a:pt x="23352" y="62314"/>
                  <a:pt x="28632" y="67520"/>
                </a:cubicBezTo>
                <a:cubicBezTo>
                  <a:pt x="32202" y="71015"/>
                  <a:pt x="34929" y="75279"/>
                  <a:pt x="36590" y="79964"/>
                </a:cubicBezTo>
                <a:cubicBezTo>
                  <a:pt x="39788" y="89062"/>
                  <a:pt x="39961" y="102622"/>
                  <a:pt x="22435" y="115463"/>
                </a:cubicBezTo>
                <a:cubicBezTo>
                  <a:pt x="0" y="131873"/>
                  <a:pt x="12445" y="154159"/>
                  <a:pt x="20179" y="164422"/>
                </a:cubicBezTo>
                <a:cubicBezTo>
                  <a:pt x="23327" y="168587"/>
                  <a:pt x="27665" y="171710"/>
                  <a:pt x="32599" y="173421"/>
                </a:cubicBezTo>
                <a:cubicBezTo>
                  <a:pt x="37677" y="175147"/>
                  <a:pt x="45157" y="176879"/>
                  <a:pt x="54741" y="176879"/>
                </a:cubicBezTo>
                <a:cubicBezTo>
                  <a:pt x="64291" y="176879"/>
                  <a:pt x="75930" y="175159"/>
                  <a:pt x="89367" y="170000"/>
                </a:cubicBezTo>
                <a:cubicBezTo>
                  <a:pt x="100815" y="165592"/>
                  <a:pt x="118494" y="164014"/>
                  <a:pt x="137937" y="164014"/>
                </a:cubicBezTo>
                <a:cubicBezTo>
                  <a:pt x="173056" y="164014"/>
                  <a:pt x="213934" y="169162"/>
                  <a:pt x="234262" y="172082"/>
                </a:cubicBezTo>
                <a:cubicBezTo>
                  <a:pt x="240360" y="172975"/>
                  <a:pt x="246384" y="174388"/>
                  <a:pt x="252235" y="176296"/>
                </a:cubicBezTo>
                <a:cubicBezTo>
                  <a:pt x="254243" y="176934"/>
                  <a:pt x="256700" y="177459"/>
                  <a:pt x="259356" y="177459"/>
                </a:cubicBezTo>
                <a:cubicBezTo>
                  <a:pt x="267850" y="177459"/>
                  <a:pt x="278382" y="172090"/>
                  <a:pt x="282800" y="147863"/>
                </a:cubicBezTo>
                <a:cubicBezTo>
                  <a:pt x="283222" y="145607"/>
                  <a:pt x="283346" y="143301"/>
                  <a:pt x="283172" y="140996"/>
                </a:cubicBezTo>
                <a:cubicBezTo>
                  <a:pt x="282577" y="133336"/>
                  <a:pt x="280148" y="114917"/>
                  <a:pt x="270232" y="102076"/>
                </a:cubicBezTo>
                <a:cubicBezTo>
                  <a:pt x="268001" y="99250"/>
                  <a:pt x="267034" y="95656"/>
                  <a:pt x="267579" y="92111"/>
                </a:cubicBezTo>
                <a:cubicBezTo>
                  <a:pt x="268398" y="87128"/>
                  <a:pt x="271992" y="80485"/>
                  <a:pt x="283346" y="74238"/>
                </a:cubicBezTo>
                <a:cubicBezTo>
                  <a:pt x="305359" y="62165"/>
                  <a:pt x="287386" y="25278"/>
                  <a:pt x="287386" y="25278"/>
                </a:cubicBezTo>
                <a:cubicBezTo>
                  <a:pt x="287386" y="25278"/>
                  <a:pt x="278538" y="0"/>
                  <a:pt x="262195" y="0"/>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txBox="1">
            <a:spLocks noGrp="1"/>
          </p:cNvSpPr>
          <p:nvPr>
            <p:ph type="title"/>
          </p:nvPr>
        </p:nvSpPr>
        <p:spPr>
          <a:xfrm>
            <a:off x="3192200" y="1520775"/>
            <a:ext cx="2649300" cy="810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36" name="Google Shape;236;p29"/>
          <p:cNvSpPr txBox="1">
            <a:spLocks noGrp="1"/>
          </p:cNvSpPr>
          <p:nvPr>
            <p:ph type="subTitle" idx="1"/>
          </p:nvPr>
        </p:nvSpPr>
        <p:spPr>
          <a:xfrm>
            <a:off x="3192200" y="2324925"/>
            <a:ext cx="2649300" cy="2029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000"/>
              <a:buNone/>
              <a:defRPr sz="1200"/>
            </a:lvl1pPr>
            <a:lvl2pPr lvl="1" algn="ctr" rtl="0">
              <a:lnSpc>
                <a:spcPct val="100000"/>
              </a:lnSpc>
              <a:spcBef>
                <a:spcPts val="160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ree columns 4">
  <p:cSld name="CUSTOM_12">
    <p:spTree>
      <p:nvGrpSpPr>
        <p:cNvPr id="1" name="Shape 237"/>
        <p:cNvGrpSpPr/>
        <p:nvPr/>
      </p:nvGrpSpPr>
      <p:grpSpPr>
        <a:xfrm>
          <a:off x="0" y="0"/>
          <a:ext cx="0" cy="0"/>
          <a:chOff x="0" y="0"/>
          <a:chExt cx="0" cy="0"/>
        </a:xfrm>
      </p:grpSpPr>
      <p:sp>
        <p:nvSpPr>
          <p:cNvPr id="238" name="Google Shape;238;p30"/>
          <p:cNvSpPr/>
          <p:nvPr/>
        </p:nvSpPr>
        <p:spPr>
          <a:xfrm>
            <a:off x="412" y="2825979"/>
            <a:ext cx="9143682" cy="2327673"/>
          </a:xfrm>
          <a:custGeom>
            <a:avLst/>
            <a:gdLst/>
            <a:ahLst/>
            <a:cxnLst/>
            <a:rect l="l" t="t" r="r" b="b"/>
            <a:pathLst>
              <a:path w="285517" h="72683" extrusionOk="0">
                <a:moveTo>
                  <a:pt x="0" y="1"/>
                </a:moveTo>
                <a:lnTo>
                  <a:pt x="285516" y="1"/>
                </a:lnTo>
                <a:lnTo>
                  <a:pt x="285516" y="72683"/>
                </a:lnTo>
                <a:lnTo>
                  <a:pt x="0" y="72683"/>
                </a:ln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0" name="Google Shape;240;p30"/>
          <p:cNvSpPr txBox="1">
            <a:spLocks noGrp="1"/>
          </p:cNvSpPr>
          <p:nvPr>
            <p:ph type="subTitle" idx="1"/>
          </p:nvPr>
        </p:nvSpPr>
        <p:spPr>
          <a:xfrm>
            <a:off x="3688950" y="2958650"/>
            <a:ext cx="1766100" cy="360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1" name="Google Shape;241;p30"/>
          <p:cNvSpPr txBox="1">
            <a:spLocks noGrp="1"/>
          </p:cNvSpPr>
          <p:nvPr>
            <p:ph type="subTitle" idx="2"/>
          </p:nvPr>
        </p:nvSpPr>
        <p:spPr>
          <a:xfrm>
            <a:off x="3688950" y="3318725"/>
            <a:ext cx="1766100" cy="7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42" name="Google Shape;242;p30"/>
          <p:cNvSpPr txBox="1">
            <a:spLocks noGrp="1"/>
          </p:cNvSpPr>
          <p:nvPr>
            <p:ph type="subTitle" idx="3"/>
          </p:nvPr>
        </p:nvSpPr>
        <p:spPr>
          <a:xfrm>
            <a:off x="6316048" y="2958650"/>
            <a:ext cx="1766100" cy="360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3" name="Google Shape;243;p30"/>
          <p:cNvSpPr txBox="1">
            <a:spLocks noGrp="1"/>
          </p:cNvSpPr>
          <p:nvPr>
            <p:ph type="subTitle" idx="4"/>
          </p:nvPr>
        </p:nvSpPr>
        <p:spPr>
          <a:xfrm>
            <a:off x="6316038" y="3318725"/>
            <a:ext cx="1766100" cy="7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44" name="Google Shape;244;p30"/>
          <p:cNvSpPr txBox="1">
            <a:spLocks noGrp="1"/>
          </p:cNvSpPr>
          <p:nvPr>
            <p:ph type="subTitle" idx="5"/>
          </p:nvPr>
        </p:nvSpPr>
        <p:spPr>
          <a:xfrm>
            <a:off x="1061850" y="2958525"/>
            <a:ext cx="1766100" cy="360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5" name="Google Shape;245;p30"/>
          <p:cNvSpPr txBox="1">
            <a:spLocks noGrp="1"/>
          </p:cNvSpPr>
          <p:nvPr>
            <p:ph type="subTitle" idx="6"/>
          </p:nvPr>
        </p:nvSpPr>
        <p:spPr>
          <a:xfrm>
            <a:off x="1061850" y="3318725"/>
            <a:ext cx="1766100" cy="771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body" idx="1"/>
          </p:nvPr>
        </p:nvSpPr>
        <p:spPr>
          <a:xfrm>
            <a:off x="720000" y="860400"/>
            <a:ext cx="5874600" cy="3740400"/>
          </a:xfrm>
          <a:prstGeom prst="rect">
            <a:avLst/>
          </a:prstGeom>
        </p:spPr>
        <p:txBody>
          <a:bodyPr spcFirstLastPara="1" wrap="square" lIns="91425" tIns="91425" rIns="91425" bIns="91425" anchor="b" anchorCtr="0">
            <a:noAutofit/>
          </a:bodyPr>
          <a:lstStyle>
            <a:lvl1pPr marL="457200" lvl="0" indent="-292100" rtl="0">
              <a:lnSpc>
                <a:spcPct val="200000"/>
              </a:lnSpc>
              <a:spcBef>
                <a:spcPts val="0"/>
              </a:spcBef>
              <a:spcAft>
                <a:spcPts val="0"/>
              </a:spcAft>
              <a:buSzPts val="1000"/>
              <a:buFont typeface="Pompiere"/>
              <a:buChar char="●"/>
              <a:defRPr sz="1200"/>
            </a:lvl1pPr>
            <a:lvl2pPr marL="914400" lvl="1" indent="-292100" rtl="0">
              <a:spcBef>
                <a:spcPts val="1600"/>
              </a:spcBef>
              <a:spcAft>
                <a:spcPts val="0"/>
              </a:spcAft>
              <a:buClr>
                <a:srgbClr val="434343"/>
              </a:buClr>
              <a:buSzPts val="1000"/>
              <a:buFont typeface="Roboto Condensed Light"/>
              <a:buChar char="○"/>
              <a:defRPr sz="1000"/>
            </a:lvl2pPr>
            <a:lvl3pPr marL="1371600" lvl="2" indent="-292100" rtl="0">
              <a:spcBef>
                <a:spcPts val="1600"/>
              </a:spcBef>
              <a:spcAft>
                <a:spcPts val="0"/>
              </a:spcAft>
              <a:buClr>
                <a:srgbClr val="434343"/>
              </a:buClr>
              <a:buSzPts val="1000"/>
              <a:buFont typeface="Roboto Condensed Light"/>
              <a:buChar char="■"/>
              <a:defRPr sz="1000"/>
            </a:lvl3pPr>
            <a:lvl4pPr marL="1828800" lvl="3" indent="-292100" rtl="0">
              <a:spcBef>
                <a:spcPts val="1600"/>
              </a:spcBef>
              <a:spcAft>
                <a:spcPts val="0"/>
              </a:spcAft>
              <a:buClr>
                <a:srgbClr val="434343"/>
              </a:buClr>
              <a:buSzPts val="1000"/>
              <a:buFont typeface="Roboto Condensed Light"/>
              <a:buChar char="●"/>
              <a:defRPr sz="1000"/>
            </a:lvl4pPr>
            <a:lvl5pPr marL="2286000" lvl="4" indent="-292100" rtl="0">
              <a:spcBef>
                <a:spcPts val="1600"/>
              </a:spcBef>
              <a:spcAft>
                <a:spcPts val="0"/>
              </a:spcAft>
              <a:buClr>
                <a:srgbClr val="434343"/>
              </a:buClr>
              <a:buSzPts val="1000"/>
              <a:buFont typeface="Roboto Condensed Light"/>
              <a:buChar char="○"/>
              <a:defRPr sz="1000"/>
            </a:lvl5pPr>
            <a:lvl6pPr marL="2743200" lvl="5" indent="-292100" rtl="0">
              <a:spcBef>
                <a:spcPts val="1600"/>
              </a:spcBef>
              <a:spcAft>
                <a:spcPts val="0"/>
              </a:spcAft>
              <a:buClr>
                <a:srgbClr val="434343"/>
              </a:buClr>
              <a:buSzPts val="1000"/>
              <a:buFont typeface="Roboto Condensed Light"/>
              <a:buChar char="■"/>
              <a:defRPr sz="1000"/>
            </a:lvl6pPr>
            <a:lvl7pPr marL="3200400" lvl="6" indent="-292100" rtl="0">
              <a:spcBef>
                <a:spcPts val="1600"/>
              </a:spcBef>
              <a:spcAft>
                <a:spcPts val="0"/>
              </a:spcAft>
              <a:buClr>
                <a:srgbClr val="434343"/>
              </a:buClr>
              <a:buSzPts val="1000"/>
              <a:buFont typeface="Roboto Condensed Light"/>
              <a:buChar char="●"/>
              <a:defRPr sz="1000"/>
            </a:lvl7pPr>
            <a:lvl8pPr marL="3657600" lvl="7" indent="-292100" rtl="0">
              <a:spcBef>
                <a:spcPts val="1600"/>
              </a:spcBef>
              <a:spcAft>
                <a:spcPts val="0"/>
              </a:spcAft>
              <a:buClr>
                <a:srgbClr val="434343"/>
              </a:buClr>
              <a:buSzPts val="1000"/>
              <a:buFont typeface="Roboto Condensed Light"/>
              <a:buChar char="○"/>
              <a:defRPr sz="1000"/>
            </a:lvl8pPr>
            <a:lvl9pPr marL="4114800" lvl="8" indent="-292100" rtl="0">
              <a:spcBef>
                <a:spcPts val="1600"/>
              </a:spcBef>
              <a:spcAft>
                <a:spcPts val="1600"/>
              </a:spcAft>
              <a:buClr>
                <a:srgbClr val="434343"/>
              </a:buClr>
              <a:buSzPts val="1000"/>
              <a:buFont typeface="Roboto Condensed Light"/>
              <a:buChar char="■"/>
              <a:defRPr sz="1000"/>
            </a:lvl9pPr>
          </a:lstStyle>
          <a:p>
            <a:endParaRPr/>
          </a:p>
        </p:txBody>
      </p:sp>
      <p:sp>
        <p:nvSpPr>
          <p:cNvPr id="23" name="Google Shape;23;p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 name="Google Shape;24;p4"/>
          <p:cNvSpPr/>
          <p:nvPr/>
        </p:nvSpPr>
        <p:spPr>
          <a:xfrm>
            <a:off x="5639026" y="2487075"/>
            <a:ext cx="3508522" cy="2660742"/>
          </a:xfrm>
          <a:custGeom>
            <a:avLst/>
            <a:gdLst/>
            <a:ahLst/>
            <a:cxnLst/>
            <a:rect l="l" t="t" r="r" b="b"/>
            <a:pathLst>
              <a:path w="95457" h="92115" extrusionOk="0">
                <a:moveTo>
                  <a:pt x="95456" y="17"/>
                </a:moveTo>
                <a:cubicBezTo>
                  <a:pt x="88205" y="318"/>
                  <a:pt x="75924" y="5414"/>
                  <a:pt x="69274" y="34169"/>
                </a:cubicBezTo>
                <a:cubicBezTo>
                  <a:pt x="61588" y="67336"/>
                  <a:pt x="39482" y="71780"/>
                  <a:pt x="30176" y="72148"/>
                </a:cubicBezTo>
                <a:cubicBezTo>
                  <a:pt x="24729" y="72365"/>
                  <a:pt x="19365" y="73551"/>
                  <a:pt x="14486" y="75857"/>
                </a:cubicBezTo>
                <a:cubicBezTo>
                  <a:pt x="8070" y="78864"/>
                  <a:pt x="1136" y="83961"/>
                  <a:pt x="0" y="92114"/>
                </a:cubicBezTo>
                <a:lnTo>
                  <a:pt x="95439" y="92114"/>
                </a:lnTo>
                <a:cubicBezTo>
                  <a:pt x="95439" y="92114"/>
                  <a:pt x="95439" y="0"/>
                  <a:pt x="95456" y="17"/>
                </a:cubicBez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13">
    <p:spTree>
      <p:nvGrpSpPr>
        <p:cNvPr id="1" name="Shape 246"/>
        <p:cNvGrpSpPr/>
        <p:nvPr/>
      </p:nvGrpSpPr>
      <p:grpSpPr>
        <a:xfrm>
          <a:off x="0" y="0"/>
          <a:ext cx="0" cy="0"/>
          <a:chOff x="0" y="0"/>
          <a:chExt cx="0" cy="0"/>
        </a:xfrm>
      </p:grpSpPr>
      <p:sp>
        <p:nvSpPr>
          <p:cNvPr id="247" name="Google Shape;247;p31"/>
          <p:cNvSpPr txBox="1">
            <a:spLocks noGrp="1"/>
          </p:cNvSpPr>
          <p:nvPr>
            <p:ph type="title"/>
          </p:nvPr>
        </p:nvSpPr>
        <p:spPr>
          <a:xfrm>
            <a:off x="5446800" y="540000"/>
            <a:ext cx="2534400" cy="122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71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48" name="Google Shape;248;p31"/>
          <p:cNvSpPr txBox="1"/>
          <p:nvPr/>
        </p:nvSpPr>
        <p:spPr>
          <a:xfrm>
            <a:off x="5443200" y="3808800"/>
            <a:ext cx="2538000" cy="476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solidFill>
                  <a:schemeClr val="dk1"/>
                </a:solidFill>
                <a:latin typeface="Hind"/>
                <a:ea typeface="Hind"/>
                <a:cs typeface="Hind"/>
                <a:sym typeface="Hind"/>
              </a:rPr>
              <a:t>CREDITS: This presentation template was created by </a:t>
            </a:r>
            <a:r>
              <a:rPr lang="en" sz="800">
                <a:solidFill>
                  <a:schemeClr val="dk1"/>
                </a:solidFill>
                <a:uFill>
                  <a:noFill/>
                </a:uFill>
                <a:latin typeface="Hind"/>
                <a:ea typeface="Hind"/>
                <a:cs typeface="Hind"/>
                <a:sym typeface="Hind"/>
                <a:hlinkClick r:id="rId2">
                  <a:extLst>
                    <a:ext uri="{A12FA001-AC4F-418D-AE19-62706E023703}">
                      <ahyp:hlinkClr xmlns:ahyp="http://schemas.microsoft.com/office/drawing/2018/hyperlinkcolor" val="tx"/>
                    </a:ext>
                  </a:extLst>
                </a:hlinkClick>
              </a:rPr>
              <a:t>Slidesgo</a:t>
            </a:r>
            <a:r>
              <a:rPr lang="en" sz="800">
                <a:solidFill>
                  <a:schemeClr val="dk1"/>
                </a:solidFill>
                <a:latin typeface="Hind"/>
                <a:ea typeface="Hind"/>
                <a:cs typeface="Hind"/>
                <a:sym typeface="Hind"/>
              </a:rPr>
              <a:t>, including icons by </a:t>
            </a:r>
            <a:r>
              <a:rPr lang="en" sz="800">
                <a:solidFill>
                  <a:schemeClr val="dk1"/>
                </a:solidFill>
                <a:uFill>
                  <a:noFill/>
                </a:uFill>
                <a:latin typeface="Hind"/>
                <a:ea typeface="Hind"/>
                <a:cs typeface="Hind"/>
                <a:sym typeface="Hind"/>
                <a:hlinkClick r:id="rId3">
                  <a:extLst>
                    <a:ext uri="{A12FA001-AC4F-418D-AE19-62706E023703}">
                      <ahyp:hlinkClr xmlns:ahyp="http://schemas.microsoft.com/office/drawing/2018/hyperlinkcolor" val="tx"/>
                    </a:ext>
                  </a:extLst>
                </a:hlinkClick>
              </a:rPr>
              <a:t>Flaticon</a:t>
            </a:r>
            <a:r>
              <a:rPr lang="en" sz="800">
                <a:solidFill>
                  <a:schemeClr val="dk1"/>
                </a:solidFill>
                <a:latin typeface="Hind"/>
                <a:ea typeface="Hind"/>
                <a:cs typeface="Hind"/>
                <a:sym typeface="Hind"/>
              </a:rPr>
              <a:t>, and infographics &amp; images by </a:t>
            </a:r>
            <a:r>
              <a:rPr lang="en" sz="800">
                <a:solidFill>
                  <a:schemeClr val="dk1"/>
                </a:solidFill>
                <a:uFill>
                  <a:noFill/>
                </a:uFill>
                <a:latin typeface="Hind"/>
                <a:ea typeface="Hind"/>
                <a:cs typeface="Hind"/>
                <a:sym typeface="Hind"/>
                <a:hlinkClick r:id="rId4">
                  <a:extLst>
                    <a:ext uri="{A12FA001-AC4F-418D-AE19-62706E023703}">
                      <ahyp:hlinkClr xmlns:ahyp="http://schemas.microsoft.com/office/drawing/2018/hyperlinkcolor" val="tx"/>
                    </a:ext>
                  </a:extLst>
                </a:hlinkClick>
              </a:rPr>
              <a:t>Freepik</a:t>
            </a:r>
            <a:r>
              <a:rPr lang="en" sz="800">
                <a:solidFill>
                  <a:schemeClr val="dk1"/>
                </a:solidFill>
                <a:latin typeface="Hind"/>
                <a:ea typeface="Hind"/>
                <a:cs typeface="Hind"/>
                <a:sym typeface="Hind"/>
              </a:rPr>
              <a:t>.</a:t>
            </a:r>
            <a:endParaRPr sz="800">
              <a:solidFill>
                <a:schemeClr val="dk1"/>
              </a:solidFill>
              <a:latin typeface="Hind"/>
              <a:ea typeface="Hind"/>
              <a:cs typeface="Hind"/>
              <a:sym typeface="Hind"/>
            </a:endParaRPr>
          </a:p>
        </p:txBody>
      </p:sp>
      <p:sp>
        <p:nvSpPr>
          <p:cNvPr id="249" name="Google Shape;249;p31"/>
          <p:cNvSpPr txBox="1">
            <a:spLocks noGrp="1"/>
          </p:cNvSpPr>
          <p:nvPr>
            <p:ph type="subTitle" idx="1"/>
          </p:nvPr>
        </p:nvSpPr>
        <p:spPr>
          <a:xfrm>
            <a:off x="5446800" y="1767600"/>
            <a:ext cx="2538000" cy="117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50" name="Google Shape;250;p31"/>
          <p:cNvSpPr/>
          <p:nvPr/>
        </p:nvSpPr>
        <p:spPr>
          <a:xfrm rot="-5400000" flipH="1">
            <a:off x="1002303" y="1182572"/>
            <a:ext cx="2669183" cy="5447538"/>
          </a:xfrm>
          <a:custGeom>
            <a:avLst/>
            <a:gdLst/>
            <a:ahLst/>
            <a:cxnLst/>
            <a:rect l="l" t="t" r="r" b="b"/>
            <a:pathLst>
              <a:path w="103718" h="170796" extrusionOk="0">
                <a:moveTo>
                  <a:pt x="42136" y="0"/>
                </a:moveTo>
                <a:cubicBezTo>
                  <a:pt x="23819" y="0"/>
                  <a:pt x="12197" y="18853"/>
                  <a:pt x="12197" y="18853"/>
                </a:cubicBezTo>
                <a:cubicBezTo>
                  <a:pt x="4205" y="35426"/>
                  <a:pt x="16082" y="50720"/>
                  <a:pt x="25376" y="59376"/>
                </a:cubicBezTo>
                <a:cubicBezTo>
                  <a:pt x="38089" y="71252"/>
                  <a:pt x="38114" y="91563"/>
                  <a:pt x="25032" y="103021"/>
                </a:cubicBezTo>
                <a:cubicBezTo>
                  <a:pt x="23729" y="104152"/>
                  <a:pt x="22352" y="105185"/>
                  <a:pt x="20901" y="106119"/>
                </a:cubicBezTo>
                <a:cubicBezTo>
                  <a:pt x="0" y="119324"/>
                  <a:pt x="3787" y="145437"/>
                  <a:pt x="19868" y="162084"/>
                </a:cubicBezTo>
                <a:cubicBezTo>
                  <a:pt x="26221" y="168644"/>
                  <a:pt x="37060" y="170795"/>
                  <a:pt x="48541" y="170795"/>
                </a:cubicBezTo>
                <a:cubicBezTo>
                  <a:pt x="62923" y="170795"/>
                  <a:pt x="78311" y="167420"/>
                  <a:pt x="87144" y="165109"/>
                </a:cubicBezTo>
                <a:cubicBezTo>
                  <a:pt x="92554" y="163682"/>
                  <a:pt x="98136" y="162945"/>
                  <a:pt x="103717" y="162871"/>
                </a:cubicBezTo>
                <a:lnTo>
                  <a:pt x="100349" y="5452"/>
                </a:lnTo>
                <a:cubicBezTo>
                  <a:pt x="94789" y="6066"/>
                  <a:pt x="89568" y="6312"/>
                  <a:pt x="84776" y="6312"/>
                </a:cubicBezTo>
                <a:cubicBezTo>
                  <a:pt x="72892" y="6312"/>
                  <a:pt x="63653" y="4803"/>
                  <a:pt x="58449" y="3681"/>
                </a:cubicBezTo>
                <a:cubicBezTo>
                  <a:pt x="56211" y="3189"/>
                  <a:pt x="53974" y="2550"/>
                  <a:pt x="51810" y="1739"/>
                </a:cubicBezTo>
                <a:cubicBezTo>
                  <a:pt x="48415" y="522"/>
                  <a:pt x="45183" y="0"/>
                  <a:pt x="42136" y="0"/>
                </a:cubicBez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design">
  <p:cSld name="CUSTOM_16">
    <p:spTree>
      <p:nvGrpSpPr>
        <p:cNvPr id="1" name="Shape 251"/>
        <p:cNvGrpSpPr/>
        <p:nvPr/>
      </p:nvGrpSpPr>
      <p:grpSpPr>
        <a:xfrm>
          <a:off x="0" y="0"/>
          <a:ext cx="0" cy="0"/>
          <a:chOff x="0" y="0"/>
          <a:chExt cx="0" cy="0"/>
        </a:xfrm>
      </p:grpSpPr>
      <p:sp>
        <p:nvSpPr>
          <p:cNvPr id="252" name="Google Shape;252;p32"/>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53" name="Google Shape;253;p32"/>
          <p:cNvSpPr/>
          <p:nvPr/>
        </p:nvSpPr>
        <p:spPr>
          <a:xfrm>
            <a:off x="4572001" y="1071024"/>
            <a:ext cx="4594174" cy="4079573"/>
          </a:xfrm>
          <a:custGeom>
            <a:avLst/>
            <a:gdLst/>
            <a:ahLst/>
            <a:cxnLst/>
            <a:rect l="l" t="t" r="r" b="b"/>
            <a:pathLst>
              <a:path w="156198" h="138702" extrusionOk="0">
                <a:moveTo>
                  <a:pt x="0" y="138701"/>
                </a:moveTo>
                <a:cubicBezTo>
                  <a:pt x="0" y="138701"/>
                  <a:pt x="2116" y="120906"/>
                  <a:pt x="13564" y="117157"/>
                </a:cubicBezTo>
                <a:cubicBezTo>
                  <a:pt x="16913" y="116057"/>
                  <a:pt x="20929" y="114074"/>
                  <a:pt x="24911" y="111808"/>
                </a:cubicBezTo>
                <a:cubicBezTo>
                  <a:pt x="35042" y="106076"/>
                  <a:pt x="41257" y="95328"/>
                  <a:pt x="41341" y="83714"/>
                </a:cubicBezTo>
                <a:cubicBezTo>
                  <a:pt x="41407" y="76549"/>
                  <a:pt x="44240" y="70118"/>
                  <a:pt x="55221" y="72584"/>
                </a:cubicBezTo>
                <a:cubicBezTo>
                  <a:pt x="77516" y="77582"/>
                  <a:pt x="91229" y="53771"/>
                  <a:pt x="91229" y="53771"/>
                </a:cubicBezTo>
                <a:cubicBezTo>
                  <a:pt x="91229" y="53771"/>
                  <a:pt x="84797" y="17380"/>
                  <a:pt x="108958" y="12181"/>
                </a:cubicBezTo>
                <a:cubicBezTo>
                  <a:pt x="133119" y="6966"/>
                  <a:pt x="156197" y="1"/>
                  <a:pt x="156197" y="1"/>
                </a:cubicBezTo>
                <a:lnTo>
                  <a:pt x="155831" y="138601"/>
                </a:lnTo>
                <a:close/>
              </a:path>
            </a:pathLst>
          </a:cu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5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body" idx="1"/>
          </p:nvPr>
        </p:nvSpPr>
        <p:spPr>
          <a:xfrm>
            <a:off x="720000" y="2232900"/>
            <a:ext cx="2763000" cy="1575900"/>
          </a:xfrm>
          <a:prstGeom prst="rect">
            <a:avLst/>
          </a:prstGeom>
        </p:spPr>
        <p:txBody>
          <a:bodyPr spcFirstLastPara="1" wrap="square" lIns="91425" tIns="91425" rIns="91425" bIns="91425" anchor="t" anchorCtr="0">
            <a:noAutofit/>
          </a:bodyPr>
          <a:lstStyle>
            <a:lvl1pPr marL="457200" lvl="0" indent="-292100" algn="ctr" rtl="0">
              <a:lnSpc>
                <a:spcPct val="100000"/>
              </a:lnSpc>
              <a:spcBef>
                <a:spcPts val="0"/>
              </a:spcBef>
              <a:spcAft>
                <a:spcPts val="0"/>
              </a:spcAft>
              <a:buSzPts val="1000"/>
              <a:buFont typeface="Pompiere"/>
              <a:buAutoNum type="arabicPeriod"/>
              <a:defRPr sz="1200"/>
            </a:lvl1pPr>
            <a:lvl2pPr marL="914400" lvl="1" indent="-292100" rtl="0">
              <a:spcBef>
                <a:spcPts val="1600"/>
              </a:spcBef>
              <a:spcAft>
                <a:spcPts val="0"/>
              </a:spcAft>
              <a:buClr>
                <a:srgbClr val="434343"/>
              </a:buClr>
              <a:buSzPts val="1000"/>
              <a:buFont typeface="Roboto Condensed Light"/>
              <a:buAutoNum type="alphaLcPeriod"/>
              <a:defRPr sz="1000"/>
            </a:lvl2pPr>
            <a:lvl3pPr marL="1371600" lvl="2" indent="-292100" rtl="0">
              <a:spcBef>
                <a:spcPts val="1600"/>
              </a:spcBef>
              <a:spcAft>
                <a:spcPts val="0"/>
              </a:spcAft>
              <a:buClr>
                <a:srgbClr val="434343"/>
              </a:buClr>
              <a:buSzPts val="1000"/>
              <a:buFont typeface="Roboto Condensed Light"/>
              <a:buAutoNum type="romanLcPeriod"/>
              <a:defRPr sz="1000"/>
            </a:lvl3pPr>
            <a:lvl4pPr marL="1828800" lvl="3" indent="-292100" rtl="0">
              <a:spcBef>
                <a:spcPts val="1600"/>
              </a:spcBef>
              <a:spcAft>
                <a:spcPts val="0"/>
              </a:spcAft>
              <a:buClr>
                <a:srgbClr val="434343"/>
              </a:buClr>
              <a:buSzPts val="1000"/>
              <a:buFont typeface="Roboto Condensed Light"/>
              <a:buAutoNum type="arabicPeriod"/>
              <a:defRPr sz="1000"/>
            </a:lvl4pPr>
            <a:lvl5pPr marL="2286000" lvl="4" indent="-292100" rtl="0">
              <a:spcBef>
                <a:spcPts val="1600"/>
              </a:spcBef>
              <a:spcAft>
                <a:spcPts val="0"/>
              </a:spcAft>
              <a:buClr>
                <a:srgbClr val="434343"/>
              </a:buClr>
              <a:buSzPts val="1000"/>
              <a:buFont typeface="Roboto Condensed Light"/>
              <a:buAutoNum type="alphaLcPeriod"/>
              <a:defRPr sz="1000"/>
            </a:lvl5pPr>
            <a:lvl6pPr marL="2743200" lvl="5" indent="-292100" rtl="0">
              <a:spcBef>
                <a:spcPts val="1600"/>
              </a:spcBef>
              <a:spcAft>
                <a:spcPts val="0"/>
              </a:spcAft>
              <a:buClr>
                <a:srgbClr val="434343"/>
              </a:buClr>
              <a:buSzPts val="1000"/>
              <a:buFont typeface="Roboto Condensed Light"/>
              <a:buAutoNum type="romanLcPeriod"/>
              <a:defRPr sz="1000"/>
            </a:lvl6pPr>
            <a:lvl7pPr marL="3200400" lvl="6" indent="-292100" rtl="0">
              <a:spcBef>
                <a:spcPts val="1600"/>
              </a:spcBef>
              <a:spcAft>
                <a:spcPts val="0"/>
              </a:spcAft>
              <a:buClr>
                <a:srgbClr val="434343"/>
              </a:buClr>
              <a:buSzPts val="1000"/>
              <a:buFont typeface="Roboto Condensed Light"/>
              <a:buAutoNum type="arabicPeriod"/>
              <a:defRPr sz="1000"/>
            </a:lvl7pPr>
            <a:lvl8pPr marL="3657600" lvl="7" indent="-292100" rtl="0">
              <a:spcBef>
                <a:spcPts val="1600"/>
              </a:spcBef>
              <a:spcAft>
                <a:spcPts val="0"/>
              </a:spcAft>
              <a:buClr>
                <a:srgbClr val="434343"/>
              </a:buClr>
              <a:buSzPts val="1000"/>
              <a:buFont typeface="Roboto Condensed Light"/>
              <a:buAutoNum type="alphaLcPeriod"/>
              <a:defRPr sz="1000"/>
            </a:lvl8pPr>
            <a:lvl9pPr marL="4114800" lvl="8" indent="-292100" rtl="0">
              <a:spcBef>
                <a:spcPts val="1600"/>
              </a:spcBef>
              <a:spcAft>
                <a:spcPts val="1600"/>
              </a:spcAft>
              <a:buClr>
                <a:srgbClr val="434343"/>
              </a:buClr>
              <a:buSzPts val="1000"/>
              <a:buFont typeface="Roboto Condensed Light"/>
              <a:buAutoNum type="romanLcPeriod"/>
              <a:defRPr sz="1000"/>
            </a:lvl9pPr>
          </a:lstStyle>
          <a:p>
            <a:endParaRPr/>
          </a:p>
        </p:txBody>
      </p:sp>
      <p:sp>
        <p:nvSpPr>
          <p:cNvPr id="27" name="Google Shape;27;p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8" name="Google Shape;28;p5"/>
          <p:cNvSpPr txBox="1">
            <a:spLocks noGrp="1"/>
          </p:cNvSpPr>
          <p:nvPr>
            <p:ph type="body" idx="2"/>
          </p:nvPr>
        </p:nvSpPr>
        <p:spPr>
          <a:xfrm>
            <a:off x="5658950" y="2232900"/>
            <a:ext cx="2763000" cy="1575900"/>
          </a:xfrm>
          <a:prstGeom prst="rect">
            <a:avLst/>
          </a:prstGeom>
        </p:spPr>
        <p:txBody>
          <a:bodyPr spcFirstLastPara="1" wrap="square" lIns="91425" tIns="91425" rIns="91425" bIns="91425" anchor="t" anchorCtr="0">
            <a:noAutofit/>
          </a:bodyPr>
          <a:lstStyle>
            <a:lvl1pPr marL="457200" lvl="0" indent="-292100" algn="ctr" rtl="0">
              <a:lnSpc>
                <a:spcPct val="100000"/>
              </a:lnSpc>
              <a:spcBef>
                <a:spcPts val="0"/>
              </a:spcBef>
              <a:spcAft>
                <a:spcPts val="0"/>
              </a:spcAft>
              <a:buSzPts val="1000"/>
              <a:buFont typeface="Pompiere"/>
              <a:buAutoNum type="arabicPeriod"/>
              <a:defRPr sz="1200"/>
            </a:lvl1pPr>
            <a:lvl2pPr marL="914400" lvl="1" indent="-292100" rtl="0">
              <a:spcBef>
                <a:spcPts val="1600"/>
              </a:spcBef>
              <a:spcAft>
                <a:spcPts val="0"/>
              </a:spcAft>
              <a:buClr>
                <a:srgbClr val="434343"/>
              </a:buClr>
              <a:buSzPts val="1000"/>
              <a:buFont typeface="Roboto Condensed Light"/>
              <a:buAutoNum type="alphaLcPeriod"/>
              <a:defRPr sz="1000"/>
            </a:lvl2pPr>
            <a:lvl3pPr marL="1371600" lvl="2" indent="-292100" rtl="0">
              <a:spcBef>
                <a:spcPts val="1600"/>
              </a:spcBef>
              <a:spcAft>
                <a:spcPts val="0"/>
              </a:spcAft>
              <a:buClr>
                <a:srgbClr val="434343"/>
              </a:buClr>
              <a:buSzPts val="1000"/>
              <a:buFont typeface="Roboto Condensed Light"/>
              <a:buAutoNum type="romanLcPeriod"/>
              <a:defRPr sz="1000"/>
            </a:lvl3pPr>
            <a:lvl4pPr marL="1828800" lvl="3" indent="-292100" rtl="0">
              <a:spcBef>
                <a:spcPts val="1600"/>
              </a:spcBef>
              <a:spcAft>
                <a:spcPts val="0"/>
              </a:spcAft>
              <a:buClr>
                <a:srgbClr val="434343"/>
              </a:buClr>
              <a:buSzPts val="1000"/>
              <a:buFont typeface="Roboto Condensed Light"/>
              <a:buAutoNum type="arabicPeriod"/>
              <a:defRPr sz="1000"/>
            </a:lvl4pPr>
            <a:lvl5pPr marL="2286000" lvl="4" indent="-292100" rtl="0">
              <a:spcBef>
                <a:spcPts val="1600"/>
              </a:spcBef>
              <a:spcAft>
                <a:spcPts val="0"/>
              </a:spcAft>
              <a:buClr>
                <a:srgbClr val="434343"/>
              </a:buClr>
              <a:buSzPts val="1000"/>
              <a:buFont typeface="Roboto Condensed Light"/>
              <a:buAutoNum type="alphaLcPeriod"/>
              <a:defRPr sz="1000"/>
            </a:lvl5pPr>
            <a:lvl6pPr marL="2743200" lvl="5" indent="-292100" rtl="0">
              <a:spcBef>
                <a:spcPts val="1600"/>
              </a:spcBef>
              <a:spcAft>
                <a:spcPts val="0"/>
              </a:spcAft>
              <a:buClr>
                <a:srgbClr val="434343"/>
              </a:buClr>
              <a:buSzPts val="1000"/>
              <a:buFont typeface="Roboto Condensed Light"/>
              <a:buAutoNum type="romanLcPeriod"/>
              <a:defRPr sz="1000"/>
            </a:lvl6pPr>
            <a:lvl7pPr marL="3200400" lvl="6" indent="-292100" rtl="0">
              <a:spcBef>
                <a:spcPts val="1600"/>
              </a:spcBef>
              <a:spcAft>
                <a:spcPts val="0"/>
              </a:spcAft>
              <a:buClr>
                <a:srgbClr val="434343"/>
              </a:buClr>
              <a:buSzPts val="1000"/>
              <a:buFont typeface="Roboto Condensed Light"/>
              <a:buAutoNum type="arabicPeriod"/>
              <a:defRPr sz="1000"/>
            </a:lvl7pPr>
            <a:lvl8pPr marL="3657600" lvl="7" indent="-292100" rtl="0">
              <a:spcBef>
                <a:spcPts val="1600"/>
              </a:spcBef>
              <a:spcAft>
                <a:spcPts val="0"/>
              </a:spcAft>
              <a:buClr>
                <a:srgbClr val="434343"/>
              </a:buClr>
              <a:buSzPts val="1000"/>
              <a:buFont typeface="Roboto Condensed Light"/>
              <a:buAutoNum type="alphaLcPeriod"/>
              <a:defRPr sz="1000"/>
            </a:lvl8pPr>
            <a:lvl9pPr marL="4114800" lvl="8" indent="-292100" rtl="0">
              <a:spcBef>
                <a:spcPts val="1600"/>
              </a:spcBef>
              <a:spcAft>
                <a:spcPts val="1600"/>
              </a:spcAft>
              <a:buClr>
                <a:srgbClr val="434343"/>
              </a:buClr>
              <a:buSzPts val="1000"/>
              <a:buFont typeface="Roboto Condensed Light"/>
              <a:buAutoNum type="romanLcPeriod"/>
              <a:defRPr sz="1000"/>
            </a:lvl9pPr>
          </a:lstStyle>
          <a:p>
            <a:endParaRPr/>
          </a:p>
        </p:txBody>
      </p:sp>
      <p:sp>
        <p:nvSpPr>
          <p:cNvPr id="29" name="Google Shape;29;p5"/>
          <p:cNvSpPr txBox="1">
            <a:spLocks noGrp="1"/>
          </p:cNvSpPr>
          <p:nvPr>
            <p:ph type="subTitle" idx="3"/>
          </p:nvPr>
        </p:nvSpPr>
        <p:spPr>
          <a:xfrm>
            <a:off x="720000" y="1894000"/>
            <a:ext cx="2763000" cy="339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 name="Google Shape;30;p5"/>
          <p:cNvSpPr txBox="1">
            <a:spLocks noGrp="1"/>
          </p:cNvSpPr>
          <p:nvPr>
            <p:ph type="subTitle" idx="4"/>
          </p:nvPr>
        </p:nvSpPr>
        <p:spPr>
          <a:xfrm>
            <a:off x="5658900" y="1894025"/>
            <a:ext cx="2763000" cy="339000"/>
          </a:xfrm>
          <a:prstGeom prst="rect">
            <a:avLst/>
          </a:prstGeom>
        </p:spPr>
        <p:txBody>
          <a:bodyPr spcFirstLastPara="1" wrap="square" lIns="91425" tIns="91425" rIns="91425" bIns="91425" anchor="t" anchorCtr="0">
            <a:noAutofit/>
          </a:bodyPr>
          <a:lstStyle>
            <a:lvl1pPr marL="0" marR="0" lvl="0" indent="0" algn="ctr"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 name="Google Shape;31;p5"/>
          <p:cNvSpPr/>
          <p:nvPr/>
        </p:nvSpPr>
        <p:spPr>
          <a:xfrm>
            <a:off x="1667550" y="3931099"/>
            <a:ext cx="5809067" cy="1212418"/>
          </a:xfrm>
          <a:custGeom>
            <a:avLst/>
            <a:gdLst/>
            <a:ahLst/>
            <a:cxnLst/>
            <a:rect l="l" t="t" r="r" b="b"/>
            <a:pathLst>
              <a:path w="176059" h="46952" extrusionOk="0">
                <a:moveTo>
                  <a:pt x="1" y="46951"/>
                </a:moveTo>
                <a:cubicBezTo>
                  <a:pt x="1" y="46951"/>
                  <a:pt x="4211" y="34119"/>
                  <a:pt x="27603" y="31395"/>
                </a:cubicBezTo>
                <a:cubicBezTo>
                  <a:pt x="41471" y="29791"/>
                  <a:pt x="48506" y="23609"/>
                  <a:pt x="51948" y="18864"/>
                </a:cubicBezTo>
                <a:cubicBezTo>
                  <a:pt x="55924" y="13367"/>
                  <a:pt x="61338" y="9090"/>
                  <a:pt x="67604" y="6500"/>
                </a:cubicBezTo>
                <a:cubicBezTo>
                  <a:pt x="72399" y="4511"/>
                  <a:pt x="78163" y="2607"/>
                  <a:pt x="84195" y="1754"/>
                </a:cubicBezTo>
                <a:cubicBezTo>
                  <a:pt x="96760" y="0"/>
                  <a:pt x="108807" y="7352"/>
                  <a:pt x="112984" y="19332"/>
                </a:cubicBezTo>
                <a:cubicBezTo>
                  <a:pt x="114287" y="23108"/>
                  <a:pt x="118849" y="27051"/>
                  <a:pt x="123460" y="27853"/>
                </a:cubicBezTo>
                <a:cubicBezTo>
                  <a:pt x="134321" y="29725"/>
                  <a:pt x="153536" y="33902"/>
                  <a:pt x="153536" y="33902"/>
                </a:cubicBezTo>
                <a:cubicBezTo>
                  <a:pt x="153536" y="33902"/>
                  <a:pt x="173920" y="37661"/>
                  <a:pt x="176059" y="46951"/>
                </a:cubicBezTo>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grpSp>
        <p:nvGrpSpPr>
          <p:cNvPr id="35" name="Google Shape;35;p7"/>
          <p:cNvGrpSpPr/>
          <p:nvPr/>
        </p:nvGrpSpPr>
        <p:grpSpPr>
          <a:xfrm>
            <a:off x="3527981" y="1436716"/>
            <a:ext cx="5616442" cy="3706262"/>
            <a:chOff x="3527981" y="1436716"/>
            <a:chExt cx="5616442" cy="3706262"/>
          </a:xfrm>
        </p:grpSpPr>
        <p:sp>
          <p:nvSpPr>
            <p:cNvPr id="36" name="Google Shape;36;p7"/>
            <p:cNvSpPr/>
            <p:nvPr/>
          </p:nvSpPr>
          <p:spPr>
            <a:xfrm>
              <a:off x="8037512" y="1436716"/>
              <a:ext cx="1106911" cy="1352702"/>
            </a:xfrm>
            <a:custGeom>
              <a:avLst/>
              <a:gdLst/>
              <a:ahLst/>
              <a:cxnLst/>
              <a:rect l="l" t="t" r="r" b="b"/>
              <a:pathLst>
                <a:path w="34537" h="42206" extrusionOk="0">
                  <a:moveTo>
                    <a:pt x="33000" y="36174"/>
                  </a:moveTo>
                  <a:cubicBezTo>
                    <a:pt x="33501" y="35773"/>
                    <a:pt x="33986" y="35322"/>
                    <a:pt x="34437" y="34871"/>
                  </a:cubicBezTo>
                  <a:cubicBezTo>
                    <a:pt x="34336" y="34821"/>
                    <a:pt x="34537" y="11011"/>
                    <a:pt x="34537" y="10944"/>
                  </a:cubicBezTo>
                  <a:cubicBezTo>
                    <a:pt x="33668" y="10242"/>
                    <a:pt x="32749" y="9608"/>
                    <a:pt x="31780" y="9039"/>
                  </a:cubicBezTo>
                  <a:cubicBezTo>
                    <a:pt x="16091" y="0"/>
                    <a:pt x="0" y="19432"/>
                    <a:pt x="11078" y="33400"/>
                  </a:cubicBezTo>
                  <a:cubicBezTo>
                    <a:pt x="18079" y="42206"/>
                    <a:pt x="26951" y="41187"/>
                    <a:pt x="33000" y="36174"/>
                  </a:cubicBezTo>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p:nvPr/>
          </p:nvSpPr>
          <p:spPr>
            <a:xfrm>
              <a:off x="3527981" y="4113725"/>
              <a:ext cx="1150851" cy="1029254"/>
            </a:xfrm>
            <a:custGeom>
              <a:avLst/>
              <a:gdLst/>
              <a:ahLst/>
              <a:cxnLst/>
              <a:rect l="l" t="t" r="r" b="b"/>
              <a:pathLst>
                <a:path w="35908" h="32114" extrusionOk="0">
                  <a:moveTo>
                    <a:pt x="33267" y="15455"/>
                  </a:moveTo>
                  <a:cubicBezTo>
                    <a:pt x="28739" y="6165"/>
                    <a:pt x="16375" y="0"/>
                    <a:pt x="6600" y="10326"/>
                  </a:cubicBezTo>
                  <a:cubicBezTo>
                    <a:pt x="0" y="17310"/>
                    <a:pt x="1170" y="26283"/>
                    <a:pt x="6149" y="32030"/>
                  </a:cubicBezTo>
                  <a:cubicBezTo>
                    <a:pt x="6066" y="32114"/>
                    <a:pt x="31346" y="32114"/>
                    <a:pt x="31245" y="32114"/>
                  </a:cubicBezTo>
                  <a:cubicBezTo>
                    <a:pt x="35907" y="27252"/>
                    <a:pt x="35907" y="20836"/>
                    <a:pt x="33267" y="15455"/>
                  </a:cubicBezTo>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a:off x="4108471" y="2028456"/>
              <a:ext cx="5035952" cy="3114523"/>
            </a:xfrm>
            <a:custGeom>
              <a:avLst/>
              <a:gdLst/>
              <a:ahLst/>
              <a:cxnLst/>
              <a:rect l="l" t="t" r="r" b="b"/>
              <a:pathLst>
                <a:path w="157128" h="97177" extrusionOk="0">
                  <a:moveTo>
                    <a:pt x="47737" y="67"/>
                  </a:moveTo>
                  <a:cubicBezTo>
                    <a:pt x="36759" y="769"/>
                    <a:pt x="26784" y="7185"/>
                    <a:pt x="19466" y="15389"/>
                  </a:cubicBezTo>
                  <a:cubicBezTo>
                    <a:pt x="16208" y="19048"/>
                    <a:pt x="13401" y="23058"/>
                    <a:pt x="10844" y="27235"/>
                  </a:cubicBezTo>
                  <a:cubicBezTo>
                    <a:pt x="5431" y="36107"/>
                    <a:pt x="1671" y="44111"/>
                    <a:pt x="736" y="54503"/>
                  </a:cubicBezTo>
                  <a:cubicBezTo>
                    <a:pt x="0" y="63008"/>
                    <a:pt x="936" y="71579"/>
                    <a:pt x="3493" y="79716"/>
                  </a:cubicBezTo>
                  <a:cubicBezTo>
                    <a:pt x="5330" y="85665"/>
                    <a:pt x="8054" y="91880"/>
                    <a:pt x="11346" y="97177"/>
                  </a:cubicBezTo>
                  <a:lnTo>
                    <a:pt x="157128" y="97177"/>
                  </a:lnTo>
                  <a:cubicBezTo>
                    <a:pt x="157128" y="97177"/>
                    <a:pt x="156927" y="6951"/>
                    <a:pt x="157028" y="7068"/>
                  </a:cubicBezTo>
                  <a:cubicBezTo>
                    <a:pt x="143093" y="9440"/>
                    <a:pt x="129024" y="16174"/>
                    <a:pt x="115674" y="16358"/>
                  </a:cubicBezTo>
                  <a:cubicBezTo>
                    <a:pt x="108038" y="16458"/>
                    <a:pt x="101121" y="13601"/>
                    <a:pt x="93953" y="11462"/>
                  </a:cubicBezTo>
                  <a:cubicBezTo>
                    <a:pt x="86217" y="9156"/>
                    <a:pt x="78481" y="6767"/>
                    <a:pt x="70761" y="4328"/>
                  </a:cubicBezTo>
                  <a:cubicBezTo>
                    <a:pt x="63961" y="2172"/>
                    <a:pt x="56977" y="0"/>
                    <a:pt x="49876" y="0"/>
                  </a:cubicBezTo>
                  <a:cubicBezTo>
                    <a:pt x="49157" y="0"/>
                    <a:pt x="48455" y="17"/>
                    <a:pt x="47737" y="67"/>
                  </a:cubicBezTo>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7"/>
          <p:cNvSpPr txBox="1">
            <a:spLocks noGrp="1"/>
          </p:cNvSpPr>
          <p:nvPr>
            <p:ph type="title"/>
          </p:nvPr>
        </p:nvSpPr>
        <p:spPr>
          <a:xfrm>
            <a:off x="720000" y="1767600"/>
            <a:ext cx="3136500" cy="900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 name="Google Shape;40;p7"/>
          <p:cNvSpPr txBox="1">
            <a:spLocks noGrp="1"/>
          </p:cNvSpPr>
          <p:nvPr>
            <p:ph type="body" idx="1"/>
          </p:nvPr>
        </p:nvSpPr>
        <p:spPr>
          <a:xfrm>
            <a:off x="720000" y="2667600"/>
            <a:ext cx="3136500" cy="1422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Char char="●"/>
              <a:defRPr sz="12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
        <p:nvSpPr>
          <p:cNvPr id="41" name="Google Shape;41;p7"/>
          <p:cNvSpPr/>
          <p:nvPr/>
        </p:nvSpPr>
        <p:spPr>
          <a:xfrm>
            <a:off x="-10" y="-1993"/>
            <a:ext cx="3207179" cy="1774160"/>
          </a:xfrm>
          <a:custGeom>
            <a:avLst/>
            <a:gdLst/>
            <a:ahLst/>
            <a:cxnLst/>
            <a:rect l="l" t="t" r="r" b="b"/>
            <a:pathLst>
              <a:path w="100068" h="55356" extrusionOk="0">
                <a:moveTo>
                  <a:pt x="0" y="55339"/>
                </a:moveTo>
                <a:cubicBezTo>
                  <a:pt x="7151" y="55155"/>
                  <a:pt x="19315" y="52097"/>
                  <a:pt x="25898" y="34821"/>
                </a:cubicBezTo>
                <a:cubicBezTo>
                  <a:pt x="35606" y="9323"/>
                  <a:pt x="69608" y="17210"/>
                  <a:pt x="69608" y="17210"/>
                </a:cubicBezTo>
                <a:cubicBezTo>
                  <a:pt x="69608" y="17210"/>
                  <a:pt x="100068" y="18897"/>
                  <a:pt x="94387" y="0"/>
                </a:cubicBezTo>
                <a:lnTo>
                  <a:pt x="0" y="0"/>
                </a:lnTo>
                <a:cubicBezTo>
                  <a:pt x="0" y="0"/>
                  <a:pt x="0" y="55355"/>
                  <a:pt x="0" y="55339"/>
                </a:cubicBez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5443200" y="1767600"/>
            <a:ext cx="2980800" cy="17856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44" name="Google Shape;44;p8"/>
          <p:cNvSpPr/>
          <p:nvPr/>
        </p:nvSpPr>
        <p:spPr>
          <a:xfrm flipH="1">
            <a:off x="-14590" y="-179329"/>
            <a:ext cx="5025144" cy="5336997"/>
          </a:xfrm>
          <a:custGeom>
            <a:avLst/>
            <a:gdLst/>
            <a:ahLst/>
            <a:cxnLst/>
            <a:rect l="l" t="t" r="r" b="b"/>
            <a:pathLst>
              <a:path w="154870" h="164481" extrusionOk="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125"/>
            <a:ext cx="4572000" cy="5143500"/>
          </a:xfrm>
          <a:prstGeom prst="rect">
            <a:avLst/>
          </a:pr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txBox="1">
            <a:spLocks noGrp="1"/>
          </p:cNvSpPr>
          <p:nvPr>
            <p:ph type="title"/>
          </p:nvPr>
        </p:nvSpPr>
        <p:spPr>
          <a:xfrm>
            <a:off x="720000" y="1233175"/>
            <a:ext cx="3590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8" name="Google Shape;48;p9"/>
          <p:cNvSpPr txBox="1">
            <a:spLocks noGrp="1"/>
          </p:cNvSpPr>
          <p:nvPr>
            <p:ph type="subTitle" idx="1"/>
          </p:nvPr>
        </p:nvSpPr>
        <p:spPr>
          <a:xfrm>
            <a:off x="720000" y="2803075"/>
            <a:ext cx="3590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9" name="Google Shape;49;p9"/>
          <p:cNvSpPr txBox="1">
            <a:spLocks noGrp="1"/>
          </p:cNvSpPr>
          <p:nvPr>
            <p:ph type="body" idx="2"/>
          </p:nvPr>
        </p:nvSpPr>
        <p:spPr>
          <a:xfrm>
            <a:off x="4939500" y="724075"/>
            <a:ext cx="3484500" cy="36951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SzPts val="1000"/>
              <a:buChar char="●"/>
              <a:defRPr sz="1000"/>
            </a:lvl1pPr>
            <a:lvl2pPr marL="914400" lvl="1" indent="-292100" rtl="0">
              <a:spcBef>
                <a:spcPts val="1600"/>
              </a:spcBef>
              <a:spcAft>
                <a:spcPts val="0"/>
              </a:spcAft>
              <a:buSzPts val="1000"/>
              <a:buChar char="○"/>
              <a:defRPr sz="1000"/>
            </a:lvl2pPr>
            <a:lvl3pPr marL="1371600" lvl="2" indent="-292100" rtl="0">
              <a:spcBef>
                <a:spcPts val="1600"/>
              </a:spcBef>
              <a:spcAft>
                <a:spcPts val="0"/>
              </a:spcAft>
              <a:buSzPts val="1000"/>
              <a:buChar char="■"/>
              <a:defRPr sz="1000"/>
            </a:lvl3pPr>
            <a:lvl4pPr marL="1828800" lvl="3" indent="-292100" rtl="0">
              <a:spcBef>
                <a:spcPts val="1600"/>
              </a:spcBef>
              <a:spcAft>
                <a:spcPts val="0"/>
              </a:spcAft>
              <a:buSzPts val="1000"/>
              <a:buChar char="●"/>
              <a:defRPr sz="1000"/>
            </a:lvl4pPr>
            <a:lvl5pPr marL="2286000" lvl="4" indent="-292100" rtl="0">
              <a:spcBef>
                <a:spcPts val="1600"/>
              </a:spcBef>
              <a:spcAft>
                <a:spcPts val="0"/>
              </a:spcAft>
              <a:buSzPts val="1000"/>
              <a:buChar char="○"/>
              <a:defRPr sz="1000"/>
            </a:lvl5pPr>
            <a:lvl6pPr marL="2743200" lvl="5" indent="-292100" rtl="0">
              <a:spcBef>
                <a:spcPts val="1600"/>
              </a:spcBef>
              <a:spcAft>
                <a:spcPts val="0"/>
              </a:spcAft>
              <a:buSzPts val="1000"/>
              <a:buChar char="■"/>
              <a:defRPr sz="1000"/>
            </a:lvl6pPr>
            <a:lvl7pPr marL="3200400" lvl="6" indent="-292100" rtl="0">
              <a:spcBef>
                <a:spcPts val="1600"/>
              </a:spcBef>
              <a:spcAft>
                <a:spcPts val="0"/>
              </a:spcAft>
              <a:buSzPts val="1000"/>
              <a:buChar char="●"/>
              <a:defRPr sz="1000"/>
            </a:lvl7pPr>
            <a:lvl8pPr marL="3657600" lvl="7" indent="-292100" rtl="0">
              <a:spcBef>
                <a:spcPts val="1600"/>
              </a:spcBef>
              <a:spcAft>
                <a:spcPts val="0"/>
              </a:spcAft>
              <a:buSzPts val="1000"/>
              <a:buChar char="○"/>
              <a:defRPr sz="1000"/>
            </a:lvl8pPr>
            <a:lvl9pPr marL="4114800" lvl="8" indent="-292100" rtl="0">
              <a:spcBef>
                <a:spcPts val="1600"/>
              </a:spcBef>
              <a:spcAft>
                <a:spcPts val="1600"/>
              </a:spcAft>
              <a:buSzPts val="1000"/>
              <a:buChar char="■"/>
              <a:defRPr sz="1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txBox="1">
            <a:spLocks noGrp="1"/>
          </p:cNvSpPr>
          <p:nvPr>
            <p:ph type="body" idx="1"/>
          </p:nvPr>
        </p:nvSpPr>
        <p:spPr>
          <a:xfrm>
            <a:off x="720000" y="3995700"/>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1pPr>
            <a:lvl2pPr lvl="1"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2pPr>
            <a:lvl3pPr lvl="2"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3pPr>
            <a:lvl4pPr lvl="3"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4pPr>
            <a:lvl5pPr lvl="4"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5pPr>
            <a:lvl6pPr lvl="5"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6pPr>
            <a:lvl7pPr lvl="6"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7pPr>
            <a:lvl8pPr lvl="7"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8pPr>
            <a:lvl9pPr lvl="8"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1"/>
              </a:buClr>
              <a:buSzPts val="1800"/>
              <a:buFont typeface="Hind"/>
              <a:buChar char="●"/>
              <a:defRPr sz="1800">
                <a:solidFill>
                  <a:schemeClr val="dk1"/>
                </a:solidFill>
                <a:latin typeface="Hind"/>
                <a:ea typeface="Hind"/>
                <a:cs typeface="Hind"/>
                <a:sym typeface="Hind"/>
              </a:defRPr>
            </a:lvl1pPr>
            <a:lvl2pPr marL="914400" lvl="1"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2pPr>
            <a:lvl3pPr marL="1371600" lvl="2"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3pPr>
            <a:lvl4pPr marL="1828800" lvl="3"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4pPr>
            <a:lvl5pPr marL="2286000" lvl="4"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5pPr>
            <a:lvl6pPr marL="2743200" lvl="5"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6pPr>
            <a:lvl7pPr marL="3200400" lvl="6"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7pPr>
            <a:lvl8pPr marL="3657600" lvl="7" indent="-3175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8pPr>
            <a:lvl9pPr marL="4114800" lvl="8" indent="-317500" rtl="0">
              <a:lnSpc>
                <a:spcPct val="115000"/>
              </a:lnSpc>
              <a:spcBef>
                <a:spcPts val="1600"/>
              </a:spcBef>
              <a:spcAft>
                <a:spcPts val="1600"/>
              </a:spcAft>
              <a:buClr>
                <a:schemeClr val="dk1"/>
              </a:buClr>
              <a:buSzPts val="1400"/>
              <a:buFont typeface="Hind"/>
              <a:buChar char="■"/>
              <a:defRPr>
                <a:solidFill>
                  <a:schemeClr val="dk1"/>
                </a:solidFill>
                <a:latin typeface="Hind"/>
                <a:ea typeface="Hind"/>
                <a:cs typeface="Hind"/>
                <a:sym typeface="Hi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54"/>
        <p:cNvGrpSpPr/>
        <p:nvPr/>
      </p:nvGrpSpPr>
      <p:grpSpPr>
        <a:xfrm>
          <a:off x="0" y="0"/>
          <a:ext cx="0" cy="0"/>
          <a:chOff x="0" y="0"/>
          <a:chExt cx="0" cy="0"/>
        </a:xfrm>
      </p:grpSpPr>
      <p:sp>
        <p:nvSpPr>
          <p:cNvPr id="255" name="Google Shape;255;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56" name="Google Shape;256;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8" Type="http://schemas.openxmlformats.org/officeDocument/2006/relationships/hyperlink" Target="http://freepik.com/free-vector/flat-nurse-team_4427981.htm" TargetMode="External"/><Relationship Id="rId13" Type="http://schemas.openxmlformats.org/officeDocument/2006/relationships/hyperlink" Target="https://www.flaticon.com/packs/health-care-16/?utm_source=slidesgo_template&amp;utm_medium=referral-link&amp;utm_campaign=sg_resources&amp;utm_content=flaticon" TargetMode="External"/><Relationship Id="rId3" Type="http://schemas.openxmlformats.org/officeDocument/2006/relationships/hyperlink" Target="https://www.freepik.com/free-vector/medical-equipment-icons_783187.htm" TargetMode="External"/><Relationship Id="rId7" Type="http://schemas.openxmlformats.org/officeDocument/2006/relationships/hyperlink" Target="https://www.freepik.com/free-vector/flat-nurse-team_4427979.htm" TargetMode="External"/><Relationship Id="rId12" Type="http://schemas.openxmlformats.org/officeDocument/2006/relationships/hyperlink" Target="https://www.flaticon.com/packs/health-3/?utm_source=slidesgo_template&amp;utm_medium=referral-link&amp;utm_campaign=sg_resources&amp;utm_content=flaticon" TargetMode="External"/><Relationship Id="rId2" Type="http://schemas.openxmlformats.org/officeDocument/2006/relationships/notesSlide" Target="../notesSlides/notesSlide34.xml"/><Relationship Id="rId1" Type="http://schemas.openxmlformats.org/officeDocument/2006/relationships/slideLayout" Target="../slideLayouts/slideLayout31.xml"/><Relationship Id="rId6" Type="http://schemas.openxmlformats.org/officeDocument/2006/relationships/hyperlink" Target="https://www.freepik.com/free-vector/flat-nurse-team_4427978.htm" TargetMode="External"/><Relationship Id="rId11" Type="http://schemas.openxmlformats.org/officeDocument/2006/relationships/hyperlink" Target="https://www.flaticon.com/packs/human-anatomy-5/?utm_source=slidesgo_template&amp;utm_medium=referral-link&amp;utm_campaign=sg_resources&amp;utm_content=flaticon" TargetMode="External"/><Relationship Id="rId5" Type="http://schemas.openxmlformats.org/officeDocument/2006/relationships/hyperlink" Target="https://www.freepik.com/free-vector/flat-nurse-team_4427976.htm" TargetMode="External"/><Relationship Id="rId15" Type="http://schemas.openxmlformats.org/officeDocument/2006/relationships/hyperlink" Target="https://www.freepik.com/free-photo/nurse-holding-checklist_1093085.htm" TargetMode="External"/><Relationship Id="rId10" Type="http://schemas.openxmlformats.org/officeDocument/2006/relationships/hyperlink" Target="https://www.freepik.com/free-vector/health-elements-medical-tools_1222857.htm" TargetMode="External"/><Relationship Id="rId4" Type="http://schemas.openxmlformats.org/officeDocument/2006/relationships/hyperlink" Target="https://www.freepik.com/free-vector/flat-nurse-team_4427975.htm" TargetMode="External"/><Relationship Id="rId9" Type="http://schemas.openxmlformats.org/officeDocument/2006/relationships/hyperlink" Target="https://www.freepik.com/free-vector/hand-drawn-nurse-team_4427995.htm" TargetMode="External"/><Relationship Id="rId14" Type="http://schemas.openxmlformats.org/officeDocument/2006/relationships/hyperlink" Target="https://www.freepik.com/free-photo/senior-woman-looking-smiling-female-nurse-with-wheelchair_2640031.htm"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4.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Pompiere" TargetMode="External"/><Relationship Id="rId2" Type="http://schemas.openxmlformats.org/officeDocument/2006/relationships/notesSlide" Target="../notesSlides/notesSlide36.xml"/><Relationship Id="rId1" Type="http://schemas.openxmlformats.org/officeDocument/2006/relationships/slideLayout" Target="../slideLayouts/slideLayout32.xml"/><Relationship Id="rId4" Type="http://schemas.openxmlformats.org/officeDocument/2006/relationships/hyperlink" Target="https://fonts.google.com/specimen/Hind"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3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5"/>
          <p:cNvSpPr txBox="1">
            <a:spLocks noGrp="1"/>
          </p:cNvSpPr>
          <p:nvPr>
            <p:ph type="ctrTitle"/>
          </p:nvPr>
        </p:nvSpPr>
        <p:spPr>
          <a:xfrm>
            <a:off x="5181600" y="361950"/>
            <a:ext cx="3318600" cy="2692800"/>
          </a:xfrm>
          <a:prstGeom prst="rect">
            <a:avLst/>
          </a:prstGeom>
        </p:spPr>
        <p:txBody>
          <a:bodyPr spcFirstLastPara="1" wrap="square" lIns="91425" tIns="91425" rIns="91425" bIns="91425" anchor="t" anchorCtr="0">
            <a:noAutofit/>
          </a:bodyPr>
          <a:lstStyle/>
          <a:p>
            <a:r>
              <a:rPr lang="en" sz="4400" b="1"/>
              <a:t>Health Monitorin  </a:t>
            </a:r>
            <a:r>
              <a:rPr lang="en" sz="4400" b="1" dirty="0"/>
              <a:t>System with PPG &amp; ECG Signal Using IoT</a:t>
            </a:r>
            <a:endParaRPr sz="4400" b="1"/>
          </a:p>
        </p:txBody>
      </p:sp>
      <p:sp>
        <p:nvSpPr>
          <p:cNvPr id="263" name="Google Shape;263;p35"/>
          <p:cNvSpPr txBox="1">
            <a:spLocks noGrp="1"/>
          </p:cNvSpPr>
          <p:nvPr>
            <p:ph type="subTitle" idx="1"/>
          </p:nvPr>
        </p:nvSpPr>
        <p:spPr>
          <a:xfrm>
            <a:off x="5257800" y="2724150"/>
            <a:ext cx="3352800" cy="5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latin typeface="Pompiere" charset="0"/>
              </a:rPr>
              <a:t>Course No :: EEE 426</a:t>
            </a:r>
          </a:p>
          <a:p>
            <a:pPr marL="0" lvl="0" indent="0"/>
            <a:r>
              <a:rPr lang="en-GB" sz="2400" dirty="0">
                <a:latin typeface="Pompiere" charset="0"/>
              </a:rPr>
              <a:t>Course Title :: Biomedical Signal, Instrument &amp; Measurement Laboratory </a:t>
            </a:r>
          </a:p>
        </p:txBody>
      </p:sp>
      <p:grpSp>
        <p:nvGrpSpPr>
          <p:cNvPr id="264" name="Google Shape;264;p35"/>
          <p:cNvGrpSpPr/>
          <p:nvPr/>
        </p:nvGrpSpPr>
        <p:grpSpPr>
          <a:xfrm>
            <a:off x="316599" y="1608692"/>
            <a:ext cx="4255411" cy="3394826"/>
            <a:chOff x="-132051" y="1608692"/>
            <a:chExt cx="4255411" cy="3394826"/>
          </a:xfrm>
        </p:grpSpPr>
        <p:sp>
          <p:nvSpPr>
            <p:cNvPr id="265" name="Google Shape;265;p35"/>
            <p:cNvSpPr/>
            <p:nvPr/>
          </p:nvSpPr>
          <p:spPr>
            <a:xfrm flipH="1">
              <a:off x="2420184" y="1617801"/>
              <a:ext cx="832070" cy="838576"/>
            </a:xfrm>
            <a:custGeom>
              <a:avLst/>
              <a:gdLst/>
              <a:ahLst/>
              <a:cxnLst/>
              <a:rect l="l" t="t" r="r" b="b"/>
              <a:pathLst>
                <a:path w="22381" h="22556" extrusionOk="0">
                  <a:moveTo>
                    <a:pt x="5631" y="0"/>
                  </a:moveTo>
                  <a:cubicBezTo>
                    <a:pt x="3745" y="0"/>
                    <a:pt x="2175" y="360"/>
                    <a:pt x="1484" y="677"/>
                  </a:cubicBezTo>
                  <a:cubicBezTo>
                    <a:pt x="548" y="1109"/>
                    <a:pt x="1" y="1973"/>
                    <a:pt x="173" y="2837"/>
                  </a:cubicBezTo>
                  <a:cubicBezTo>
                    <a:pt x="361" y="3687"/>
                    <a:pt x="1181" y="4292"/>
                    <a:pt x="1181" y="4292"/>
                  </a:cubicBezTo>
                  <a:cubicBezTo>
                    <a:pt x="1181" y="4292"/>
                    <a:pt x="1326" y="4349"/>
                    <a:pt x="1570" y="4479"/>
                  </a:cubicBezTo>
                  <a:cubicBezTo>
                    <a:pt x="2132" y="4781"/>
                    <a:pt x="2665" y="5170"/>
                    <a:pt x="3140" y="5631"/>
                  </a:cubicBezTo>
                  <a:cubicBezTo>
                    <a:pt x="3558" y="6034"/>
                    <a:pt x="3918" y="6524"/>
                    <a:pt x="4191" y="7057"/>
                  </a:cubicBezTo>
                  <a:cubicBezTo>
                    <a:pt x="4206" y="7085"/>
                    <a:pt x="4235" y="7129"/>
                    <a:pt x="4249" y="7157"/>
                  </a:cubicBezTo>
                  <a:cubicBezTo>
                    <a:pt x="5185" y="9145"/>
                    <a:pt x="4451" y="10931"/>
                    <a:pt x="4652" y="15064"/>
                  </a:cubicBezTo>
                  <a:cubicBezTo>
                    <a:pt x="4782" y="17829"/>
                    <a:pt x="6337" y="20378"/>
                    <a:pt x="9318" y="21674"/>
                  </a:cubicBezTo>
                  <a:cubicBezTo>
                    <a:pt x="10613" y="22232"/>
                    <a:pt x="12175" y="22556"/>
                    <a:pt x="14007" y="22556"/>
                  </a:cubicBezTo>
                  <a:cubicBezTo>
                    <a:pt x="14254" y="22556"/>
                    <a:pt x="14505" y="22550"/>
                    <a:pt x="14762" y="22538"/>
                  </a:cubicBezTo>
                  <a:cubicBezTo>
                    <a:pt x="17008" y="22437"/>
                    <a:pt x="20335" y="20176"/>
                    <a:pt x="21358" y="18779"/>
                  </a:cubicBezTo>
                  <a:cubicBezTo>
                    <a:pt x="22380" y="17382"/>
                    <a:pt x="21012" y="14516"/>
                    <a:pt x="21012" y="14473"/>
                  </a:cubicBezTo>
                  <a:lnTo>
                    <a:pt x="21012" y="14473"/>
                  </a:lnTo>
                  <a:cubicBezTo>
                    <a:pt x="21286" y="14776"/>
                    <a:pt x="21588" y="15078"/>
                    <a:pt x="21905" y="15366"/>
                  </a:cubicBezTo>
                  <a:cubicBezTo>
                    <a:pt x="21790" y="14344"/>
                    <a:pt x="21430" y="12414"/>
                    <a:pt x="18895" y="10743"/>
                  </a:cubicBezTo>
                  <a:cubicBezTo>
                    <a:pt x="16375" y="9058"/>
                    <a:pt x="13984" y="7229"/>
                    <a:pt x="13984" y="7229"/>
                  </a:cubicBezTo>
                  <a:cubicBezTo>
                    <a:pt x="12645" y="6077"/>
                    <a:pt x="12011" y="4724"/>
                    <a:pt x="11666" y="4018"/>
                  </a:cubicBezTo>
                  <a:cubicBezTo>
                    <a:pt x="11334" y="3312"/>
                    <a:pt x="10326" y="533"/>
                    <a:pt x="7619" y="144"/>
                  </a:cubicBezTo>
                  <a:cubicBezTo>
                    <a:pt x="6956" y="43"/>
                    <a:pt x="6294" y="0"/>
                    <a:pt x="563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5"/>
            <p:cNvSpPr/>
            <p:nvPr/>
          </p:nvSpPr>
          <p:spPr>
            <a:xfrm flipH="1">
              <a:off x="2536364" y="1683084"/>
              <a:ext cx="667150" cy="738085"/>
            </a:xfrm>
            <a:custGeom>
              <a:avLst/>
              <a:gdLst/>
              <a:ahLst/>
              <a:cxnLst/>
              <a:rect l="l" t="t" r="r" b="b"/>
              <a:pathLst>
                <a:path w="17945" h="19853" extrusionOk="0">
                  <a:moveTo>
                    <a:pt x="245" y="1"/>
                  </a:moveTo>
                  <a:lnTo>
                    <a:pt x="245" y="1"/>
                  </a:lnTo>
                  <a:cubicBezTo>
                    <a:pt x="0" y="1110"/>
                    <a:pt x="43" y="2017"/>
                    <a:pt x="259" y="2723"/>
                  </a:cubicBezTo>
                  <a:cubicBezTo>
                    <a:pt x="821" y="3025"/>
                    <a:pt x="1354" y="3414"/>
                    <a:pt x="1829" y="3875"/>
                  </a:cubicBezTo>
                  <a:cubicBezTo>
                    <a:pt x="1843" y="3889"/>
                    <a:pt x="1872" y="3918"/>
                    <a:pt x="1901" y="3947"/>
                  </a:cubicBezTo>
                  <a:cubicBezTo>
                    <a:pt x="1915" y="3947"/>
                    <a:pt x="1915" y="3961"/>
                    <a:pt x="1930" y="3976"/>
                  </a:cubicBezTo>
                  <a:cubicBezTo>
                    <a:pt x="1944" y="3990"/>
                    <a:pt x="1959" y="4005"/>
                    <a:pt x="1973" y="4019"/>
                  </a:cubicBezTo>
                  <a:cubicBezTo>
                    <a:pt x="1987" y="4033"/>
                    <a:pt x="2002" y="4048"/>
                    <a:pt x="2002" y="4062"/>
                  </a:cubicBezTo>
                  <a:cubicBezTo>
                    <a:pt x="2016" y="4077"/>
                    <a:pt x="2031" y="4091"/>
                    <a:pt x="2045" y="4105"/>
                  </a:cubicBezTo>
                  <a:lnTo>
                    <a:pt x="2088" y="4134"/>
                  </a:lnTo>
                  <a:cubicBezTo>
                    <a:pt x="2103" y="4149"/>
                    <a:pt x="2117" y="4163"/>
                    <a:pt x="2117" y="4177"/>
                  </a:cubicBezTo>
                  <a:cubicBezTo>
                    <a:pt x="2131" y="4192"/>
                    <a:pt x="2146" y="4206"/>
                    <a:pt x="2160" y="4221"/>
                  </a:cubicBezTo>
                  <a:cubicBezTo>
                    <a:pt x="2175" y="4235"/>
                    <a:pt x="2189" y="4249"/>
                    <a:pt x="2203" y="4264"/>
                  </a:cubicBezTo>
                  <a:cubicBezTo>
                    <a:pt x="2203" y="4278"/>
                    <a:pt x="2218" y="4293"/>
                    <a:pt x="2232" y="4307"/>
                  </a:cubicBezTo>
                  <a:cubicBezTo>
                    <a:pt x="2247" y="4321"/>
                    <a:pt x="2261" y="4336"/>
                    <a:pt x="2275" y="4350"/>
                  </a:cubicBezTo>
                  <a:lnTo>
                    <a:pt x="2304" y="4393"/>
                  </a:lnTo>
                  <a:lnTo>
                    <a:pt x="2333" y="4437"/>
                  </a:lnTo>
                  <a:cubicBezTo>
                    <a:pt x="2348" y="4451"/>
                    <a:pt x="2362" y="4480"/>
                    <a:pt x="2376" y="4494"/>
                  </a:cubicBezTo>
                  <a:cubicBezTo>
                    <a:pt x="2391" y="4509"/>
                    <a:pt x="2405" y="4523"/>
                    <a:pt x="2405" y="4537"/>
                  </a:cubicBezTo>
                  <a:cubicBezTo>
                    <a:pt x="2420" y="4552"/>
                    <a:pt x="2434" y="4566"/>
                    <a:pt x="2448" y="4581"/>
                  </a:cubicBezTo>
                  <a:cubicBezTo>
                    <a:pt x="2463" y="4595"/>
                    <a:pt x="2463" y="4609"/>
                    <a:pt x="2477" y="4624"/>
                  </a:cubicBezTo>
                  <a:cubicBezTo>
                    <a:pt x="2492" y="4638"/>
                    <a:pt x="2506" y="4653"/>
                    <a:pt x="2520" y="4681"/>
                  </a:cubicBezTo>
                  <a:cubicBezTo>
                    <a:pt x="2520" y="4696"/>
                    <a:pt x="2535" y="4710"/>
                    <a:pt x="2549" y="4725"/>
                  </a:cubicBezTo>
                  <a:lnTo>
                    <a:pt x="2578" y="4768"/>
                  </a:lnTo>
                  <a:lnTo>
                    <a:pt x="2607" y="4825"/>
                  </a:lnTo>
                  <a:cubicBezTo>
                    <a:pt x="2621" y="4840"/>
                    <a:pt x="2636" y="4854"/>
                    <a:pt x="2650" y="4869"/>
                  </a:cubicBezTo>
                  <a:cubicBezTo>
                    <a:pt x="2650" y="4883"/>
                    <a:pt x="2664" y="4897"/>
                    <a:pt x="2679" y="4926"/>
                  </a:cubicBezTo>
                  <a:cubicBezTo>
                    <a:pt x="2679" y="4941"/>
                    <a:pt x="2693" y="4955"/>
                    <a:pt x="2708" y="4969"/>
                  </a:cubicBezTo>
                  <a:cubicBezTo>
                    <a:pt x="2722" y="4998"/>
                    <a:pt x="2722" y="5013"/>
                    <a:pt x="2736" y="5027"/>
                  </a:cubicBezTo>
                  <a:lnTo>
                    <a:pt x="2765" y="5070"/>
                  </a:lnTo>
                  <a:cubicBezTo>
                    <a:pt x="2780" y="5099"/>
                    <a:pt x="2794" y="5113"/>
                    <a:pt x="2794" y="5128"/>
                  </a:cubicBezTo>
                  <a:cubicBezTo>
                    <a:pt x="2808" y="5157"/>
                    <a:pt x="2823" y="5171"/>
                    <a:pt x="2823" y="5185"/>
                  </a:cubicBezTo>
                  <a:cubicBezTo>
                    <a:pt x="2837" y="5200"/>
                    <a:pt x="2852" y="5229"/>
                    <a:pt x="2866" y="5243"/>
                  </a:cubicBezTo>
                  <a:cubicBezTo>
                    <a:pt x="2866" y="5257"/>
                    <a:pt x="2880" y="5272"/>
                    <a:pt x="2880" y="5286"/>
                  </a:cubicBezTo>
                  <a:cubicBezTo>
                    <a:pt x="2895" y="5329"/>
                    <a:pt x="2924" y="5358"/>
                    <a:pt x="2938" y="5401"/>
                  </a:cubicBezTo>
                  <a:cubicBezTo>
                    <a:pt x="3874" y="7389"/>
                    <a:pt x="3140" y="9175"/>
                    <a:pt x="3341" y="13308"/>
                  </a:cubicBezTo>
                  <a:cubicBezTo>
                    <a:pt x="3428" y="15655"/>
                    <a:pt x="4637" y="17815"/>
                    <a:pt x="6581" y="19126"/>
                  </a:cubicBezTo>
                  <a:cubicBezTo>
                    <a:pt x="7273" y="19595"/>
                    <a:pt x="8082" y="19853"/>
                    <a:pt x="8907" y="19853"/>
                  </a:cubicBezTo>
                  <a:cubicBezTo>
                    <a:pt x="9044" y="19853"/>
                    <a:pt x="9181" y="19846"/>
                    <a:pt x="9318" y="19832"/>
                  </a:cubicBezTo>
                  <a:lnTo>
                    <a:pt x="9332" y="19832"/>
                  </a:lnTo>
                  <a:cubicBezTo>
                    <a:pt x="10729" y="19702"/>
                    <a:pt x="12112" y="19443"/>
                    <a:pt x="13393" y="18881"/>
                  </a:cubicBezTo>
                  <a:cubicBezTo>
                    <a:pt x="14675" y="18334"/>
                    <a:pt x="15841" y="17455"/>
                    <a:pt x="16576" y="16274"/>
                  </a:cubicBezTo>
                  <a:cubicBezTo>
                    <a:pt x="17310" y="15079"/>
                    <a:pt x="17670" y="13553"/>
                    <a:pt x="17210" y="12242"/>
                  </a:cubicBezTo>
                  <a:lnTo>
                    <a:pt x="17210" y="12242"/>
                  </a:lnTo>
                  <a:cubicBezTo>
                    <a:pt x="17397" y="12516"/>
                    <a:pt x="17670" y="12688"/>
                    <a:pt x="17944" y="12890"/>
                  </a:cubicBezTo>
                  <a:cubicBezTo>
                    <a:pt x="17886" y="12588"/>
                    <a:pt x="17786" y="12300"/>
                    <a:pt x="17670" y="12012"/>
                  </a:cubicBezTo>
                  <a:cubicBezTo>
                    <a:pt x="17253" y="11061"/>
                    <a:pt x="16490" y="10096"/>
                    <a:pt x="15568" y="9621"/>
                  </a:cubicBezTo>
                  <a:cubicBezTo>
                    <a:pt x="14689" y="9160"/>
                    <a:pt x="13941" y="8570"/>
                    <a:pt x="12990" y="8210"/>
                  </a:cubicBezTo>
                  <a:cubicBezTo>
                    <a:pt x="11175" y="7518"/>
                    <a:pt x="9044" y="7187"/>
                    <a:pt x="7618" y="5747"/>
                  </a:cubicBezTo>
                  <a:cubicBezTo>
                    <a:pt x="6697" y="4811"/>
                    <a:pt x="6207" y="3544"/>
                    <a:pt x="5300" y="2608"/>
                  </a:cubicBezTo>
                  <a:cubicBezTo>
                    <a:pt x="4234" y="1499"/>
                    <a:pt x="2938" y="1412"/>
                    <a:pt x="1570" y="995"/>
                  </a:cubicBezTo>
                  <a:cubicBezTo>
                    <a:pt x="1239" y="894"/>
                    <a:pt x="130" y="563"/>
                    <a:pt x="245" y="1"/>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5"/>
            <p:cNvSpPr/>
            <p:nvPr/>
          </p:nvSpPr>
          <p:spPr>
            <a:xfrm flipH="1">
              <a:off x="3103915" y="4761679"/>
              <a:ext cx="530597" cy="205629"/>
            </a:xfrm>
            <a:custGeom>
              <a:avLst/>
              <a:gdLst/>
              <a:ahLst/>
              <a:cxnLst/>
              <a:rect l="l" t="t" r="r" b="b"/>
              <a:pathLst>
                <a:path w="14272" h="5531" extrusionOk="0">
                  <a:moveTo>
                    <a:pt x="8540" y="0"/>
                  </a:moveTo>
                  <a:cubicBezTo>
                    <a:pt x="8540" y="0"/>
                    <a:pt x="8655" y="1397"/>
                    <a:pt x="5919" y="2564"/>
                  </a:cubicBezTo>
                  <a:cubicBezTo>
                    <a:pt x="4997" y="2938"/>
                    <a:pt x="4047" y="3226"/>
                    <a:pt x="3068" y="3413"/>
                  </a:cubicBezTo>
                  <a:cubicBezTo>
                    <a:pt x="763" y="3889"/>
                    <a:pt x="0" y="5530"/>
                    <a:pt x="0" y="5530"/>
                  </a:cubicBezTo>
                  <a:lnTo>
                    <a:pt x="14243" y="5530"/>
                  </a:lnTo>
                  <a:lnTo>
                    <a:pt x="14257" y="3039"/>
                  </a:lnTo>
                  <a:lnTo>
                    <a:pt x="14272" y="418"/>
                  </a:lnTo>
                  <a:lnTo>
                    <a:pt x="8540"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5"/>
            <p:cNvSpPr/>
            <p:nvPr/>
          </p:nvSpPr>
          <p:spPr>
            <a:xfrm flipH="1">
              <a:off x="3102317" y="4856444"/>
              <a:ext cx="529519" cy="113540"/>
            </a:xfrm>
            <a:custGeom>
              <a:avLst/>
              <a:gdLst/>
              <a:ahLst/>
              <a:cxnLst/>
              <a:rect l="l" t="t" r="r" b="b"/>
              <a:pathLst>
                <a:path w="14243" h="3054" extrusionOk="0">
                  <a:moveTo>
                    <a:pt x="5847" y="0"/>
                  </a:moveTo>
                  <a:cubicBezTo>
                    <a:pt x="4925" y="389"/>
                    <a:pt x="3975" y="677"/>
                    <a:pt x="2996" y="864"/>
                  </a:cubicBezTo>
                  <a:cubicBezTo>
                    <a:pt x="691" y="1340"/>
                    <a:pt x="0" y="3053"/>
                    <a:pt x="0" y="3053"/>
                  </a:cubicBezTo>
                  <a:lnTo>
                    <a:pt x="14243" y="3053"/>
                  </a:lnTo>
                  <a:lnTo>
                    <a:pt x="14185" y="490"/>
                  </a:lnTo>
                  <a:cubicBezTo>
                    <a:pt x="12889" y="850"/>
                    <a:pt x="10916" y="1685"/>
                    <a:pt x="7532" y="1959"/>
                  </a:cubicBezTo>
                  <a:cubicBezTo>
                    <a:pt x="7172" y="1268"/>
                    <a:pt x="6495" y="576"/>
                    <a:pt x="584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5"/>
            <p:cNvSpPr/>
            <p:nvPr/>
          </p:nvSpPr>
          <p:spPr>
            <a:xfrm flipH="1">
              <a:off x="2996287" y="2912396"/>
              <a:ext cx="420329" cy="1923192"/>
            </a:xfrm>
            <a:custGeom>
              <a:avLst/>
              <a:gdLst/>
              <a:ahLst/>
              <a:cxnLst/>
              <a:rect l="l" t="t" r="r" b="b"/>
              <a:pathLst>
                <a:path w="11306" h="51730" extrusionOk="0">
                  <a:moveTo>
                    <a:pt x="4666" y="0"/>
                  </a:moveTo>
                  <a:cubicBezTo>
                    <a:pt x="2852" y="0"/>
                    <a:pt x="1167" y="764"/>
                    <a:pt x="620" y="2578"/>
                  </a:cubicBezTo>
                  <a:cubicBezTo>
                    <a:pt x="404" y="3284"/>
                    <a:pt x="288" y="4983"/>
                    <a:pt x="231" y="7345"/>
                  </a:cubicBezTo>
                  <a:cubicBezTo>
                    <a:pt x="216" y="7719"/>
                    <a:pt x="202" y="8108"/>
                    <a:pt x="202" y="8511"/>
                  </a:cubicBezTo>
                  <a:cubicBezTo>
                    <a:pt x="0" y="21516"/>
                    <a:pt x="1426" y="50102"/>
                    <a:pt x="1426" y="50102"/>
                  </a:cubicBezTo>
                  <a:lnTo>
                    <a:pt x="9001" y="51730"/>
                  </a:lnTo>
                  <a:cubicBezTo>
                    <a:pt x="9001" y="51730"/>
                    <a:pt x="10643" y="16029"/>
                    <a:pt x="11032" y="8511"/>
                  </a:cubicBezTo>
                  <a:cubicBezTo>
                    <a:pt x="11061" y="7964"/>
                    <a:pt x="11089" y="7561"/>
                    <a:pt x="11104" y="7345"/>
                  </a:cubicBezTo>
                  <a:cubicBezTo>
                    <a:pt x="11104" y="7331"/>
                    <a:pt x="11104" y="7316"/>
                    <a:pt x="11104" y="7302"/>
                  </a:cubicBezTo>
                  <a:cubicBezTo>
                    <a:pt x="11305" y="4349"/>
                    <a:pt x="10528" y="3313"/>
                    <a:pt x="9606" y="2132"/>
                  </a:cubicBezTo>
                  <a:cubicBezTo>
                    <a:pt x="8584" y="821"/>
                    <a:pt x="6553" y="0"/>
                    <a:pt x="4666"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5"/>
            <p:cNvSpPr/>
            <p:nvPr/>
          </p:nvSpPr>
          <p:spPr>
            <a:xfrm flipH="1">
              <a:off x="2996287" y="2912359"/>
              <a:ext cx="411778" cy="272585"/>
            </a:xfrm>
            <a:custGeom>
              <a:avLst/>
              <a:gdLst/>
              <a:ahLst/>
              <a:cxnLst/>
              <a:rect l="l" t="t" r="r" b="b"/>
              <a:pathLst>
                <a:path w="11076" h="7332" extrusionOk="0">
                  <a:moveTo>
                    <a:pt x="4441" y="0"/>
                  </a:moveTo>
                  <a:cubicBezTo>
                    <a:pt x="2623" y="0"/>
                    <a:pt x="934" y="762"/>
                    <a:pt x="390" y="2579"/>
                  </a:cubicBezTo>
                  <a:cubicBezTo>
                    <a:pt x="174" y="3285"/>
                    <a:pt x="58" y="4984"/>
                    <a:pt x="1" y="7332"/>
                  </a:cubicBezTo>
                  <a:lnTo>
                    <a:pt x="10874" y="7332"/>
                  </a:lnTo>
                  <a:cubicBezTo>
                    <a:pt x="10874" y="7332"/>
                    <a:pt x="10874" y="7317"/>
                    <a:pt x="10874" y="7303"/>
                  </a:cubicBezTo>
                  <a:cubicBezTo>
                    <a:pt x="11075" y="4350"/>
                    <a:pt x="10298" y="3314"/>
                    <a:pt x="9376" y="2133"/>
                  </a:cubicBezTo>
                  <a:cubicBezTo>
                    <a:pt x="8350" y="820"/>
                    <a:pt x="6326" y="0"/>
                    <a:pt x="444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5"/>
            <p:cNvSpPr/>
            <p:nvPr/>
          </p:nvSpPr>
          <p:spPr>
            <a:xfrm flipH="1">
              <a:off x="2744112" y="4761679"/>
              <a:ext cx="529556" cy="205629"/>
            </a:xfrm>
            <a:custGeom>
              <a:avLst/>
              <a:gdLst/>
              <a:ahLst/>
              <a:cxnLst/>
              <a:rect l="l" t="t" r="r" b="b"/>
              <a:pathLst>
                <a:path w="14244" h="5531" extrusionOk="0">
                  <a:moveTo>
                    <a:pt x="8411" y="0"/>
                  </a:moveTo>
                  <a:lnTo>
                    <a:pt x="8411" y="0"/>
                  </a:lnTo>
                  <a:cubicBezTo>
                    <a:pt x="8411" y="0"/>
                    <a:pt x="8569" y="1397"/>
                    <a:pt x="5862" y="2564"/>
                  </a:cubicBezTo>
                  <a:cubicBezTo>
                    <a:pt x="4940" y="2938"/>
                    <a:pt x="3990" y="3226"/>
                    <a:pt x="3025" y="3413"/>
                  </a:cubicBezTo>
                  <a:cubicBezTo>
                    <a:pt x="721" y="3889"/>
                    <a:pt x="1" y="5530"/>
                    <a:pt x="1" y="5530"/>
                  </a:cubicBezTo>
                  <a:lnTo>
                    <a:pt x="14243" y="5530"/>
                  </a:lnTo>
                  <a:lnTo>
                    <a:pt x="14200" y="3039"/>
                  </a:lnTo>
                  <a:lnTo>
                    <a:pt x="14171" y="418"/>
                  </a:lnTo>
                  <a:lnTo>
                    <a:pt x="8411"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5"/>
            <p:cNvSpPr/>
            <p:nvPr/>
          </p:nvSpPr>
          <p:spPr>
            <a:xfrm flipH="1">
              <a:off x="2744112" y="4856444"/>
              <a:ext cx="529556" cy="110863"/>
            </a:xfrm>
            <a:custGeom>
              <a:avLst/>
              <a:gdLst/>
              <a:ahLst/>
              <a:cxnLst/>
              <a:rect l="l" t="t" r="r" b="b"/>
              <a:pathLst>
                <a:path w="14244" h="2982" extrusionOk="0">
                  <a:moveTo>
                    <a:pt x="5862" y="0"/>
                  </a:moveTo>
                  <a:cubicBezTo>
                    <a:pt x="4940" y="389"/>
                    <a:pt x="3990" y="677"/>
                    <a:pt x="3025" y="864"/>
                  </a:cubicBezTo>
                  <a:cubicBezTo>
                    <a:pt x="721" y="1340"/>
                    <a:pt x="1" y="2981"/>
                    <a:pt x="1" y="2981"/>
                  </a:cubicBezTo>
                  <a:lnTo>
                    <a:pt x="14243" y="2981"/>
                  </a:lnTo>
                  <a:lnTo>
                    <a:pt x="14200" y="490"/>
                  </a:lnTo>
                  <a:cubicBezTo>
                    <a:pt x="12918" y="850"/>
                    <a:pt x="10960" y="1685"/>
                    <a:pt x="7590" y="1959"/>
                  </a:cubicBezTo>
                  <a:cubicBezTo>
                    <a:pt x="7201" y="1268"/>
                    <a:pt x="6510" y="576"/>
                    <a:pt x="586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5"/>
            <p:cNvSpPr/>
            <p:nvPr/>
          </p:nvSpPr>
          <p:spPr>
            <a:xfrm flipH="1">
              <a:off x="2678270" y="2912396"/>
              <a:ext cx="409622" cy="1923192"/>
            </a:xfrm>
            <a:custGeom>
              <a:avLst/>
              <a:gdLst/>
              <a:ahLst/>
              <a:cxnLst/>
              <a:rect l="l" t="t" r="r" b="b"/>
              <a:pathLst>
                <a:path w="11018" h="51730" extrusionOk="0">
                  <a:moveTo>
                    <a:pt x="4292" y="0"/>
                  </a:moveTo>
                  <a:cubicBezTo>
                    <a:pt x="2478" y="0"/>
                    <a:pt x="793" y="764"/>
                    <a:pt x="289" y="2578"/>
                  </a:cubicBezTo>
                  <a:cubicBezTo>
                    <a:pt x="102" y="3284"/>
                    <a:pt x="15" y="4983"/>
                    <a:pt x="1" y="7345"/>
                  </a:cubicBezTo>
                  <a:cubicBezTo>
                    <a:pt x="1" y="7719"/>
                    <a:pt x="1" y="8108"/>
                    <a:pt x="15" y="8511"/>
                  </a:cubicBezTo>
                  <a:cubicBezTo>
                    <a:pt x="116" y="21516"/>
                    <a:pt x="2175" y="50102"/>
                    <a:pt x="2175" y="50102"/>
                  </a:cubicBezTo>
                  <a:lnTo>
                    <a:pt x="9794" y="51730"/>
                  </a:lnTo>
                  <a:cubicBezTo>
                    <a:pt x="9794" y="51730"/>
                    <a:pt x="10615" y="16029"/>
                    <a:pt x="10845" y="8511"/>
                  </a:cubicBezTo>
                  <a:cubicBezTo>
                    <a:pt x="10859" y="7964"/>
                    <a:pt x="10874" y="7561"/>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5"/>
            <p:cNvSpPr/>
            <p:nvPr/>
          </p:nvSpPr>
          <p:spPr>
            <a:xfrm flipH="1">
              <a:off x="2678270" y="2912359"/>
              <a:ext cx="409622" cy="272585"/>
            </a:xfrm>
            <a:custGeom>
              <a:avLst/>
              <a:gdLst/>
              <a:ahLst/>
              <a:cxnLst/>
              <a:rect l="l" t="t" r="r" b="b"/>
              <a:pathLst>
                <a:path w="11018" h="7332" extrusionOk="0">
                  <a:moveTo>
                    <a:pt x="4291" y="0"/>
                  </a:moveTo>
                  <a:cubicBezTo>
                    <a:pt x="2473" y="0"/>
                    <a:pt x="798" y="762"/>
                    <a:pt x="289" y="2579"/>
                  </a:cubicBezTo>
                  <a:cubicBezTo>
                    <a:pt x="102" y="3285"/>
                    <a:pt x="15" y="4984"/>
                    <a:pt x="1" y="7332"/>
                  </a:cubicBezTo>
                  <a:lnTo>
                    <a:pt x="10888" y="7332"/>
                  </a:lnTo>
                  <a:cubicBezTo>
                    <a:pt x="10888" y="7332"/>
                    <a:pt x="10888" y="7317"/>
                    <a:pt x="10888" y="7303"/>
                  </a:cubicBezTo>
                  <a:cubicBezTo>
                    <a:pt x="11018" y="4350"/>
                    <a:pt x="10226" y="3314"/>
                    <a:pt x="9275" y="2133"/>
                  </a:cubicBezTo>
                  <a:cubicBezTo>
                    <a:pt x="8219" y="820"/>
                    <a:pt x="6178" y="0"/>
                    <a:pt x="429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5"/>
            <p:cNvSpPr/>
            <p:nvPr/>
          </p:nvSpPr>
          <p:spPr>
            <a:xfrm flipH="1">
              <a:off x="3343227" y="2144085"/>
              <a:ext cx="599710" cy="525207"/>
            </a:xfrm>
            <a:custGeom>
              <a:avLst/>
              <a:gdLst/>
              <a:ahLst/>
              <a:cxnLst/>
              <a:rect l="l" t="t" r="r" b="b"/>
              <a:pathLst>
                <a:path w="16131" h="14127" extrusionOk="0">
                  <a:moveTo>
                    <a:pt x="1585" y="0"/>
                  </a:moveTo>
                  <a:lnTo>
                    <a:pt x="1" y="1829"/>
                  </a:lnTo>
                  <a:cubicBezTo>
                    <a:pt x="1" y="1829"/>
                    <a:pt x="5848" y="13451"/>
                    <a:pt x="8656" y="14099"/>
                  </a:cubicBezTo>
                  <a:cubicBezTo>
                    <a:pt x="8736" y="14118"/>
                    <a:pt x="8819" y="14127"/>
                    <a:pt x="8907" y="14127"/>
                  </a:cubicBezTo>
                  <a:cubicBezTo>
                    <a:pt x="11211" y="14127"/>
                    <a:pt x="16130" y="7964"/>
                    <a:pt x="16130" y="7964"/>
                  </a:cubicBezTo>
                  <a:lnTo>
                    <a:pt x="12184" y="4695"/>
                  </a:lnTo>
                  <a:lnTo>
                    <a:pt x="9319" y="7129"/>
                  </a:lnTo>
                  <a:lnTo>
                    <a:pt x="1585"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flipH="1">
              <a:off x="3882375" y="2115161"/>
              <a:ext cx="240985" cy="118373"/>
            </a:xfrm>
            <a:custGeom>
              <a:avLst/>
              <a:gdLst/>
              <a:ahLst/>
              <a:cxnLst/>
              <a:rect l="l" t="t" r="r" b="b"/>
              <a:pathLst>
                <a:path w="6482" h="3184" extrusionOk="0">
                  <a:moveTo>
                    <a:pt x="418" y="1"/>
                  </a:moveTo>
                  <a:cubicBezTo>
                    <a:pt x="73" y="87"/>
                    <a:pt x="1" y="548"/>
                    <a:pt x="303" y="735"/>
                  </a:cubicBezTo>
                  <a:cubicBezTo>
                    <a:pt x="505" y="822"/>
                    <a:pt x="3011" y="980"/>
                    <a:pt x="3011" y="980"/>
                  </a:cubicBezTo>
                  <a:lnTo>
                    <a:pt x="3011" y="3155"/>
                  </a:lnTo>
                  <a:lnTo>
                    <a:pt x="5012" y="3183"/>
                  </a:lnTo>
                  <a:cubicBezTo>
                    <a:pt x="5019" y="3184"/>
                    <a:pt x="5025" y="3184"/>
                    <a:pt x="5032" y="3184"/>
                  </a:cubicBezTo>
                  <a:cubicBezTo>
                    <a:pt x="5423" y="3184"/>
                    <a:pt x="6067" y="2758"/>
                    <a:pt x="6251" y="2305"/>
                  </a:cubicBezTo>
                  <a:cubicBezTo>
                    <a:pt x="6452" y="1743"/>
                    <a:pt x="6481" y="1138"/>
                    <a:pt x="6352" y="562"/>
                  </a:cubicBezTo>
                  <a:cubicBezTo>
                    <a:pt x="6265" y="231"/>
                    <a:pt x="5977" y="1"/>
                    <a:pt x="564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5"/>
            <p:cNvSpPr/>
            <p:nvPr/>
          </p:nvSpPr>
          <p:spPr>
            <a:xfrm flipH="1">
              <a:off x="3880776" y="2073411"/>
              <a:ext cx="127482" cy="89003"/>
            </a:xfrm>
            <a:custGeom>
              <a:avLst/>
              <a:gdLst/>
              <a:ahLst/>
              <a:cxnLst/>
              <a:rect l="l" t="t" r="r" b="b"/>
              <a:pathLst>
                <a:path w="3429" h="2394" extrusionOk="0">
                  <a:moveTo>
                    <a:pt x="318" y="0"/>
                  </a:moveTo>
                  <a:cubicBezTo>
                    <a:pt x="275" y="0"/>
                    <a:pt x="231" y="0"/>
                    <a:pt x="188" y="15"/>
                  </a:cubicBezTo>
                  <a:cubicBezTo>
                    <a:pt x="1" y="87"/>
                    <a:pt x="188" y="605"/>
                    <a:pt x="390" y="764"/>
                  </a:cubicBezTo>
                  <a:cubicBezTo>
                    <a:pt x="548" y="893"/>
                    <a:pt x="793" y="1138"/>
                    <a:pt x="1110" y="1196"/>
                  </a:cubicBezTo>
                  <a:cubicBezTo>
                    <a:pt x="1192" y="1206"/>
                    <a:pt x="1275" y="1211"/>
                    <a:pt x="1359" y="1211"/>
                  </a:cubicBezTo>
                  <a:cubicBezTo>
                    <a:pt x="1512" y="1211"/>
                    <a:pt x="1667" y="1195"/>
                    <a:pt x="1816" y="1167"/>
                  </a:cubicBezTo>
                  <a:cubicBezTo>
                    <a:pt x="1816" y="1167"/>
                    <a:pt x="1902" y="1973"/>
                    <a:pt x="2075" y="2218"/>
                  </a:cubicBezTo>
                  <a:cubicBezTo>
                    <a:pt x="2161" y="2362"/>
                    <a:pt x="2377" y="2377"/>
                    <a:pt x="2737" y="2391"/>
                  </a:cubicBezTo>
                  <a:cubicBezTo>
                    <a:pt x="2755" y="2393"/>
                    <a:pt x="2773" y="2394"/>
                    <a:pt x="2791" y="2394"/>
                  </a:cubicBezTo>
                  <a:cubicBezTo>
                    <a:pt x="3072" y="2394"/>
                    <a:pt x="3315" y="2186"/>
                    <a:pt x="3342" y="1901"/>
                  </a:cubicBezTo>
                  <a:cubicBezTo>
                    <a:pt x="3428" y="1282"/>
                    <a:pt x="3184" y="533"/>
                    <a:pt x="2708" y="173"/>
                  </a:cubicBezTo>
                  <a:cubicBezTo>
                    <a:pt x="2661" y="141"/>
                    <a:pt x="2579" y="128"/>
                    <a:pt x="2476" y="128"/>
                  </a:cubicBezTo>
                  <a:cubicBezTo>
                    <a:pt x="2172" y="128"/>
                    <a:pt x="1685" y="238"/>
                    <a:pt x="1384" y="260"/>
                  </a:cubicBezTo>
                  <a:cubicBezTo>
                    <a:pt x="836" y="116"/>
                    <a:pt x="519" y="0"/>
                    <a:pt x="318"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5"/>
            <p:cNvSpPr/>
            <p:nvPr/>
          </p:nvSpPr>
          <p:spPr>
            <a:xfrm flipH="1">
              <a:off x="3958403" y="2148175"/>
              <a:ext cx="75545" cy="90341"/>
            </a:xfrm>
            <a:custGeom>
              <a:avLst/>
              <a:gdLst/>
              <a:ahLst/>
              <a:cxnLst/>
              <a:rect l="l" t="t" r="r" b="b"/>
              <a:pathLst>
                <a:path w="2032" h="2430" extrusionOk="0">
                  <a:moveTo>
                    <a:pt x="672" y="0"/>
                  </a:moveTo>
                  <a:cubicBezTo>
                    <a:pt x="555" y="0"/>
                    <a:pt x="437" y="2"/>
                    <a:pt x="318" y="6"/>
                  </a:cubicBezTo>
                  <a:cubicBezTo>
                    <a:pt x="159" y="6"/>
                    <a:pt x="30" y="135"/>
                    <a:pt x="30" y="294"/>
                  </a:cubicBezTo>
                  <a:lnTo>
                    <a:pt x="15" y="625"/>
                  </a:lnTo>
                  <a:lnTo>
                    <a:pt x="15" y="884"/>
                  </a:lnTo>
                  <a:lnTo>
                    <a:pt x="1" y="1662"/>
                  </a:lnTo>
                  <a:lnTo>
                    <a:pt x="1" y="1935"/>
                  </a:lnTo>
                  <a:lnTo>
                    <a:pt x="1" y="2022"/>
                  </a:lnTo>
                  <a:cubicBezTo>
                    <a:pt x="1" y="2238"/>
                    <a:pt x="130" y="2425"/>
                    <a:pt x="274" y="2425"/>
                  </a:cubicBezTo>
                  <a:cubicBezTo>
                    <a:pt x="334" y="2428"/>
                    <a:pt x="399" y="2430"/>
                    <a:pt x="466" y="2430"/>
                  </a:cubicBezTo>
                  <a:cubicBezTo>
                    <a:pt x="721" y="2430"/>
                    <a:pt x="998" y="2404"/>
                    <a:pt x="1066" y="2324"/>
                  </a:cubicBezTo>
                  <a:cubicBezTo>
                    <a:pt x="1124" y="2223"/>
                    <a:pt x="1153" y="2108"/>
                    <a:pt x="1153" y="1993"/>
                  </a:cubicBezTo>
                  <a:cubicBezTo>
                    <a:pt x="1153" y="1878"/>
                    <a:pt x="1153" y="1763"/>
                    <a:pt x="1138" y="1662"/>
                  </a:cubicBezTo>
                  <a:lnTo>
                    <a:pt x="1138" y="1662"/>
                  </a:lnTo>
                  <a:cubicBezTo>
                    <a:pt x="1138" y="1662"/>
                    <a:pt x="1160" y="1664"/>
                    <a:pt x="1194" y="1664"/>
                  </a:cubicBezTo>
                  <a:cubicBezTo>
                    <a:pt x="1286" y="1664"/>
                    <a:pt x="1472" y="1648"/>
                    <a:pt x="1556" y="1532"/>
                  </a:cubicBezTo>
                  <a:cubicBezTo>
                    <a:pt x="1671" y="1374"/>
                    <a:pt x="1570" y="884"/>
                    <a:pt x="1570" y="884"/>
                  </a:cubicBezTo>
                  <a:cubicBezTo>
                    <a:pt x="1570" y="884"/>
                    <a:pt x="1945" y="884"/>
                    <a:pt x="2003" y="755"/>
                  </a:cubicBezTo>
                  <a:cubicBezTo>
                    <a:pt x="2031" y="683"/>
                    <a:pt x="2031" y="596"/>
                    <a:pt x="2031" y="524"/>
                  </a:cubicBezTo>
                  <a:cubicBezTo>
                    <a:pt x="2031" y="452"/>
                    <a:pt x="2031" y="395"/>
                    <a:pt x="2031" y="322"/>
                  </a:cubicBezTo>
                  <a:cubicBezTo>
                    <a:pt x="2031" y="193"/>
                    <a:pt x="1930" y="78"/>
                    <a:pt x="1801" y="63"/>
                  </a:cubicBezTo>
                  <a:cubicBezTo>
                    <a:pt x="1427" y="19"/>
                    <a:pt x="1053" y="0"/>
                    <a:pt x="672"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5"/>
            <p:cNvSpPr/>
            <p:nvPr/>
          </p:nvSpPr>
          <p:spPr>
            <a:xfrm flipH="1">
              <a:off x="3958403" y="2167247"/>
              <a:ext cx="74987" cy="13830"/>
            </a:xfrm>
            <a:custGeom>
              <a:avLst/>
              <a:gdLst/>
              <a:ahLst/>
              <a:cxnLst/>
              <a:rect l="l" t="t" r="r" b="b"/>
              <a:pathLst>
                <a:path w="2017" h="372" extrusionOk="0">
                  <a:moveTo>
                    <a:pt x="1746" y="1"/>
                  </a:moveTo>
                  <a:cubicBezTo>
                    <a:pt x="1227" y="1"/>
                    <a:pt x="371" y="76"/>
                    <a:pt x="0" y="112"/>
                  </a:cubicBezTo>
                  <a:lnTo>
                    <a:pt x="0" y="371"/>
                  </a:lnTo>
                  <a:lnTo>
                    <a:pt x="1555" y="371"/>
                  </a:lnTo>
                  <a:cubicBezTo>
                    <a:pt x="1555" y="371"/>
                    <a:pt x="1930" y="371"/>
                    <a:pt x="1988" y="242"/>
                  </a:cubicBezTo>
                  <a:cubicBezTo>
                    <a:pt x="2016" y="170"/>
                    <a:pt x="2016" y="83"/>
                    <a:pt x="2016" y="11"/>
                  </a:cubicBezTo>
                  <a:cubicBezTo>
                    <a:pt x="1945" y="4"/>
                    <a:pt x="1853" y="1"/>
                    <a:pt x="1746"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5"/>
            <p:cNvSpPr/>
            <p:nvPr/>
          </p:nvSpPr>
          <p:spPr>
            <a:xfrm flipH="1">
              <a:off x="3990524" y="2208886"/>
              <a:ext cx="43423" cy="11785"/>
            </a:xfrm>
            <a:custGeom>
              <a:avLst/>
              <a:gdLst/>
              <a:ahLst/>
              <a:cxnLst/>
              <a:rect l="l" t="t" r="r" b="b"/>
              <a:pathLst>
                <a:path w="1168" h="317" extrusionOk="0">
                  <a:moveTo>
                    <a:pt x="1" y="0"/>
                  </a:moveTo>
                  <a:lnTo>
                    <a:pt x="1" y="259"/>
                  </a:lnTo>
                  <a:lnTo>
                    <a:pt x="1167" y="317"/>
                  </a:lnTo>
                  <a:cubicBezTo>
                    <a:pt x="1167" y="216"/>
                    <a:pt x="1167" y="101"/>
                    <a:pt x="1153" y="14"/>
                  </a:cubicBezTo>
                  <a:lnTo>
                    <a:pt x="1"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flipH="1">
              <a:off x="3082501" y="2071255"/>
              <a:ext cx="466355" cy="449773"/>
            </a:xfrm>
            <a:custGeom>
              <a:avLst/>
              <a:gdLst/>
              <a:ahLst/>
              <a:cxnLst/>
              <a:rect l="l" t="t" r="r" b="b"/>
              <a:pathLst>
                <a:path w="12544" h="12098" extrusionOk="0">
                  <a:moveTo>
                    <a:pt x="9188" y="1"/>
                  </a:moveTo>
                  <a:cubicBezTo>
                    <a:pt x="9131" y="1"/>
                    <a:pt x="9059" y="1"/>
                    <a:pt x="8987" y="30"/>
                  </a:cubicBezTo>
                  <a:cubicBezTo>
                    <a:pt x="7561" y="534"/>
                    <a:pt x="3327" y="4220"/>
                    <a:pt x="0" y="7331"/>
                  </a:cubicBezTo>
                  <a:lnTo>
                    <a:pt x="5228" y="12098"/>
                  </a:lnTo>
                  <a:cubicBezTo>
                    <a:pt x="6855" y="10499"/>
                    <a:pt x="9836" y="7475"/>
                    <a:pt x="10326" y="6611"/>
                  </a:cubicBezTo>
                  <a:cubicBezTo>
                    <a:pt x="12544" y="2708"/>
                    <a:pt x="10340" y="1"/>
                    <a:pt x="9188"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flipH="1">
              <a:off x="2678270" y="2050324"/>
              <a:ext cx="763514" cy="1050041"/>
            </a:xfrm>
            <a:custGeom>
              <a:avLst/>
              <a:gdLst/>
              <a:ahLst/>
              <a:cxnLst/>
              <a:rect l="l" t="t" r="r" b="b"/>
              <a:pathLst>
                <a:path w="20537" h="28244" extrusionOk="0">
                  <a:moveTo>
                    <a:pt x="12355" y="0"/>
                  </a:moveTo>
                  <a:cubicBezTo>
                    <a:pt x="12269" y="0"/>
                    <a:pt x="12183" y="1"/>
                    <a:pt x="12098" y="2"/>
                  </a:cubicBezTo>
                  <a:cubicBezTo>
                    <a:pt x="9865" y="2"/>
                    <a:pt x="7561" y="247"/>
                    <a:pt x="7561" y="247"/>
                  </a:cubicBezTo>
                  <a:lnTo>
                    <a:pt x="7576" y="247"/>
                  </a:lnTo>
                  <a:cubicBezTo>
                    <a:pt x="7273" y="276"/>
                    <a:pt x="6985" y="319"/>
                    <a:pt x="6712" y="391"/>
                  </a:cubicBezTo>
                  <a:cubicBezTo>
                    <a:pt x="6496" y="449"/>
                    <a:pt x="6308" y="521"/>
                    <a:pt x="6107" y="593"/>
                  </a:cubicBezTo>
                  <a:cubicBezTo>
                    <a:pt x="5588" y="780"/>
                    <a:pt x="5142" y="1140"/>
                    <a:pt x="4854" y="1601"/>
                  </a:cubicBezTo>
                  <a:cubicBezTo>
                    <a:pt x="4566" y="2119"/>
                    <a:pt x="4364" y="4265"/>
                    <a:pt x="4249" y="6684"/>
                  </a:cubicBezTo>
                  <a:cubicBezTo>
                    <a:pt x="4076" y="9997"/>
                    <a:pt x="4033" y="13799"/>
                    <a:pt x="4033" y="14620"/>
                  </a:cubicBezTo>
                  <a:cubicBezTo>
                    <a:pt x="3428" y="17413"/>
                    <a:pt x="1009" y="23087"/>
                    <a:pt x="1" y="28243"/>
                  </a:cubicBezTo>
                  <a:lnTo>
                    <a:pt x="20537" y="28243"/>
                  </a:lnTo>
                  <a:cubicBezTo>
                    <a:pt x="20321" y="26731"/>
                    <a:pt x="19442" y="20610"/>
                    <a:pt x="18650" y="17413"/>
                  </a:cubicBezTo>
                  <a:cubicBezTo>
                    <a:pt x="18535" y="16909"/>
                    <a:pt x="18391" y="16405"/>
                    <a:pt x="18204" y="15916"/>
                  </a:cubicBezTo>
                  <a:cubicBezTo>
                    <a:pt x="18938" y="11077"/>
                    <a:pt x="19399" y="7059"/>
                    <a:pt x="19471" y="4553"/>
                  </a:cubicBezTo>
                  <a:cubicBezTo>
                    <a:pt x="19500" y="3127"/>
                    <a:pt x="19399" y="2191"/>
                    <a:pt x="19154" y="1874"/>
                  </a:cubicBezTo>
                  <a:cubicBezTo>
                    <a:pt x="18722" y="1313"/>
                    <a:pt x="18017" y="938"/>
                    <a:pt x="16922" y="636"/>
                  </a:cubicBezTo>
                  <a:cubicBezTo>
                    <a:pt x="16692" y="564"/>
                    <a:pt x="16461" y="506"/>
                    <a:pt x="16216" y="449"/>
                  </a:cubicBezTo>
                  <a:cubicBezTo>
                    <a:pt x="16015" y="405"/>
                    <a:pt x="15799" y="362"/>
                    <a:pt x="15568" y="319"/>
                  </a:cubicBezTo>
                  <a:cubicBezTo>
                    <a:pt x="15280" y="276"/>
                    <a:pt x="14963" y="218"/>
                    <a:pt x="14632" y="161"/>
                  </a:cubicBezTo>
                  <a:cubicBezTo>
                    <a:pt x="13868" y="57"/>
                    <a:pt x="13116" y="0"/>
                    <a:pt x="12355"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flipH="1">
              <a:off x="2854417" y="2050361"/>
              <a:ext cx="345379" cy="254926"/>
            </a:xfrm>
            <a:custGeom>
              <a:avLst/>
              <a:gdLst/>
              <a:ahLst/>
              <a:cxnLst/>
              <a:rect l="l" t="t" r="r" b="b"/>
              <a:pathLst>
                <a:path w="9290" h="6857" extrusionOk="0">
                  <a:moveTo>
                    <a:pt x="5579" y="0"/>
                  </a:moveTo>
                  <a:cubicBezTo>
                    <a:pt x="3357" y="0"/>
                    <a:pt x="1067" y="246"/>
                    <a:pt x="1067" y="246"/>
                  </a:cubicBezTo>
                  <a:cubicBezTo>
                    <a:pt x="764" y="275"/>
                    <a:pt x="476" y="318"/>
                    <a:pt x="188" y="390"/>
                  </a:cubicBezTo>
                  <a:cubicBezTo>
                    <a:pt x="1" y="448"/>
                    <a:pt x="1513" y="5315"/>
                    <a:pt x="2809" y="6856"/>
                  </a:cubicBezTo>
                  <a:cubicBezTo>
                    <a:pt x="5805" y="3414"/>
                    <a:pt x="9290" y="361"/>
                    <a:pt x="9059" y="318"/>
                  </a:cubicBezTo>
                  <a:cubicBezTo>
                    <a:pt x="8771" y="275"/>
                    <a:pt x="8454" y="217"/>
                    <a:pt x="8123" y="160"/>
                  </a:cubicBezTo>
                  <a:cubicBezTo>
                    <a:pt x="7397" y="42"/>
                    <a:pt x="6493" y="0"/>
                    <a:pt x="5579"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flipH="1">
              <a:off x="2879029" y="2319154"/>
              <a:ext cx="152093" cy="174139"/>
            </a:xfrm>
            <a:custGeom>
              <a:avLst/>
              <a:gdLst/>
              <a:ahLst/>
              <a:cxnLst/>
              <a:rect l="l" t="t" r="r" b="b"/>
              <a:pathLst>
                <a:path w="4091" h="4684" extrusionOk="0">
                  <a:moveTo>
                    <a:pt x="0" y="1"/>
                  </a:moveTo>
                  <a:lnTo>
                    <a:pt x="0" y="3270"/>
                  </a:lnTo>
                  <a:cubicBezTo>
                    <a:pt x="0" y="3270"/>
                    <a:pt x="101" y="4220"/>
                    <a:pt x="1368" y="4580"/>
                  </a:cubicBezTo>
                  <a:cubicBezTo>
                    <a:pt x="1621" y="4652"/>
                    <a:pt x="1870" y="4684"/>
                    <a:pt x="2108" y="4684"/>
                  </a:cubicBezTo>
                  <a:cubicBezTo>
                    <a:pt x="3069" y="4684"/>
                    <a:pt x="3857" y="4169"/>
                    <a:pt x="3961" y="3673"/>
                  </a:cubicBezTo>
                  <a:cubicBezTo>
                    <a:pt x="4090" y="2996"/>
                    <a:pt x="4018" y="145"/>
                    <a:pt x="4004" y="87"/>
                  </a:cubicBezTo>
                  <a:lnTo>
                    <a:pt x="0"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flipH="1">
              <a:off x="2274560" y="2309005"/>
              <a:ext cx="547216" cy="882371"/>
            </a:xfrm>
            <a:custGeom>
              <a:avLst/>
              <a:gdLst/>
              <a:ahLst/>
              <a:cxnLst/>
              <a:rect l="l" t="t" r="r" b="b"/>
              <a:pathLst>
                <a:path w="14719" h="23734" extrusionOk="0">
                  <a:moveTo>
                    <a:pt x="8324" y="0"/>
                  </a:moveTo>
                  <a:lnTo>
                    <a:pt x="3788" y="3946"/>
                  </a:lnTo>
                  <a:lnTo>
                    <a:pt x="7158" y="7402"/>
                  </a:lnTo>
                  <a:cubicBezTo>
                    <a:pt x="7158" y="7402"/>
                    <a:pt x="922" y="18232"/>
                    <a:pt x="735" y="18390"/>
                  </a:cubicBezTo>
                  <a:cubicBezTo>
                    <a:pt x="547" y="18549"/>
                    <a:pt x="605" y="20191"/>
                    <a:pt x="605" y="20191"/>
                  </a:cubicBezTo>
                  <a:cubicBezTo>
                    <a:pt x="605" y="20191"/>
                    <a:pt x="0" y="20738"/>
                    <a:pt x="115" y="20939"/>
                  </a:cubicBezTo>
                  <a:cubicBezTo>
                    <a:pt x="187" y="21094"/>
                    <a:pt x="252" y="21153"/>
                    <a:pt x="378" y="21153"/>
                  </a:cubicBezTo>
                  <a:cubicBezTo>
                    <a:pt x="428" y="21153"/>
                    <a:pt x="488" y="21143"/>
                    <a:pt x="562" y="21127"/>
                  </a:cubicBezTo>
                  <a:cubicBezTo>
                    <a:pt x="821" y="21069"/>
                    <a:pt x="1296" y="20752"/>
                    <a:pt x="1368" y="20565"/>
                  </a:cubicBezTo>
                  <a:cubicBezTo>
                    <a:pt x="1455" y="20234"/>
                    <a:pt x="1512" y="19888"/>
                    <a:pt x="1556" y="19543"/>
                  </a:cubicBezTo>
                  <a:lnTo>
                    <a:pt x="2088" y="19543"/>
                  </a:lnTo>
                  <a:cubicBezTo>
                    <a:pt x="2088" y="19543"/>
                    <a:pt x="3096" y="21184"/>
                    <a:pt x="3240" y="21501"/>
                  </a:cubicBezTo>
                  <a:cubicBezTo>
                    <a:pt x="3240" y="21919"/>
                    <a:pt x="3500" y="23733"/>
                    <a:pt x="4047" y="23733"/>
                  </a:cubicBezTo>
                  <a:cubicBezTo>
                    <a:pt x="4407" y="23733"/>
                    <a:pt x="4249" y="22164"/>
                    <a:pt x="4177" y="21746"/>
                  </a:cubicBezTo>
                  <a:cubicBezTo>
                    <a:pt x="4090" y="21328"/>
                    <a:pt x="3572" y="19456"/>
                    <a:pt x="3572" y="19456"/>
                  </a:cubicBezTo>
                  <a:cubicBezTo>
                    <a:pt x="3572" y="19456"/>
                    <a:pt x="13869" y="9001"/>
                    <a:pt x="14301" y="6970"/>
                  </a:cubicBezTo>
                  <a:cubicBezTo>
                    <a:pt x="14718" y="4954"/>
                    <a:pt x="8324" y="0"/>
                    <a:pt x="8324"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flipH="1">
              <a:off x="2408956" y="2098580"/>
              <a:ext cx="466912" cy="449773"/>
            </a:xfrm>
            <a:custGeom>
              <a:avLst/>
              <a:gdLst/>
              <a:ahLst/>
              <a:cxnLst/>
              <a:rect l="l" t="t" r="r" b="b"/>
              <a:pathLst>
                <a:path w="12559" h="12098" extrusionOk="0">
                  <a:moveTo>
                    <a:pt x="3356" y="0"/>
                  </a:moveTo>
                  <a:cubicBezTo>
                    <a:pt x="2204" y="0"/>
                    <a:pt x="1" y="2708"/>
                    <a:pt x="2218" y="6611"/>
                  </a:cubicBezTo>
                  <a:cubicBezTo>
                    <a:pt x="2708" y="7475"/>
                    <a:pt x="5704" y="10499"/>
                    <a:pt x="7317" y="12097"/>
                  </a:cubicBezTo>
                  <a:lnTo>
                    <a:pt x="12559" y="7331"/>
                  </a:lnTo>
                  <a:cubicBezTo>
                    <a:pt x="9232" y="4220"/>
                    <a:pt x="4998" y="533"/>
                    <a:pt x="3558" y="29"/>
                  </a:cubicBezTo>
                  <a:cubicBezTo>
                    <a:pt x="3500" y="15"/>
                    <a:pt x="3428" y="0"/>
                    <a:pt x="3356"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5"/>
            <p:cNvSpPr/>
            <p:nvPr/>
          </p:nvSpPr>
          <p:spPr>
            <a:xfrm flipH="1">
              <a:off x="2897766" y="1683084"/>
              <a:ext cx="336270" cy="560079"/>
            </a:xfrm>
            <a:custGeom>
              <a:avLst/>
              <a:gdLst/>
              <a:ahLst/>
              <a:cxnLst/>
              <a:rect l="l" t="t" r="r" b="b"/>
              <a:pathLst>
                <a:path w="9045" h="15065" extrusionOk="0">
                  <a:moveTo>
                    <a:pt x="1066" y="1"/>
                  </a:moveTo>
                  <a:cubicBezTo>
                    <a:pt x="778" y="318"/>
                    <a:pt x="591" y="865"/>
                    <a:pt x="562" y="1931"/>
                  </a:cubicBezTo>
                  <a:cubicBezTo>
                    <a:pt x="663" y="3616"/>
                    <a:pt x="792" y="3961"/>
                    <a:pt x="591" y="4408"/>
                  </a:cubicBezTo>
                  <a:cubicBezTo>
                    <a:pt x="389" y="4825"/>
                    <a:pt x="0" y="4797"/>
                    <a:pt x="29" y="4998"/>
                  </a:cubicBezTo>
                  <a:cubicBezTo>
                    <a:pt x="43" y="5200"/>
                    <a:pt x="691" y="5272"/>
                    <a:pt x="706" y="5848"/>
                  </a:cubicBezTo>
                  <a:cubicBezTo>
                    <a:pt x="706" y="6453"/>
                    <a:pt x="691" y="7360"/>
                    <a:pt x="908" y="7533"/>
                  </a:cubicBezTo>
                  <a:cubicBezTo>
                    <a:pt x="1113" y="7710"/>
                    <a:pt x="1470" y="7803"/>
                    <a:pt x="1931" y="7803"/>
                  </a:cubicBezTo>
                  <a:cubicBezTo>
                    <a:pt x="2181" y="7803"/>
                    <a:pt x="2462" y="7776"/>
                    <a:pt x="2765" y="7720"/>
                  </a:cubicBezTo>
                  <a:cubicBezTo>
                    <a:pt x="2866" y="7706"/>
                    <a:pt x="2952" y="7691"/>
                    <a:pt x="3024" y="7691"/>
                  </a:cubicBezTo>
                  <a:cubicBezTo>
                    <a:pt x="3077" y="7686"/>
                    <a:pt x="3125" y="7684"/>
                    <a:pt x="3170" y="7684"/>
                  </a:cubicBezTo>
                  <a:cubicBezTo>
                    <a:pt x="3653" y="7684"/>
                    <a:pt x="3703" y="7954"/>
                    <a:pt x="3716" y="8152"/>
                  </a:cubicBezTo>
                  <a:cubicBezTo>
                    <a:pt x="3759" y="8671"/>
                    <a:pt x="3586" y="9189"/>
                    <a:pt x="3241" y="9578"/>
                  </a:cubicBezTo>
                  <a:cubicBezTo>
                    <a:pt x="2924" y="9938"/>
                    <a:pt x="2016" y="10082"/>
                    <a:pt x="2016" y="10082"/>
                  </a:cubicBezTo>
                  <a:cubicBezTo>
                    <a:pt x="2016" y="10082"/>
                    <a:pt x="3039" y="14834"/>
                    <a:pt x="3989" y="15065"/>
                  </a:cubicBezTo>
                  <a:cubicBezTo>
                    <a:pt x="4781" y="14474"/>
                    <a:pt x="7532" y="11508"/>
                    <a:pt x="9044" y="10039"/>
                  </a:cubicBezTo>
                  <a:cubicBezTo>
                    <a:pt x="8065" y="9722"/>
                    <a:pt x="7100" y="9203"/>
                    <a:pt x="6783" y="8267"/>
                  </a:cubicBezTo>
                  <a:cubicBezTo>
                    <a:pt x="6466" y="7331"/>
                    <a:pt x="6740" y="4998"/>
                    <a:pt x="6740" y="4998"/>
                  </a:cubicBezTo>
                  <a:lnTo>
                    <a:pt x="6740" y="4998"/>
                  </a:lnTo>
                  <a:cubicBezTo>
                    <a:pt x="6740" y="4998"/>
                    <a:pt x="6817" y="5037"/>
                    <a:pt x="6957" y="5037"/>
                  </a:cubicBezTo>
                  <a:cubicBezTo>
                    <a:pt x="7074" y="5037"/>
                    <a:pt x="7235" y="5010"/>
                    <a:pt x="7431" y="4912"/>
                  </a:cubicBezTo>
                  <a:cubicBezTo>
                    <a:pt x="7863" y="4681"/>
                    <a:pt x="8223" y="2651"/>
                    <a:pt x="7518" y="2478"/>
                  </a:cubicBezTo>
                  <a:cubicBezTo>
                    <a:pt x="7437" y="2459"/>
                    <a:pt x="7359" y="2449"/>
                    <a:pt x="7285" y="2449"/>
                  </a:cubicBezTo>
                  <a:cubicBezTo>
                    <a:pt x="6752" y="2449"/>
                    <a:pt x="6395" y="2935"/>
                    <a:pt x="6193" y="3731"/>
                  </a:cubicBezTo>
                  <a:cubicBezTo>
                    <a:pt x="5545" y="3155"/>
                    <a:pt x="5401" y="2478"/>
                    <a:pt x="4652" y="2363"/>
                  </a:cubicBezTo>
                  <a:cubicBezTo>
                    <a:pt x="3903" y="2248"/>
                    <a:pt x="2204" y="2046"/>
                    <a:pt x="1512" y="1095"/>
                  </a:cubicBezTo>
                  <a:cubicBezTo>
                    <a:pt x="1282" y="764"/>
                    <a:pt x="1138" y="390"/>
                    <a:pt x="106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5"/>
            <p:cNvSpPr/>
            <p:nvPr/>
          </p:nvSpPr>
          <p:spPr>
            <a:xfrm flipH="1">
              <a:off x="3146744" y="1892989"/>
              <a:ext cx="44464" cy="28775"/>
            </a:xfrm>
            <a:custGeom>
              <a:avLst/>
              <a:gdLst/>
              <a:ahLst/>
              <a:cxnLst/>
              <a:rect l="l" t="t" r="r" b="b"/>
              <a:pathLst>
                <a:path w="1196" h="774" extrusionOk="0">
                  <a:moveTo>
                    <a:pt x="1196" y="0"/>
                  </a:moveTo>
                  <a:lnTo>
                    <a:pt x="0" y="605"/>
                  </a:lnTo>
                  <a:cubicBezTo>
                    <a:pt x="145" y="719"/>
                    <a:pt x="328" y="773"/>
                    <a:pt x="510" y="773"/>
                  </a:cubicBezTo>
                  <a:cubicBezTo>
                    <a:pt x="581" y="773"/>
                    <a:pt x="652" y="765"/>
                    <a:pt x="720" y="749"/>
                  </a:cubicBezTo>
                  <a:cubicBezTo>
                    <a:pt x="1152" y="620"/>
                    <a:pt x="1196" y="0"/>
                    <a:pt x="1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5"/>
            <p:cNvSpPr/>
            <p:nvPr/>
          </p:nvSpPr>
          <p:spPr>
            <a:xfrm flipH="1">
              <a:off x="3001640" y="1770117"/>
              <a:ext cx="219570" cy="94394"/>
            </a:xfrm>
            <a:custGeom>
              <a:avLst/>
              <a:gdLst/>
              <a:ahLst/>
              <a:cxnLst/>
              <a:rect l="l" t="t" r="r" b="b"/>
              <a:pathLst>
                <a:path w="5906" h="2539" extrusionOk="0">
                  <a:moveTo>
                    <a:pt x="1813" y="345"/>
                  </a:moveTo>
                  <a:cubicBezTo>
                    <a:pt x="2037" y="345"/>
                    <a:pt x="2265" y="428"/>
                    <a:pt x="2449" y="612"/>
                  </a:cubicBezTo>
                  <a:cubicBezTo>
                    <a:pt x="3040" y="1203"/>
                    <a:pt x="2622" y="2196"/>
                    <a:pt x="1801" y="2196"/>
                  </a:cubicBezTo>
                  <a:cubicBezTo>
                    <a:pt x="1297" y="2196"/>
                    <a:pt x="879" y="1779"/>
                    <a:pt x="879" y="1275"/>
                  </a:cubicBezTo>
                  <a:cubicBezTo>
                    <a:pt x="879" y="717"/>
                    <a:pt x="1338" y="345"/>
                    <a:pt x="1813" y="345"/>
                  </a:cubicBezTo>
                  <a:close/>
                  <a:moveTo>
                    <a:pt x="1803" y="0"/>
                  </a:moveTo>
                  <a:cubicBezTo>
                    <a:pt x="1250" y="0"/>
                    <a:pt x="699" y="339"/>
                    <a:pt x="563" y="1015"/>
                  </a:cubicBezTo>
                  <a:cubicBezTo>
                    <a:pt x="548" y="1073"/>
                    <a:pt x="491" y="1116"/>
                    <a:pt x="433" y="1116"/>
                  </a:cubicBezTo>
                  <a:lnTo>
                    <a:pt x="145" y="1116"/>
                  </a:lnTo>
                  <a:cubicBezTo>
                    <a:pt x="73" y="1116"/>
                    <a:pt x="15" y="1174"/>
                    <a:pt x="15" y="1246"/>
                  </a:cubicBezTo>
                  <a:cubicBezTo>
                    <a:pt x="1" y="1318"/>
                    <a:pt x="73" y="1390"/>
                    <a:pt x="145" y="1390"/>
                  </a:cubicBezTo>
                  <a:lnTo>
                    <a:pt x="433" y="1390"/>
                  </a:lnTo>
                  <a:cubicBezTo>
                    <a:pt x="491" y="1390"/>
                    <a:pt x="534" y="1433"/>
                    <a:pt x="548" y="1491"/>
                  </a:cubicBezTo>
                  <a:cubicBezTo>
                    <a:pt x="671" y="2189"/>
                    <a:pt x="1236" y="2538"/>
                    <a:pt x="1801" y="2538"/>
                  </a:cubicBezTo>
                  <a:cubicBezTo>
                    <a:pt x="2366" y="2538"/>
                    <a:pt x="2932" y="2189"/>
                    <a:pt x="3054" y="1491"/>
                  </a:cubicBezTo>
                  <a:cubicBezTo>
                    <a:pt x="3068" y="1433"/>
                    <a:pt x="3112" y="1390"/>
                    <a:pt x="3184" y="1390"/>
                  </a:cubicBezTo>
                  <a:lnTo>
                    <a:pt x="5761" y="1390"/>
                  </a:lnTo>
                  <a:cubicBezTo>
                    <a:pt x="5833" y="1390"/>
                    <a:pt x="5905" y="1318"/>
                    <a:pt x="5905" y="1246"/>
                  </a:cubicBezTo>
                  <a:cubicBezTo>
                    <a:pt x="5891" y="1174"/>
                    <a:pt x="5833" y="1116"/>
                    <a:pt x="5761" y="1116"/>
                  </a:cubicBezTo>
                  <a:lnTo>
                    <a:pt x="3169" y="1116"/>
                  </a:lnTo>
                  <a:cubicBezTo>
                    <a:pt x="3112" y="1116"/>
                    <a:pt x="3054" y="1073"/>
                    <a:pt x="3054" y="1015"/>
                  </a:cubicBezTo>
                  <a:cubicBezTo>
                    <a:pt x="2910" y="339"/>
                    <a:pt x="2355" y="0"/>
                    <a:pt x="1803"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5"/>
            <p:cNvSpPr/>
            <p:nvPr/>
          </p:nvSpPr>
          <p:spPr>
            <a:xfrm flipH="1">
              <a:off x="2897766" y="1846405"/>
              <a:ext cx="261321" cy="396758"/>
            </a:xfrm>
            <a:custGeom>
              <a:avLst/>
              <a:gdLst/>
              <a:ahLst/>
              <a:cxnLst/>
              <a:rect l="l" t="t" r="r" b="b"/>
              <a:pathLst>
                <a:path w="7029"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7" y="3561"/>
                    <a:pt x="1700" y="3759"/>
                  </a:cubicBezTo>
                  <a:cubicBezTo>
                    <a:pt x="1743" y="4278"/>
                    <a:pt x="1570" y="4796"/>
                    <a:pt x="1225" y="5185"/>
                  </a:cubicBezTo>
                  <a:cubicBezTo>
                    <a:pt x="908" y="5545"/>
                    <a:pt x="0" y="5689"/>
                    <a:pt x="0" y="5689"/>
                  </a:cubicBezTo>
                  <a:cubicBezTo>
                    <a:pt x="0" y="5689"/>
                    <a:pt x="1023" y="10441"/>
                    <a:pt x="1973" y="10672"/>
                  </a:cubicBezTo>
                  <a:cubicBezTo>
                    <a:pt x="2765" y="10081"/>
                    <a:pt x="5516" y="7115"/>
                    <a:pt x="7028" y="5646"/>
                  </a:cubicBezTo>
                  <a:cubicBezTo>
                    <a:pt x="6049" y="5329"/>
                    <a:pt x="5084" y="4810"/>
                    <a:pt x="4767" y="3874"/>
                  </a:cubicBezTo>
                  <a:cubicBezTo>
                    <a:pt x="4450" y="2938"/>
                    <a:pt x="4724" y="605"/>
                    <a:pt x="4724" y="605"/>
                  </a:cubicBezTo>
                  <a:cubicBezTo>
                    <a:pt x="4724" y="605"/>
                    <a:pt x="4393" y="519"/>
                    <a:pt x="429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5"/>
            <p:cNvSpPr/>
            <p:nvPr/>
          </p:nvSpPr>
          <p:spPr>
            <a:xfrm flipH="1">
              <a:off x="2955057" y="1790490"/>
              <a:ext cx="35913" cy="59707"/>
            </a:xfrm>
            <a:custGeom>
              <a:avLst/>
              <a:gdLst/>
              <a:ahLst/>
              <a:cxnLst/>
              <a:rect l="l" t="t" r="r" b="b"/>
              <a:pathLst>
                <a:path w="966" h="1606" extrusionOk="0">
                  <a:moveTo>
                    <a:pt x="772" y="1"/>
                  </a:moveTo>
                  <a:cubicBezTo>
                    <a:pt x="694" y="1"/>
                    <a:pt x="595" y="29"/>
                    <a:pt x="476" y="122"/>
                  </a:cubicBezTo>
                  <a:cubicBezTo>
                    <a:pt x="58" y="424"/>
                    <a:pt x="0" y="1605"/>
                    <a:pt x="432" y="1605"/>
                  </a:cubicBezTo>
                  <a:cubicBezTo>
                    <a:pt x="879" y="1605"/>
                    <a:pt x="893" y="871"/>
                    <a:pt x="591" y="799"/>
                  </a:cubicBezTo>
                  <a:cubicBezTo>
                    <a:pt x="533" y="784"/>
                    <a:pt x="461" y="770"/>
                    <a:pt x="389" y="755"/>
                  </a:cubicBezTo>
                  <a:cubicBezTo>
                    <a:pt x="389" y="755"/>
                    <a:pt x="461" y="79"/>
                    <a:pt x="965" y="79"/>
                  </a:cubicBezTo>
                  <a:cubicBezTo>
                    <a:pt x="965" y="79"/>
                    <a:pt x="898" y="1"/>
                    <a:pt x="77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5"/>
            <p:cNvSpPr/>
            <p:nvPr/>
          </p:nvSpPr>
          <p:spPr>
            <a:xfrm flipH="1">
              <a:off x="3137635" y="1740263"/>
              <a:ext cx="45542" cy="18886"/>
            </a:xfrm>
            <a:custGeom>
              <a:avLst/>
              <a:gdLst/>
              <a:ahLst/>
              <a:cxnLst/>
              <a:rect l="l" t="t" r="r" b="b"/>
              <a:pathLst>
                <a:path w="1225" h="508" extrusionOk="0">
                  <a:moveTo>
                    <a:pt x="643" y="0"/>
                  </a:moveTo>
                  <a:cubicBezTo>
                    <a:pt x="352" y="0"/>
                    <a:pt x="65" y="231"/>
                    <a:pt x="0" y="508"/>
                  </a:cubicBezTo>
                  <a:cubicBezTo>
                    <a:pt x="199" y="427"/>
                    <a:pt x="414" y="387"/>
                    <a:pt x="627" y="387"/>
                  </a:cubicBezTo>
                  <a:cubicBezTo>
                    <a:pt x="831" y="387"/>
                    <a:pt x="1035" y="423"/>
                    <a:pt x="1224" y="494"/>
                  </a:cubicBezTo>
                  <a:cubicBezTo>
                    <a:pt x="1093" y="137"/>
                    <a:pt x="866" y="0"/>
                    <a:pt x="643" y="0"/>
                  </a:cubicBezTo>
                  <a:close/>
                </a:path>
              </a:pathLst>
            </a:custGeom>
            <a:solidFill>
              <a:srgbClr val="1D22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5"/>
            <p:cNvSpPr/>
            <p:nvPr/>
          </p:nvSpPr>
          <p:spPr>
            <a:xfrm flipH="1">
              <a:off x="1477883" y="1608692"/>
              <a:ext cx="622723" cy="706707"/>
            </a:xfrm>
            <a:custGeom>
              <a:avLst/>
              <a:gdLst/>
              <a:ahLst/>
              <a:cxnLst/>
              <a:rect l="l" t="t" r="r" b="b"/>
              <a:pathLst>
                <a:path w="16750" h="19009" extrusionOk="0">
                  <a:moveTo>
                    <a:pt x="5344" y="0"/>
                  </a:moveTo>
                  <a:cubicBezTo>
                    <a:pt x="4494" y="0"/>
                    <a:pt x="3601" y="115"/>
                    <a:pt x="2967" y="475"/>
                  </a:cubicBezTo>
                  <a:cubicBezTo>
                    <a:pt x="2723" y="605"/>
                    <a:pt x="2521" y="792"/>
                    <a:pt x="2377" y="1023"/>
                  </a:cubicBezTo>
                  <a:cubicBezTo>
                    <a:pt x="1614" y="2189"/>
                    <a:pt x="1902" y="4335"/>
                    <a:pt x="1585" y="5674"/>
                  </a:cubicBezTo>
                  <a:cubicBezTo>
                    <a:pt x="1412" y="6452"/>
                    <a:pt x="735" y="6913"/>
                    <a:pt x="375" y="7590"/>
                  </a:cubicBezTo>
                  <a:cubicBezTo>
                    <a:pt x="73" y="8195"/>
                    <a:pt x="1" y="8871"/>
                    <a:pt x="174" y="9519"/>
                  </a:cubicBezTo>
                  <a:cubicBezTo>
                    <a:pt x="332" y="10182"/>
                    <a:pt x="778" y="10513"/>
                    <a:pt x="1110" y="11075"/>
                  </a:cubicBezTo>
                  <a:cubicBezTo>
                    <a:pt x="1844" y="12299"/>
                    <a:pt x="951" y="13624"/>
                    <a:pt x="778" y="14862"/>
                  </a:cubicBezTo>
                  <a:cubicBezTo>
                    <a:pt x="548" y="16461"/>
                    <a:pt x="1671" y="18074"/>
                    <a:pt x="3183" y="18679"/>
                  </a:cubicBezTo>
                  <a:cubicBezTo>
                    <a:pt x="3746" y="18906"/>
                    <a:pt x="4345" y="19009"/>
                    <a:pt x="4949" y="19009"/>
                  </a:cubicBezTo>
                  <a:cubicBezTo>
                    <a:pt x="5954" y="19009"/>
                    <a:pt x="6973" y="18723"/>
                    <a:pt x="7864" y="18247"/>
                  </a:cubicBezTo>
                  <a:cubicBezTo>
                    <a:pt x="8551" y="17873"/>
                    <a:pt x="9348" y="17767"/>
                    <a:pt x="10183" y="17767"/>
                  </a:cubicBezTo>
                  <a:cubicBezTo>
                    <a:pt x="10731" y="17767"/>
                    <a:pt x="11294" y="17812"/>
                    <a:pt x="11853" y="17858"/>
                  </a:cubicBezTo>
                  <a:cubicBezTo>
                    <a:pt x="12412" y="17901"/>
                    <a:pt x="12972" y="17944"/>
                    <a:pt x="13510" y="17944"/>
                  </a:cubicBezTo>
                  <a:cubicBezTo>
                    <a:pt x="13872" y="17944"/>
                    <a:pt x="14224" y="17924"/>
                    <a:pt x="14560" y="17872"/>
                  </a:cubicBezTo>
                  <a:cubicBezTo>
                    <a:pt x="16749" y="17512"/>
                    <a:pt x="16519" y="15424"/>
                    <a:pt x="16505" y="13537"/>
                  </a:cubicBezTo>
                  <a:cubicBezTo>
                    <a:pt x="16490" y="11982"/>
                    <a:pt x="16461" y="10355"/>
                    <a:pt x="15828" y="8929"/>
                  </a:cubicBezTo>
                  <a:cubicBezTo>
                    <a:pt x="15237" y="7647"/>
                    <a:pt x="14200" y="6625"/>
                    <a:pt x="13365" y="5487"/>
                  </a:cubicBezTo>
                  <a:cubicBezTo>
                    <a:pt x="12371" y="4133"/>
                    <a:pt x="11637" y="2535"/>
                    <a:pt x="10326" y="1484"/>
                  </a:cubicBezTo>
                  <a:cubicBezTo>
                    <a:pt x="9390" y="763"/>
                    <a:pt x="8281" y="303"/>
                    <a:pt x="7115" y="144"/>
                  </a:cubicBezTo>
                  <a:cubicBezTo>
                    <a:pt x="6524" y="43"/>
                    <a:pt x="5934" y="0"/>
                    <a:pt x="5344" y="0"/>
                  </a:cubicBezTo>
                  <a:close/>
                </a:path>
              </a:pathLst>
            </a:custGeom>
            <a:solidFill>
              <a:srgbClr val="ED3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5"/>
            <p:cNvSpPr/>
            <p:nvPr/>
          </p:nvSpPr>
          <p:spPr>
            <a:xfrm flipH="1">
              <a:off x="1627783" y="1680742"/>
              <a:ext cx="436389" cy="443044"/>
            </a:xfrm>
            <a:custGeom>
              <a:avLst/>
              <a:gdLst/>
              <a:ahLst/>
              <a:cxnLst/>
              <a:rect l="l" t="t" r="r" b="b"/>
              <a:pathLst>
                <a:path w="11738" h="11917" extrusionOk="0">
                  <a:moveTo>
                    <a:pt x="6866" y="1"/>
                  </a:moveTo>
                  <a:cubicBezTo>
                    <a:pt x="6555" y="1"/>
                    <a:pt x="6192" y="58"/>
                    <a:pt x="5761" y="194"/>
                  </a:cubicBezTo>
                  <a:cubicBezTo>
                    <a:pt x="4864" y="479"/>
                    <a:pt x="4205" y="578"/>
                    <a:pt x="3722" y="578"/>
                  </a:cubicBezTo>
                  <a:cubicBezTo>
                    <a:pt x="2622" y="578"/>
                    <a:pt x="2434" y="64"/>
                    <a:pt x="2434" y="64"/>
                  </a:cubicBezTo>
                  <a:lnTo>
                    <a:pt x="2434" y="64"/>
                  </a:lnTo>
                  <a:cubicBezTo>
                    <a:pt x="2319" y="1663"/>
                    <a:pt x="2880" y="3290"/>
                    <a:pt x="1714" y="4644"/>
                  </a:cubicBezTo>
                  <a:cubicBezTo>
                    <a:pt x="1152" y="5234"/>
                    <a:pt x="706" y="5896"/>
                    <a:pt x="389" y="6631"/>
                  </a:cubicBezTo>
                  <a:cubicBezTo>
                    <a:pt x="0" y="7466"/>
                    <a:pt x="216" y="8503"/>
                    <a:pt x="821" y="9180"/>
                  </a:cubicBezTo>
                  <a:cubicBezTo>
                    <a:pt x="1426" y="9871"/>
                    <a:pt x="1656" y="10318"/>
                    <a:pt x="2563" y="10318"/>
                  </a:cubicBezTo>
                  <a:cubicBezTo>
                    <a:pt x="3365" y="10306"/>
                    <a:pt x="4273" y="9711"/>
                    <a:pt x="5058" y="9711"/>
                  </a:cubicBezTo>
                  <a:cubicBezTo>
                    <a:pt x="5274" y="9711"/>
                    <a:pt x="5481" y="9756"/>
                    <a:pt x="5674" y="9871"/>
                  </a:cubicBezTo>
                  <a:cubicBezTo>
                    <a:pt x="6351" y="10274"/>
                    <a:pt x="6855" y="11052"/>
                    <a:pt x="7503" y="11542"/>
                  </a:cubicBezTo>
                  <a:cubicBezTo>
                    <a:pt x="7848" y="11797"/>
                    <a:pt x="8218" y="11917"/>
                    <a:pt x="8585" y="11917"/>
                  </a:cubicBezTo>
                  <a:cubicBezTo>
                    <a:pt x="9045" y="11917"/>
                    <a:pt x="9501" y="11728"/>
                    <a:pt x="9894" y="11383"/>
                  </a:cubicBezTo>
                  <a:cubicBezTo>
                    <a:pt x="10182" y="11124"/>
                    <a:pt x="10412" y="10807"/>
                    <a:pt x="10585" y="10447"/>
                  </a:cubicBezTo>
                  <a:cubicBezTo>
                    <a:pt x="10844" y="10001"/>
                    <a:pt x="11204" y="9641"/>
                    <a:pt x="11420" y="9166"/>
                  </a:cubicBezTo>
                  <a:cubicBezTo>
                    <a:pt x="11679" y="8647"/>
                    <a:pt x="11737" y="8057"/>
                    <a:pt x="11579" y="7509"/>
                  </a:cubicBezTo>
                  <a:cubicBezTo>
                    <a:pt x="11363" y="6876"/>
                    <a:pt x="10815" y="6444"/>
                    <a:pt x="10355" y="5968"/>
                  </a:cubicBezTo>
                  <a:cubicBezTo>
                    <a:pt x="9678" y="5292"/>
                    <a:pt x="9476" y="4456"/>
                    <a:pt x="9404" y="3535"/>
                  </a:cubicBezTo>
                  <a:cubicBezTo>
                    <a:pt x="9361" y="2901"/>
                    <a:pt x="9462" y="1735"/>
                    <a:pt x="8958" y="1259"/>
                  </a:cubicBezTo>
                  <a:cubicBezTo>
                    <a:pt x="8448" y="772"/>
                    <a:pt x="8010" y="1"/>
                    <a:pt x="6866" y="1"/>
                  </a:cubicBezTo>
                  <a:close/>
                </a:path>
              </a:pathLst>
            </a:custGeom>
            <a:solidFill>
              <a:srgbClr val="CD2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5"/>
            <p:cNvSpPr/>
            <p:nvPr/>
          </p:nvSpPr>
          <p:spPr>
            <a:xfrm flipH="1">
              <a:off x="1882895" y="2098506"/>
              <a:ext cx="929252" cy="619637"/>
            </a:xfrm>
            <a:custGeom>
              <a:avLst/>
              <a:gdLst/>
              <a:ahLst/>
              <a:cxnLst/>
              <a:rect l="l" t="t" r="r" b="b"/>
              <a:pathLst>
                <a:path w="24995" h="16667" extrusionOk="0">
                  <a:moveTo>
                    <a:pt x="21890" y="0"/>
                  </a:moveTo>
                  <a:cubicBezTo>
                    <a:pt x="21377" y="0"/>
                    <a:pt x="20882" y="160"/>
                    <a:pt x="20565" y="492"/>
                  </a:cubicBezTo>
                  <a:cubicBezTo>
                    <a:pt x="17340" y="3862"/>
                    <a:pt x="12371" y="10213"/>
                    <a:pt x="12371" y="10213"/>
                  </a:cubicBezTo>
                  <a:lnTo>
                    <a:pt x="87" y="4481"/>
                  </a:lnTo>
                  <a:lnTo>
                    <a:pt x="0" y="8168"/>
                  </a:lnTo>
                  <a:cubicBezTo>
                    <a:pt x="0" y="8168"/>
                    <a:pt x="8641" y="15945"/>
                    <a:pt x="12717" y="16636"/>
                  </a:cubicBezTo>
                  <a:cubicBezTo>
                    <a:pt x="12841" y="16657"/>
                    <a:pt x="12969" y="16667"/>
                    <a:pt x="13099" y="16667"/>
                  </a:cubicBezTo>
                  <a:cubicBezTo>
                    <a:pt x="17417" y="16667"/>
                    <a:pt x="24995" y="5616"/>
                    <a:pt x="23835" y="1226"/>
                  </a:cubicBezTo>
                  <a:cubicBezTo>
                    <a:pt x="23620" y="430"/>
                    <a:pt x="22732" y="0"/>
                    <a:pt x="21890"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5"/>
            <p:cNvSpPr/>
            <p:nvPr/>
          </p:nvSpPr>
          <p:spPr>
            <a:xfrm flipH="1">
              <a:off x="1860700" y="2064786"/>
              <a:ext cx="431036" cy="529073"/>
            </a:xfrm>
            <a:custGeom>
              <a:avLst/>
              <a:gdLst/>
              <a:ahLst/>
              <a:cxnLst/>
              <a:rect l="l" t="t" r="r" b="b"/>
              <a:pathLst>
                <a:path w="11594" h="14231" extrusionOk="0">
                  <a:moveTo>
                    <a:pt x="8553" y="0"/>
                  </a:moveTo>
                  <a:cubicBezTo>
                    <a:pt x="8292" y="0"/>
                    <a:pt x="6901" y="151"/>
                    <a:pt x="4422" y="3070"/>
                  </a:cubicBezTo>
                  <a:cubicBezTo>
                    <a:pt x="1657" y="6310"/>
                    <a:pt x="0" y="8456"/>
                    <a:pt x="0" y="8456"/>
                  </a:cubicBezTo>
                  <a:lnTo>
                    <a:pt x="5934" y="14231"/>
                  </a:lnTo>
                  <a:cubicBezTo>
                    <a:pt x="5934" y="14231"/>
                    <a:pt x="11377" y="7448"/>
                    <a:pt x="11478" y="4726"/>
                  </a:cubicBezTo>
                  <a:cubicBezTo>
                    <a:pt x="11593" y="1860"/>
                    <a:pt x="10528" y="2"/>
                    <a:pt x="8814" y="2"/>
                  </a:cubicBezTo>
                  <a:lnTo>
                    <a:pt x="8598" y="2"/>
                  </a:lnTo>
                  <a:cubicBezTo>
                    <a:pt x="8598" y="2"/>
                    <a:pt x="8583" y="0"/>
                    <a:pt x="8553"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5"/>
            <p:cNvSpPr/>
            <p:nvPr/>
          </p:nvSpPr>
          <p:spPr>
            <a:xfrm flipH="1">
              <a:off x="1523388" y="4761679"/>
              <a:ext cx="529556" cy="205629"/>
            </a:xfrm>
            <a:custGeom>
              <a:avLst/>
              <a:gdLst/>
              <a:ahLst/>
              <a:cxnLst/>
              <a:rect l="l" t="t" r="r" b="b"/>
              <a:pathLst>
                <a:path w="14244" h="5531" extrusionOk="0">
                  <a:moveTo>
                    <a:pt x="8411" y="0"/>
                  </a:moveTo>
                  <a:cubicBezTo>
                    <a:pt x="8411" y="0"/>
                    <a:pt x="8569" y="1397"/>
                    <a:pt x="5862" y="2564"/>
                  </a:cubicBezTo>
                  <a:cubicBezTo>
                    <a:pt x="4940" y="2938"/>
                    <a:pt x="3990" y="3226"/>
                    <a:pt x="3010" y="3413"/>
                  </a:cubicBezTo>
                  <a:cubicBezTo>
                    <a:pt x="720" y="3889"/>
                    <a:pt x="0" y="5530"/>
                    <a:pt x="0" y="5530"/>
                  </a:cubicBezTo>
                  <a:lnTo>
                    <a:pt x="14243" y="5530"/>
                  </a:lnTo>
                  <a:lnTo>
                    <a:pt x="14200" y="3039"/>
                  </a:lnTo>
                  <a:lnTo>
                    <a:pt x="14157" y="418"/>
                  </a:lnTo>
                  <a:lnTo>
                    <a:pt x="8411"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5"/>
            <p:cNvSpPr/>
            <p:nvPr/>
          </p:nvSpPr>
          <p:spPr>
            <a:xfrm flipH="1">
              <a:off x="1523388" y="4856444"/>
              <a:ext cx="529556" cy="110863"/>
            </a:xfrm>
            <a:custGeom>
              <a:avLst/>
              <a:gdLst/>
              <a:ahLst/>
              <a:cxnLst/>
              <a:rect l="l" t="t" r="r" b="b"/>
              <a:pathLst>
                <a:path w="14244" h="2982" extrusionOk="0">
                  <a:moveTo>
                    <a:pt x="5862" y="0"/>
                  </a:moveTo>
                  <a:cubicBezTo>
                    <a:pt x="4940" y="389"/>
                    <a:pt x="3990" y="677"/>
                    <a:pt x="3010" y="864"/>
                  </a:cubicBezTo>
                  <a:cubicBezTo>
                    <a:pt x="720" y="1340"/>
                    <a:pt x="0" y="2981"/>
                    <a:pt x="0" y="2981"/>
                  </a:cubicBezTo>
                  <a:lnTo>
                    <a:pt x="14243" y="2981"/>
                  </a:lnTo>
                  <a:lnTo>
                    <a:pt x="14200" y="490"/>
                  </a:lnTo>
                  <a:cubicBezTo>
                    <a:pt x="12918" y="850"/>
                    <a:pt x="10960" y="1685"/>
                    <a:pt x="7590" y="1959"/>
                  </a:cubicBezTo>
                  <a:cubicBezTo>
                    <a:pt x="7201" y="1268"/>
                    <a:pt x="6510" y="576"/>
                    <a:pt x="586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5"/>
            <p:cNvSpPr/>
            <p:nvPr/>
          </p:nvSpPr>
          <p:spPr>
            <a:xfrm flipH="1">
              <a:off x="1457547" y="2912396"/>
              <a:ext cx="409622" cy="1923192"/>
            </a:xfrm>
            <a:custGeom>
              <a:avLst/>
              <a:gdLst/>
              <a:ahLst/>
              <a:cxnLst/>
              <a:rect l="l" t="t" r="r" b="b"/>
              <a:pathLst>
                <a:path w="11018" h="51730" extrusionOk="0">
                  <a:moveTo>
                    <a:pt x="4292" y="0"/>
                  </a:moveTo>
                  <a:cubicBezTo>
                    <a:pt x="2463" y="0"/>
                    <a:pt x="793" y="764"/>
                    <a:pt x="289" y="2578"/>
                  </a:cubicBezTo>
                  <a:cubicBezTo>
                    <a:pt x="101" y="3284"/>
                    <a:pt x="15" y="4983"/>
                    <a:pt x="1" y="7345"/>
                  </a:cubicBezTo>
                  <a:lnTo>
                    <a:pt x="1" y="7575"/>
                  </a:lnTo>
                  <a:cubicBezTo>
                    <a:pt x="1" y="7878"/>
                    <a:pt x="1" y="8195"/>
                    <a:pt x="15" y="8511"/>
                  </a:cubicBezTo>
                  <a:cubicBezTo>
                    <a:pt x="116" y="21516"/>
                    <a:pt x="2175" y="50102"/>
                    <a:pt x="2175" y="50102"/>
                  </a:cubicBezTo>
                  <a:lnTo>
                    <a:pt x="9794" y="51730"/>
                  </a:lnTo>
                  <a:cubicBezTo>
                    <a:pt x="9794" y="51730"/>
                    <a:pt x="10614" y="16029"/>
                    <a:pt x="10845" y="8511"/>
                  </a:cubicBezTo>
                  <a:cubicBezTo>
                    <a:pt x="10859" y="8123"/>
                    <a:pt x="10859" y="7806"/>
                    <a:pt x="10874" y="7575"/>
                  </a:cubicBezTo>
                  <a:cubicBezTo>
                    <a:pt x="10874" y="7489"/>
                    <a:pt x="10874" y="7403"/>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5"/>
            <p:cNvSpPr/>
            <p:nvPr/>
          </p:nvSpPr>
          <p:spPr>
            <a:xfrm flipH="1">
              <a:off x="1457547" y="2912359"/>
              <a:ext cx="409622" cy="281694"/>
            </a:xfrm>
            <a:custGeom>
              <a:avLst/>
              <a:gdLst/>
              <a:ahLst/>
              <a:cxnLst/>
              <a:rect l="l" t="t" r="r" b="b"/>
              <a:pathLst>
                <a:path w="11018" h="7577" extrusionOk="0">
                  <a:moveTo>
                    <a:pt x="4291" y="0"/>
                  </a:moveTo>
                  <a:cubicBezTo>
                    <a:pt x="2473" y="0"/>
                    <a:pt x="798" y="762"/>
                    <a:pt x="289" y="2579"/>
                  </a:cubicBezTo>
                  <a:cubicBezTo>
                    <a:pt x="101" y="3285"/>
                    <a:pt x="15" y="4984"/>
                    <a:pt x="1" y="7332"/>
                  </a:cubicBezTo>
                  <a:lnTo>
                    <a:pt x="1" y="7576"/>
                  </a:lnTo>
                  <a:lnTo>
                    <a:pt x="10874" y="7576"/>
                  </a:lnTo>
                  <a:cubicBezTo>
                    <a:pt x="10874" y="7476"/>
                    <a:pt x="10874" y="7404"/>
                    <a:pt x="10888" y="7332"/>
                  </a:cubicBezTo>
                  <a:cubicBezTo>
                    <a:pt x="10888" y="7332"/>
                    <a:pt x="10888" y="7317"/>
                    <a:pt x="10888" y="7303"/>
                  </a:cubicBezTo>
                  <a:cubicBezTo>
                    <a:pt x="11018" y="4350"/>
                    <a:pt x="10226" y="3314"/>
                    <a:pt x="9275" y="2133"/>
                  </a:cubicBezTo>
                  <a:cubicBezTo>
                    <a:pt x="8219" y="820"/>
                    <a:pt x="6178" y="0"/>
                    <a:pt x="429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flipH="1">
              <a:off x="1982791" y="4761679"/>
              <a:ext cx="537549" cy="205629"/>
            </a:xfrm>
            <a:custGeom>
              <a:avLst/>
              <a:gdLst/>
              <a:ahLst/>
              <a:cxnLst/>
              <a:rect l="l" t="t" r="r" b="b"/>
              <a:pathLst>
                <a:path w="14459" h="5531" extrusionOk="0">
                  <a:moveTo>
                    <a:pt x="8727" y="0"/>
                  </a:moveTo>
                  <a:cubicBezTo>
                    <a:pt x="8727" y="0"/>
                    <a:pt x="8799" y="1397"/>
                    <a:pt x="6034" y="2564"/>
                  </a:cubicBezTo>
                  <a:cubicBezTo>
                    <a:pt x="5098" y="2938"/>
                    <a:pt x="4133" y="3226"/>
                    <a:pt x="3140" y="3413"/>
                  </a:cubicBezTo>
                  <a:cubicBezTo>
                    <a:pt x="821" y="3889"/>
                    <a:pt x="0" y="5530"/>
                    <a:pt x="0" y="5530"/>
                  </a:cubicBezTo>
                  <a:lnTo>
                    <a:pt x="14257" y="5530"/>
                  </a:lnTo>
                  <a:lnTo>
                    <a:pt x="14344" y="3039"/>
                  </a:lnTo>
                  <a:lnTo>
                    <a:pt x="14459" y="418"/>
                  </a:lnTo>
                  <a:lnTo>
                    <a:pt x="8727"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5"/>
            <p:cNvSpPr/>
            <p:nvPr/>
          </p:nvSpPr>
          <p:spPr>
            <a:xfrm flipH="1">
              <a:off x="1987066" y="4856444"/>
              <a:ext cx="533274" cy="110863"/>
            </a:xfrm>
            <a:custGeom>
              <a:avLst/>
              <a:gdLst/>
              <a:ahLst/>
              <a:cxnLst/>
              <a:rect l="l" t="t" r="r" b="b"/>
              <a:pathLst>
                <a:path w="14344" h="2982" extrusionOk="0">
                  <a:moveTo>
                    <a:pt x="6034" y="0"/>
                  </a:moveTo>
                  <a:cubicBezTo>
                    <a:pt x="5098" y="389"/>
                    <a:pt x="4133" y="677"/>
                    <a:pt x="3140" y="864"/>
                  </a:cubicBezTo>
                  <a:cubicBezTo>
                    <a:pt x="821" y="1340"/>
                    <a:pt x="0" y="2981"/>
                    <a:pt x="0" y="2981"/>
                  </a:cubicBezTo>
                  <a:lnTo>
                    <a:pt x="14257" y="2981"/>
                  </a:lnTo>
                  <a:lnTo>
                    <a:pt x="14344" y="490"/>
                  </a:lnTo>
                  <a:lnTo>
                    <a:pt x="14344" y="490"/>
                  </a:lnTo>
                  <a:cubicBezTo>
                    <a:pt x="13048" y="850"/>
                    <a:pt x="11046" y="1685"/>
                    <a:pt x="7647" y="1959"/>
                  </a:cubicBezTo>
                  <a:cubicBezTo>
                    <a:pt x="7302" y="1268"/>
                    <a:pt x="6654" y="576"/>
                    <a:pt x="603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5"/>
            <p:cNvSpPr/>
            <p:nvPr/>
          </p:nvSpPr>
          <p:spPr>
            <a:xfrm flipH="1">
              <a:off x="1776121" y="2999651"/>
              <a:ext cx="486170" cy="1834338"/>
            </a:xfrm>
            <a:custGeom>
              <a:avLst/>
              <a:gdLst/>
              <a:ahLst/>
              <a:cxnLst/>
              <a:rect l="l" t="t" r="r" b="b"/>
              <a:pathLst>
                <a:path w="13077" h="49340" extrusionOk="0">
                  <a:moveTo>
                    <a:pt x="13077" y="1"/>
                  </a:moveTo>
                  <a:lnTo>
                    <a:pt x="3514" y="289"/>
                  </a:lnTo>
                  <a:cubicBezTo>
                    <a:pt x="3514" y="289"/>
                    <a:pt x="3154" y="2362"/>
                    <a:pt x="2665" y="5315"/>
                  </a:cubicBezTo>
                  <a:cubicBezTo>
                    <a:pt x="2550" y="5992"/>
                    <a:pt x="2420" y="6726"/>
                    <a:pt x="2305" y="7489"/>
                  </a:cubicBezTo>
                  <a:cubicBezTo>
                    <a:pt x="1369" y="13264"/>
                    <a:pt x="217" y="20897"/>
                    <a:pt x="145" y="24036"/>
                  </a:cubicBezTo>
                  <a:cubicBezTo>
                    <a:pt x="1" y="29379"/>
                    <a:pt x="562" y="47510"/>
                    <a:pt x="562" y="47510"/>
                  </a:cubicBezTo>
                  <a:lnTo>
                    <a:pt x="9001" y="49339"/>
                  </a:lnTo>
                  <a:cubicBezTo>
                    <a:pt x="9001" y="49339"/>
                    <a:pt x="9837" y="29797"/>
                    <a:pt x="9837" y="25304"/>
                  </a:cubicBezTo>
                  <a:cubicBezTo>
                    <a:pt x="10182" y="22510"/>
                    <a:pt x="11277" y="13898"/>
                    <a:pt x="12098" y="7504"/>
                  </a:cubicBezTo>
                  <a:cubicBezTo>
                    <a:pt x="12198" y="6740"/>
                    <a:pt x="12299" y="6006"/>
                    <a:pt x="12386" y="5315"/>
                  </a:cubicBezTo>
                  <a:cubicBezTo>
                    <a:pt x="12789" y="2204"/>
                    <a:pt x="13077" y="1"/>
                    <a:pt x="13077"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5"/>
            <p:cNvSpPr/>
            <p:nvPr/>
          </p:nvSpPr>
          <p:spPr>
            <a:xfrm flipH="1">
              <a:off x="1776121" y="2999651"/>
              <a:ext cx="386572" cy="194401"/>
            </a:xfrm>
            <a:custGeom>
              <a:avLst/>
              <a:gdLst/>
              <a:ahLst/>
              <a:cxnLst/>
              <a:rect l="l" t="t" r="r" b="b"/>
              <a:pathLst>
                <a:path w="10398" h="5229" extrusionOk="0">
                  <a:moveTo>
                    <a:pt x="10398" y="1"/>
                  </a:moveTo>
                  <a:lnTo>
                    <a:pt x="835" y="289"/>
                  </a:lnTo>
                  <a:cubicBezTo>
                    <a:pt x="835" y="289"/>
                    <a:pt x="475" y="2319"/>
                    <a:pt x="0" y="5228"/>
                  </a:cubicBezTo>
                  <a:lnTo>
                    <a:pt x="9721" y="5228"/>
                  </a:lnTo>
                  <a:cubicBezTo>
                    <a:pt x="10110" y="2161"/>
                    <a:pt x="10398" y="1"/>
                    <a:pt x="10398"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5"/>
            <p:cNvSpPr/>
            <p:nvPr/>
          </p:nvSpPr>
          <p:spPr>
            <a:xfrm flipH="1">
              <a:off x="1457547" y="2050324"/>
              <a:ext cx="763514" cy="1050041"/>
            </a:xfrm>
            <a:custGeom>
              <a:avLst/>
              <a:gdLst/>
              <a:ahLst/>
              <a:cxnLst/>
              <a:rect l="l" t="t" r="r" b="b"/>
              <a:pathLst>
                <a:path w="20537" h="28244" extrusionOk="0">
                  <a:moveTo>
                    <a:pt x="12355" y="0"/>
                  </a:moveTo>
                  <a:cubicBezTo>
                    <a:pt x="12269" y="0"/>
                    <a:pt x="12183" y="1"/>
                    <a:pt x="12097" y="2"/>
                  </a:cubicBezTo>
                  <a:cubicBezTo>
                    <a:pt x="9865" y="2"/>
                    <a:pt x="7561" y="247"/>
                    <a:pt x="7561" y="247"/>
                  </a:cubicBezTo>
                  <a:cubicBezTo>
                    <a:pt x="7273" y="276"/>
                    <a:pt x="6985" y="319"/>
                    <a:pt x="6697" y="391"/>
                  </a:cubicBezTo>
                  <a:cubicBezTo>
                    <a:pt x="6495" y="449"/>
                    <a:pt x="6308" y="521"/>
                    <a:pt x="6107" y="593"/>
                  </a:cubicBezTo>
                  <a:cubicBezTo>
                    <a:pt x="5588" y="780"/>
                    <a:pt x="5142" y="1140"/>
                    <a:pt x="4839" y="1601"/>
                  </a:cubicBezTo>
                  <a:cubicBezTo>
                    <a:pt x="4551" y="2119"/>
                    <a:pt x="4364" y="4265"/>
                    <a:pt x="4249" y="6684"/>
                  </a:cubicBezTo>
                  <a:cubicBezTo>
                    <a:pt x="4076" y="9997"/>
                    <a:pt x="4033" y="13799"/>
                    <a:pt x="4033" y="14620"/>
                  </a:cubicBezTo>
                  <a:cubicBezTo>
                    <a:pt x="3428" y="17413"/>
                    <a:pt x="1009" y="23087"/>
                    <a:pt x="0" y="28243"/>
                  </a:cubicBezTo>
                  <a:lnTo>
                    <a:pt x="20537" y="28243"/>
                  </a:lnTo>
                  <a:cubicBezTo>
                    <a:pt x="20321" y="26731"/>
                    <a:pt x="19428" y="20610"/>
                    <a:pt x="18650" y="17413"/>
                  </a:cubicBezTo>
                  <a:cubicBezTo>
                    <a:pt x="18535" y="16909"/>
                    <a:pt x="18391" y="16405"/>
                    <a:pt x="18204" y="15916"/>
                  </a:cubicBezTo>
                  <a:cubicBezTo>
                    <a:pt x="18938" y="11077"/>
                    <a:pt x="19399" y="7059"/>
                    <a:pt x="19457" y="4553"/>
                  </a:cubicBezTo>
                  <a:cubicBezTo>
                    <a:pt x="19500" y="3127"/>
                    <a:pt x="19399" y="2191"/>
                    <a:pt x="19154" y="1874"/>
                  </a:cubicBezTo>
                  <a:cubicBezTo>
                    <a:pt x="18722" y="1313"/>
                    <a:pt x="18016" y="938"/>
                    <a:pt x="16922" y="636"/>
                  </a:cubicBezTo>
                  <a:cubicBezTo>
                    <a:pt x="16692" y="564"/>
                    <a:pt x="16461" y="506"/>
                    <a:pt x="16216" y="449"/>
                  </a:cubicBezTo>
                  <a:cubicBezTo>
                    <a:pt x="16015" y="405"/>
                    <a:pt x="15799" y="362"/>
                    <a:pt x="15568" y="319"/>
                  </a:cubicBezTo>
                  <a:cubicBezTo>
                    <a:pt x="15280" y="276"/>
                    <a:pt x="14963" y="218"/>
                    <a:pt x="14618" y="161"/>
                  </a:cubicBezTo>
                  <a:cubicBezTo>
                    <a:pt x="13867" y="57"/>
                    <a:pt x="13116" y="0"/>
                    <a:pt x="12355"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5"/>
            <p:cNvSpPr/>
            <p:nvPr/>
          </p:nvSpPr>
          <p:spPr>
            <a:xfrm flipH="1">
              <a:off x="1633694" y="2050361"/>
              <a:ext cx="345379" cy="254926"/>
            </a:xfrm>
            <a:custGeom>
              <a:avLst/>
              <a:gdLst/>
              <a:ahLst/>
              <a:cxnLst/>
              <a:rect l="l" t="t" r="r" b="b"/>
              <a:pathLst>
                <a:path w="9290" h="6857" extrusionOk="0">
                  <a:moveTo>
                    <a:pt x="5571" y="0"/>
                  </a:moveTo>
                  <a:cubicBezTo>
                    <a:pt x="3350" y="0"/>
                    <a:pt x="1052" y="246"/>
                    <a:pt x="1052" y="246"/>
                  </a:cubicBezTo>
                  <a:cubicBezTo>
                    <a:pt x="764" y="275"/>
                    <a:pt x="476" y="318"/>
                    <a:pt x="188" y="390"/>
                  </a:cubicBezTo>
                  <a:cubicBezTo>
                    <a:pt x="1" y="448"/>
                    <a:pt x="1513" y="5315"/>
                    <a:pt x="2809" y="6856"/>
                  </a:cubicBezTo>
                  <a:cubicBezTo>
                    <a:pt x="5805" y="3414"/>
                    <a:pt x="9290" y="361"/>
                    <a:pt x="9059" y="318"/>
                  </a:cubicBezTo>
                  <a:cubicBezTo>
                    <a:pt x="8771" y="275"/>
                    <a:pt x="8454" y="217"/>
                    <a:pt x="8109" y="160"/>
                  </a:cubicBezTo>
                  <a:cubicBezTo>
                    <a:pt x="7386" y="42"/>
                    <a:pt x="6485" y="0"/>
                    <a:pt x="557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5"/>
            <p:cNvSpPr/>
            <p:nvPr/>
          </p:nvSpPr>
          <p:spPr>
            <a:xfrm flipH="1">
              <a:off x="1658306" y="2319154"/>
              <a:ext cx="152093" cy="174139"/>
            </a:xfrm>
            <a:custGeom>
              <a:avLst/>
              <a:gdLst/>
              <a:ahLst/>
              <a:cxnLst/>
              <a:rect l="l" t="t" r="r" b="b"/>
              <a:pathLst>
                <a:path w="4091" h="4684" extrusionOk="0">
                  <a:moveTo>
                    <a:pt x="0" y="1"/>
                  </a:moveTo>
                  <a:lnTo>
                    <a:pt x="0" y="3270"/>
                  </a:lnTo>
                  <a:cubicBezTo>
                    <a:pt x="0" y="3270"/>
                    <a:pt x="87" y="4220"/>
                    <a:pt x="1368" y="4580"/>
                  </a:cubicBezTo>
                  <a:cubicBezTo>
                    <a:pt x="1620" y="4652"/>
                    <a:pt x="1870" y="4684"/>
                    <a:pt x="2108" y="4684"/>
                  </a:cubicBezTo>
                  <a:cubicBezTo>
                    <a:pt x="3069" y="4684"/>
                    <a:pt x="3857" y="4169"/>
                    <a:pt x="3961" y="3673"/>
                  </a:cubicBezTo>
                  <a:cubicBezTo>
                    <a:pt x="4090" y="2996"/>
                    <a:pt x="4004" y="145"/>
                    <a:pt x="4004" y="87"/>
                  </a:cubicBezTo>
                  <a:lnTo>
                    <a:pt x="0"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5"/>
            <p:cNvSpPr/>
            <p:nvPr/>
          </p:nvSpPr>
          <p:spPr>
            <a:xfrm flipH="1">
              <a:off x="1677601" y="1683084"/>
              <a:ext cx="335713" cy="560079"/>
            </a:xfrm>
            <a:custGeom>
              <a:avLst/>
              <a:gdLst/>
              <a:ahLst/>
              <a:cxnLst/>
              <a:rect l="l" t="t" r="r" b="b"/>
              <a:pathLst>
                <a:path w="9030" h="15065" extrusionOk="0">
                  <a:moveTo>
                    <a:pt x="1066" y="1"/>
                  </a:moveTo>
                  <a:cubicBezTo>
                    <a:pt x="778" y="318"/>
                    <a:pt x="591" y="865"/>
                    <a:pt x="562" y="1931"/>
                  </a:cubicBezTo>
                  <a:cubicBezTo>
                    <a:pt x="648" y="3616"/>
                    <a:pt x="792" y="3961"/>
                    <a:pt x="591" y="4408"/>
                  </a:cubicBezTo>
                  <a:cubicBezTo>
                    <a:pt x="389" y="4825"/>
                    <a:pt x="0" y="4797"/>
                    <a:pt x="29" y="4998"/>
                  </a:cubicBezTo>
                  <a:cubicBezTo>
                    <a:pt x="43" y="5200"/>
                    <a:pt x="691" y="5272"/>
                    <a:pt x="691" y="5848"/>
                  </a:cubicBezTo>
                  <a:cubicBezTo>
                    <a:pt x="706" y="6453"/>
                    <a:pt x="691" y="7360"/>
                    <a:pt x="907" y="7533"/>
                  </a:cubicBezTo>
                  <a:cubicBezTo>
                    <a:pt x="1113" y="7710"/>
                    <a:pt x="1470" y="7803"/>
                    <a:pt x="1931" y="7803"/>
                  </a:cubicBezTo>
                  <a:cubicBezTo>
                    <a:pt x="2181" y="7803"/>
                    <a:pt x="2461" y="7776"/>
                    <a:pt x="2765" y="7720"/>
                  </a:cubicBezTo>
                  <a:cubicBezTo>
                    <a:pt x="2866" y="7706"/>
                    <a:pt x="2952" y="7691"/>
                    <a:pt x="3024" y="7691"/>
                  </a:cubicBezTo>
                  <a:cubicBezTo>
                    <a:pt x="3077" y="7686"/>
                    <a:pt x="3125" y="7684"/>
                    <a:pt x="3170" y="7684"/>
                  </a:cubicBezTo>
                  <a:cubicBezTo>
                    <a:pt x="3653" y="7684"/>
                    <a:pt x="3702" y="7954"/>
                    <a:pt x="3716" y="8152"/>
                  </a:cubicBezTo>
                  <a:cubicBezTo>
                    <a:pt x="3759" y="8671"/>
                    <a:pt x="3586" y="9189"/>
                    <a:pt x="3240" y="9578"/>
                  </a:cubicBezTo>
                  <a:cubicBezTo>
                    <a:pt x="2924" y="9938"/>
                    <a:pt x="2016" y="10082"/>
                    <a:pt x="2016" y="10082"/>
                  </a:cubicBezTo>
                  <a:cubicBezTo>
                    <a:pt x="2016" y="10082"/>
                    <a:pt x="3039" y="14834"/>
                    <a:pt x="3989" y="15065"/>
                  </a:cubicBezTo>
                  <a:cubicBezTo>
                    <a:pt x="4781" y="14474"/>
                    <a:pt x="7518" y="11508"/>
                    <a:pt x="9030" y="10039"/>
                  </a:cubicBezTo>
                  <a:cubicBezTo>
                    <a:pt x="8065" y="9722"/>
                    <a:pt x="7100" y="9203"/>
                    <a:pt x="6783" y="8267"/>
                  </a:cubicBezTo>
                  <a:cubicBezTo>
                    <a:pt x="6466" y="7331"/>
                    <a:pt x="6740" y="4998"/>
                    <a:pt x="6740" y="4998"/>
                  </a:cubicBezTo>
                  <a:lnTo>
                    <a:pt x="6740" y="4998"/>
                  </a:lnTo>
                  <a:cubicBezTo>
                    <a:pt x="6740" y="4998"/>
                    <a:pt x="6817" y="5037"/>
                    <a:pt x="6955" y="5037"/>
                  </a:cubicBezTo>
                  <a:cubicBezTo>
                    <a:pt x="7070" y="5037"/>
                    <a:pt x="7227" y="5010"/>
                    <a:pt x="7417" y="4912"/>
                  </a:cubicBezTo>
                  <a:cubicBezTo>
                    <a:pt x="7849" y="4681"/>
                    <a:pt x="8223" y="2651"/>
                    <a:pt x="7518" y="2478"/>
                  </a:cubicBezTo>
                  <a:cubicBezTo>
                    <a:pt x="7436" y="2459"/>
                    <a:pt x="7359" y="2449"/>
                    <a:pt x="7284" y="2449"/>
                  </a:cubicBezTo>
                  <a:cubicBezTo>
                    <a:pt x="6752" y="2449"/>
                    <a:pt x="6395" y="2935"/>
                    <a:pt x="6193" y="3731"/>
                  </a:cubicBezTo>
                  <a:cubicBezTo>
                    <a:pt x="5530" y="3155"/>
                    <a:pt x="5401" y="2478"/>
                    <a:pt x="4652" y="2363"/>
                  </a:cubicBezTo>
                  <a:cubicBezTo>
                    <a:pt x="3903" y="2248"/>
                    <a:pt x="2204" y="2046"/>
                    <a:pt x="1512" y="1095"/>
                  </a:cubicBezTo>
                  <a:cubicBezTo>
                    <a:pt x="1282" y="764"/>
                    <a:pt x="1138" y="390"/>
                    <a:pt x="106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5"/>
            <p:cNvSpPr/>
            <p:nvPr/>
          </p:nvSpPr>
          <p:spPr>
            <a:xfrm flipH="1">
              <a:off x="1677601" y="1846405"/>
              <a:ext cx="260763" cy="396758"/>
            </a:xfrm>
            <a:custGeom>
              <a:avLst/>
              <a:gdLst/>
              <a:ahLst/>
              <a:cxnLst/>
              <a:rect l="l" t="t" r="r" b="b"/>
              <a:pathLst>
                <a:path w="7014" h="10672" extrusionOk="0">
                  <a:moveTo>
                    <a:pt x="4292" y="0"/>
                  </a:moveTo>
                  <a:cubicBezTo>
                    <a:pt x="4234" y="303"/>
                    <a:pt x="4177" y="490"/>
                    <a:pt x="4148" y="634"/>
                  </a:cubicBezTo>
                  <a:cubicBezTo>
                    <a:pt x="3500" y="2665"/>
                    <a:pt x="1685" y="3169"/>
                    <a:pt x="1008" y="3298"/>
                  </a:cubicBezTo>
                  <a:cubicBezTo>
                    <a:pt x="1061" y="3293"/>
                    <a:pt x="1109" y="3291"/>
                    <a:pt x="1154" y="3291"/>
                  </a:cubicBezTo>
                  <a:cubicBezTo>
                    <a:pt x="1637" y="3291"/>
                    <a:pt x="1686" y="3561"/>
                    <a:pt x="1700" y="3759"/>
                  </a:cubicBezTo>
                  <a:cubicBezTo>
                    <a:pt x="1743" y="4278"/>
                    <a:pt x="1570" y="4796"/>
                    <a:pt x="1224" y="5185"/>
                  </a:cubicBezTo>
                  <a:cubicBezTo>
                    <a:pt x="908" y="5545"/>
                    <a:pt x="0" y="5689"/>
                    <a:pt x="0" y="5689"/>
                  </a:cubicBezTo>
                  <a:cubicBezTo>
                    <a:pt x="0" y="5689"/>
                    <a:pt x="1023" y="10441"/>
                    <a:pt x="1973" y="10672"/>
                  </a:cubicBezTo>
                  <a:cubicBezTo>
                    <a:pt x="2765" y="10081"/>
                    <a:pt x="5502" y="7115"/>
                    <a:pt x="7014" y="5646"/>
                  </a:cubicBezTo>
                  <a:cubicBezTo>
                    <a:pt x="6049" y="5329"/>
                    <a:pt x="5084" y="4810"/>
                    <a:pt x="4767" y="3874"/>
                  </a:cubicBezTo>
                  <a:cubicBezTo>
                    <a:pt x="4450" y="2938"/>
                    <a:pt x="4724" y="605"/>
                    <a:pt x="4724" y="605"/>
                  </a:cubicBezTo>
                  <a:cubicBezTo>
                    <a:pt x="4724" y="605"/>
                    <a:pt x="4378" y="519"/>
                    <a:pt x="429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5"/>
            <p:cNvSpPr/>
            <p:nvPr/>
          </p:nvSpPr>
          <p:spPr>
            <a:xfrm flipH="1">
              <a:off x="1734334" y="1790490"/>
              <a:ext cx="36471" cy="59707"/>
            </a:xfrm>
            <a:custGeom>
              <a:avLst/>
              <a:gdLst/>
              <a:ahLst/>
              <a:cxnLst/>
              <a:rect l="l" t="t" r="r" b="b"/>
              <a:pathLst>
                <a:path w="981" h="1606" extrusionOk="0">
                  <a:moveTo>
                    <a:pt x="786" y="1"/>
                  </a:moveTo>
                  <a:cubicBezTo>
                    <a:pt x="709" y="1"/>
                    <a:pt x="610" y="29"/>
                    <a:pt x="491" y="122"/>
                  </a:cubicBezTo>
                  <a:cubicBezTo>
                    <a:pt x="59" y="424"/>
                    <a:pt x="1" y="1605"/>
                    <a:pt x="447" y="1605"/>
                  </a:cubicBezTo>
                  <a:cubicBezTo>
                    <a:pt x="879" y="1605"/>
                    <a:pt x="908" y="871"/>
                    <a:pt x="606" y="799"/>
                  </a:cubicBezTo>
                  <a:cubicBezTo>
                    <a:pt x="548" y="784"/>
                    <a:pt x="476" y="770"/>
                    <a:pt x="404" y="755"/>
                  </a:cubicBezTo>
                  <a:cubicBezTo>
                    <a:pt x="404" y="755"/>
                    <a:pt x="476" y="79"/>
                    <a:pt x="980" y="79"/>
                  </a:cubicBezTo>
                  <a:cubicBezTo>
                    <a:pt x="980" y="79"/>
                    <a:pt x="913" y="1"/>
                    <a:pt x="786"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5"/>
            <p:cNvSpPr/>
            <p:nvPr/>
          </p:nvSpPr>
          <p:spPr>
            <a:xfrm flipH="1">
              <a:off x="2416466" y="1943290"/>
              <a:ext cx="492044" cy="734627"/>
            </a:xfrm>
            <a:custGeom>
              <a:avLst/>
              <a:gdLst/>
              <a:ahLst/>
              <a:cxnLst/>
              <a:rect l="l" t="t" r="r" b="b"/>
              <a:pathLst>
                <a:path w="13235" h="19760" extrusionOk="0">
                  <a:moveTo>
                    <a:pt x="0" y="1"/>
                  </a:moveTo>
                  <a:lnTo>
                    <a:pt x="576" y="1988"/>
                  </a:lnTo>
                  <a:cubicBezTo>
                    <a:pt x="2088" y="7101"/>
                    <a:pt x="2751" y="12444"/>
                    <a:pt x="2535" y="17772"/>
                  </a:cubicBezTo>
                  <a:lnTo>
                    <a:pt x="13235" y="19760"/>
                  </a:lnTo>
                  <a:lnTo>
                    <a:pt x="12904" y="332"/>
                  </a:lnTo>
                  <a:lnTo>
                    <a:pt x="0"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5"/>
            <p:cNvSpPr/>
            <p:nvPr/>
          </p:nvSpPr>
          <p:spPr>
            <a:xfrm flipH="1">
              <a:off x="2465689" y="2009168"/>
              <a:ext cx="368950" cy="574504"/>
            </a:xfrm>
            <a:custGeom>
              <a:avLst/>
              <a:gdLst/>
              <a:ahLst/>
              <a:cxnLst/>
              <a:rect l="l" t="t" r="r" b="b"/>
              <a:pathLst>
                <a:path w="9924" h="15453" extrusionOk="0">
                  <a:moveTo>
                    <a:pt x="1" y="0"/>
                  </a:moveTo>
                  <a:lnTo>
                    <a:pt x="1" y="0"/>
                  </a:lnTo>
                  <a:cubicBezTo>
                    <a:pt x="2089" y="4076"/>
                    <a:pt x="2204" y="14560"/>
                    <a:pt x="2204" y="14560"/>
                  </a:cubicBezTo>
                  <a:lnTo>
                    <a:pt x="9923" y="15453"/>
                  </a:lnTo>
                  <a:lnTo>
                    <a:pt x="9592" y="332"/>
                  </a:lnTo>
                  <a:lnTo>
                    <a:pt x="1"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5"/>
            <p:cNvSpPr/>
            <p:nvPr/>
          </p:nvSpPr>
          <p:spPr>
            <a:xfrm flipH="1">
              <a:off x="2758574" y="2220113"/>
              <a:ext cx="124768" cy="152614"/>
            </a:xfrm>
            <a:custGeom>
              <a:avLst/>
              <a:gdLst/>
              <a:ahLst/>
              <a:cxnLst/>
              <a:rect l="l" t="t" r="r" b="b"/>
              <a:pathLst>
                <a:path w="3356" h="4105" extrusionOk="0">
                  <a:moveTo>
                    <a:pt x="302" y="0"/>
                  </a:moveTo>
                  <a:cubicBezTo>
                    <a:pt x="259" y="0"/>
                    <a:pt x="245" y="0"/>
                    <a:pt x="245" y="15"/>
                  </a:cubicBezTo>
                  <a:cubicBezTo>
                    <a:pt x="0" y="346"/>
                    <a:pt x="418" y="1210"/>
                    <a:pt x="418" y="1210"/>
                  </a:cubicBezTo>
                  <a:cubicBezTo>
                    <a:pt x="418" y="1210"/>
                    <a:pt x="259" y="1700"/>
                    <a:pt x="202" y="1930"/>
                  </a:cubicBezTo>
                  <a:cubicBezTo>
                    <a:pt x="158" y="2161"/>
                    <a:pt x="547" y="2362"/>
                    <a:pt x="547" y="2362"/>
                  </a:cubicBezTo>
                  <a:cubicBezTo>
                    <a:pt x="533" y="2578"/>
                    <a:pt x="533" y="2794"/>
                    <a:pt x="576" y="3010"/>
                  </a:cubicBezTo>
                  <a:cubicBezTo>
                    <a:pt x="619" y="3126"/>
                    <a:pt x="1008" y="3212"/>
                    <a:pt x="1008" y="3212"/>
                  </a:cubicBezTo>
                  <a:lnTo>
                    <a:pt x="1023" y="3514"/>
                  </a:lnTo>
                  <a:lnTo>
                    <a:pt x="1066" y="3975"/>
                  </a:lnTo>
                  <a:cubicBezTo>
                    <a:pt x="1282" y="4047"/>
                    <a:pt x="1527" y="4090"/>
                    <a:pt x="1757" y="4105"/>
                  </a:cubicBezTo>
                  <a:cubicBezTo>
                    <a:pt x="2016" y="4090"/>
                    <a:pt x="3125" y="3975"/>
                    <a:pt x="3269" y="3817"/>
                  </a:cubicBezTo>
                  <a:cubicBezTo>
                    <a:pt x="3341" y="3702"/>
                    <a:pt x="3356" y="3572"/>
                    <a:pt x="3312" y="3457"/>
                  </a:cubicBezTo>
                  <a:cubicBezTo>
                    <a:pt x="3284" y="3327"/>
                    <a:pt x="3226" y="3212"/>
                    <a:pt x="3140" y="3111"/>
                  </a:cubicBezTo>
                  <a:cubicBezTo>
                    <a:pt x="3124" y="3102"/>
                    <a:pt x="3096" y="3099"/>
                    <a:pt x="3060" y="3099"/>
                  </a:cubicBezTo>
                  <a:cubicBezTo>
                    <a:pt x="2859" y="3099"/>
                    <a:pt x="2396" y="3214"/>
                    <a:pt x="2347" y="3226"/>
                  </a:cubicBezTo>
                  <a:lnTo>
                    <a:pt x="2333" y="3226"/>
                  </a:lnTo>
                  <a:cubicBezTo>
                    <a:pt x="2333" y="3226"/>
                    <a:pt x="2506" y="3068"/>
                    <a:pt x="2650" y="2938"/>
                  </a:cubicBezTo>
                  <a:cubicBezTo>
                    <a:pt x="2751" y="2809"/>
                    <a:pt x="2780" y="2636"/>
                    <a:pt x="2751" y="2477"/>
                  </a:cubicBezTo>
                  <a:cubicBezTo>
                    <a:pt x="2751" y="2405"/>
                    <a:pt x="2736" y="2333"/>
                    <a:pt x="2736" y="2261"/>
                  </a:cubicBezTo>
                  <a:cubicBezTo>
                    <a:pt x="2852" y="2161"/>
                    <a:pt x="2650" y="1340"/>
                    <a:pt x="2650" y="1340"/>
                  </a:cubicBezTo>
                  <a:cubicBezTo>
                    <a:pt x="2794" y="1311"/>
                    <a:pt x="2952" y="1253"/>
                    <a:pt x="3068" y="1167"/>
                  </a:cubicBezTo>
                  <a:cubicBezTo>
                    <a:pt x="3096" y="1138"/>
                    <a:pt x="3111" y="1124"/>
                    <a:pt x="3140" y="1095"/>
                  </a:cubicBezTo>
                  <a:cubicBezTo>
                    <a:pt x="3240" y="850"/>
                    <a:pt x="3183" y="562"/>
                    <a:pt x="2981" y="389"/>
                  </a:cubicBezTo>
                  <a:cubicBezTo>
                    <a:pt x="2794" y="274"/>
                    <a:pt x="677" y="0"/>
                    <a:pt x="302"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5"/>
            <p:cNvSpPr/>
            <p:nvPr/>
          </p:nvSpPr>
          <p:spPr>
            <a:xfrm flipH="1">
              <a:off x="2769281" y="2258183"/>
              <a:ext cx="72868" cy="11748"/>
            </a:xfrm>
            <a:custGeom>
              <a:avLst/>
              <a:gdLst/>
              <a:ahLst/>
              <a:cxnLst/>
              <a:rect l="l" t="t" r="r" b="b"/>
              <a:pathLst>
                <a:path w="1960" h="316" extrusionOk="0">
                  <a:moveTo>
                    <a:pt x="863" y="1"/>
                  </a:moveTo>
                  <a:cubicBezTo>
                    <a:pt x="563" y="1"/>
                    <a:pt x="268" y="70"/>
                    <a:pt x="1" y="186"/>
                  </a:cubicBezTo>
                  <a:lnTo>
                    <a:pt x="1542" y="316"/>
                  </a:lnTo>
                  <a:cubicBezTo>
                    <a:pt x="1686" y="287"/>
                    <a:pt x="1830" y="229"/>
                    <a:pt x="1960" y="143"/>
                  </a:cubicBezTo>
                  <a:cubicBezTo>
                    <a:pt x="1758" y="129"/>
                    <a:pt x="1470" y="28"/>
                    <a:pt x="1081" y="13"/>
                  </a:cubicBezTo>
                  <a:cubicBezTo>
                    <a:pt x="1008" y="5"/>
                    <a:pt x="935" y="1"/>
                    <a:pt x="86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5"/>
            <p:cNvSpPr/>
            <p:nvPr/>
          </p:nvSpPr>
          <p:spPr>
            <a:xfrm flipH="1">
              <a:off x="2781066" y="2304172"/>
              <a:ext cx="61603" cy="14016"/>
            </a:xfrm>
            <a:custGeom>
              <a:avLst/>
              <a:gdLst/>
              <a:ahLst/>
              <a:cxnLst/>
              <a:rect l="l" t="t" r="r" b="b"/>
              <a:pathLst>
                <a:path w="1657" h="377" extrusionOk="0">
                  <a:moveTo>
                    <a:pt x="1642" y="0"/>
                  </a:moveTo>
                  <a:cubicBezTo>
                    <a:pt x="1642" y="0"/>
                    <a:pt x="762" y="60"/>
                    <a:pt x="169" y="60"/>
                  </a:cubicBezTo>
                  <a:cubicBezTo>
                    <a:pt x="109" y="60"/>
                    <a:pt x="53" y="59"/>
                    <a:pt x="1" y="58"/>
                  </a:cubicBezTo>
                  <a:lnTo>
                    <a:pt x="1" y="58"/>
                  </a:lnTo>
                  <a:cubicBezTo>
                    <a:pt x="355" y="202"/>
                    <a:pt x="626" y="377"/>
                    <a:pt x="997" y="377"/>
                  </a:cubicBezTo>
                  <a:cubicBezTo>
                    <a:pt x="1184" y="377"/>
                    <a:pt x="1396" y="332"/>
                    <a:pt x="1657" y="216"/>
                  </a:cubicBezTo>
                  <a:cubicBezTo>
                    <a:pt x="1657" y="144"/>
                    <a:pt x="1642" y="72"/>
                    <a:pt x="164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5"/>
            <p:cNvSpPr/>
            <p:nvPr/>
          </p:nvSpPr>
          <p:spPr>
            <a:xfrm flipH="1">
              <a:off x="2765005" y="2335289"/>
              <a:ext cx="80861" cy="23533"/>
            </a:xfrm>
            <a:custGeom>
              <a:avLst/>
              <a:gdLst/>
              <a:ahLst/>
              <a:cxnLst/>
              <a:rect l="l" t="t" r="r" b="b"/>
              <a:pathLst>
                <a:path w="2175" h="633" extrusionOk="0">
                  <a:moveTo>
                    <a:pt x="2052" y="1"/>
                  </a:moveTo>
                  <a:cubicBezTo>
                    <a:pt x="1851" y="1"/>
                    <a:pt x="1388" y="116"/>
                    <a:pt x="1339" y="128"/>
                  </a:cubicBezTo>
                  <a:lnTo>
                    <a:pt x="1325" y="128"/>
                  </a:lnTo>
                  <a:cubicBezTo>
                    <a:pt x="1181" y="200"/>
                    <a:pt x="1037" y="258"/>
                    <a:pt x="879" y="301"/>
                  </a:cubicBezTo>
                  <a:cubicBezTo>
                    <a:pt x="856" y="305"/>
                    <a:pt x="832" y="307"/>
                    <a:pt x="805" y="307"/>
                  </a:cubicBezTo>
                  <a:cubicBezTo>
                    <a:pt x="518" y="307"/>
                    <a:pt x="0" y="114"/>
                    <a:pt x="0" y="114"/>
                  </a:cubicBezTo>
                  <a:lnTo>
                    <a:pt x="0" y="114"/>
                  </a:lnTo>
                  <a:lnTo>
                    <a:pt x="15" y="416"/>
                  </a:lnTo>
                  <a:cubicBezTo>
                    <a:pt x="245" y="503"/>
                    <a:pt x="490" y="575"/>
                    <a:pt x="720" y="632"/>
                  </a:cubicBezTo>
                  <a:cubicBezTo>
                    <a:pt x="722" y="633"/>
                    <a:pt x="724" y="633"/>
                    <a:pt x="726" y="633"/>
                  </a:cubicBezTo>
                  <a:cubicBezTo>
                    <a:pt x="909" y="633"/>
                    <a:pt x="2174" y="42"/>
                    <a:pt x="2132" y="13"/>
                  </a:cubicBezTo>
                  <a:cubicBezTo>
                    <a:pt x="2116" y="4"/>
                    <a:pt x="2088" y="1"/>
                    <a:pt x="205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5"/>
            <p:cNvSpPr/>
            <p:nvPr/>
          </p:nvSpPr>
          <p:spPr>
            <a:xfrm flipH="1">
              <a:off x="1628861" y="2189591"/>
              <a:ext cx="871143" cy="609897"/>
            </a:xfrm>
            <a:custGeom>
              <a:avLst/>
              <a:gdLst/>
              <a:ahLst/>
              <a:cxnLst/>
              <a:rect l="l" t="t" r="r" b="b"/>
              <a:pathLst>
                <a:path w="23432" h="16405" extrusionOk="0">
                  <a:moveTo>
                    <a:pt x="2161" y="1"/>
                  </a:moveTo>
                  <a:cubicBezTo>
                    <a:pt x="2132" y="1"/>
                    <a:pt x="2089" y="1"/>
                    <a:pt x="2060" y="15"/>
                  </a:cubicBezTo>
                  <a:cubicBezTo>
                    <a:pt x="1642" y="217"/>
                    <a:pt x="1873" y="994"/>
                    <a:pt x="1873" y="994"/>
                  </a:cubicBezTo>
                  <a:cubicBezTo>
                    <a:pt x="1845" y="994"/>
                    <a:pt x="943" y="660"/>
                    <a:pt x="698" y="660"/>
                  </a:cubicBezTo>
                  <a:cubicBezTo>
                    <a:pt x="684" y="660"/>
                    <a:pt x="672" y="661"/>
                    <a:pt x="663" y="663"/>
                  </a:cubicBezTo>
                  <a:cubicBezTo>
                    <a:pt x="490" y="692"/>
                    <a:pt x="735" y="1786"/>
                    <a:pt x="735" y="1786"/>
                  </a:cubicBezTo>
                  <a:cubicBezTo>
                    <a:pt x="735" y="1786"/>
                    <a:pt x="0" y="4321"/>
                    <a:pt x="447" y="4695"/>
                  </a:cubicBezTo>
                  <a:cubicBezTo>
                    <a:pt x="908" y="5070"/>
                    <a:pt x="3269" y="5646"/>
                    <a:pt x="3269" y="5646"/>
                  </a:cubicBezTo>
                  <a:lnTo>
                    <a:pt x="3284" y="5617"/>
                  </a:lnTo>
                  <a:cubicBezTo>
                    <a:pt x="4990" y="8026"/>
                    <a:pt x="11152" y="16404"/>
                    <a:pt x="14475" y="16404"/>
                  </a:cubicBezTo>
                  <a:cubicBezTo>
                    <a:pt x="14489" y="16404"/>
                    <a:pt x="14503" y="16404"/>
                    <a:pt x="14517" y="16404"/>
                  </a:cubicBezTo>
                  <a:cubicBezTo>
                    <a:pt x="18391" y="16317"/>
                    <a:pt x="23431" y="9765"/>
                    <a:pt x="23431" y="9765"/>
                  </a:cubicBezTo>
                  <a:lnTo>
                    <a:pt x="19053" y="5401"/>
                  </a:lnTo>
                  <a:lnTo>
                    <a:pt x="15021" y="9765"/>
                  </a:lnTo>
                  <a:lnTo>
                    <a:pt x="4479" y="3068"/>
                  </a:lnTo>
                  <a:cubicBezTo>
                    <a:pt x="4537" y="2838"/>
                    <a:pt x="4594" y="2578"/>
                    <a:pt x="4638" y="2334"/>
                  </a:cubicBezTo>
                  <a:cubicBezTo>
                    <a:pt x="4724" y="1873"/>
                    <a:pt x="4767" y="1455"/>
                    <a:pt x="4666" y="1383"/>
                  </a:cubicBezTo>
                  <a:cubicBezTo>
                    <a:pt x="4422" y="1210"/>
                    <a:pt x="2823" y="649"/>
                    <a:pt x="2823" y="649"/>
                  </a:cubicBezTo>
                  <a:cubicBezTo>
                    <a:pt x="2823" y="649"/>
                    <a:pt x="2477" y="1"/>
                    <a:pt x="2161"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5"/>
            <p:cNvSpPr/>
            <p:nvPr/>
          </p:nvSpPr>
          <p:spPr>
            <a:xfrm flipH="1">
              <a:off x="1407209" y="2121593"/>
              <a:ext cx="493680" cy="593799"/>
            </a:xfrm>
            <a:custGeom>
              <a:avLst/>
              <a:gdLst/>
              <a:ahLst/>
              <a:cxnLst/>
              <a:rect l="l" t="t" r="r" b="b"/>
              <a:pathLst>
                <a:path w="13279" h="15972" extrusionOk="0">
                  <a:moveTo>
                    <a:pt x="10729" y="1"/>
                  </a:moveTo>
                  <a:cubicBezTo>
                    <a:pt x="10629" y="1"/>
                    <a:pt x="10542" y="15"/>
                    <a:pt x="10456" y="44"/>
                  </a:cubicBezTo>
                  <a:cubicBezTo>
                    <a:pt x="7143" y="1009"/>
                    <a:pt x="0" y="9419"/>
                    <a:pt x="0" y="9419"/>
                  </a:cubicBezTo>
                  <a:lnTo>
                    <a:pt x="6639" y="15972"/>
                  </a:lnTo>
                  <a:cubicBezTo>
                    <a:pt x="6639" y="15972"/>
                    <a:pt x="13278" y="6308"/>
                    <a:pt x="12947" y="3356"/>
                  </a:cubicBezTo>
                  <a:cubicBezTo>
                    <a:pt x="12645" y="764"/>
                    <a:pt x="11464" y="1"/>
                    <a:pt x="10729"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5"/>
            <p:cNvSpPr/>
            <p:nvPr/>
          </p:nvSpPr>
          <p:spPr>
            <a:xfrm flipH="1">
              <a:off x="555398" y="2114083"/>
              <a:ext cx="724441" cy="1034984"/>
            </a:xfrm>
            <a:custGeom>
              <a:avLst/>
              <a:gdLst/>
              <a:ahLst/>
              <a:cxnLst/>
              <a:rect l="l" t="t" r="r" b="b"/>
              <a:pathLst>
                <a:path w="19486" h="27839" extrusionOk="0">
                  <a:moveTo>
                    <a:pt x="17902" y="1"/>
                  </a:moveTo>
                  <a:cubicBezTo>
                    <a:pt x="16260" y="188"/>
                    <a:pt x="15137" y="1571"/>
                    <a:pt x="14834" y="3428"/>
                  </a:cubicBezTo>
                  <a:cubicBezTo>
                    <a:pt x="14517" y="5272"/>
                    <a:pt x="9592" y="14921"/>
                    <a:pt x="9592" y="14921"/>
                  </a:cubicBezTo>
                  <a:lnTo>
                    <a:pt x="1" y="26110"/>
                  </a:lnTo>
                  <a:lnTo>
                    <a:pt x="3284" y="27839"/>
                  </a:lnTo>
                  <a:cubicBezTo>
                    <a:pt x="3284" y="27839"/>
                    <a:pt x="12775" y="21588"/>
                    <a:pt x="14719" y="18204"/>
                  </a:cubicBezTo>
                  <a:cubicBezTo>
                    <a:pt x="16663" y="14834"/>
                    <a:pt x="19486" y="1"/>
                    <a:pt x="17930"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5"/>
            <p:cNvSpPr/>
            <p:nvPr/>
          </p:nvSpPr>
          <p:spPr>
            <a:xfrm flipH="1">
              <a:off x="1147003" y="3031996"/>
              <a:ext cx="186891" cy="144397"/>
            </a:xfrm>
            <a:custGeom>
              <a:avLst/>
              <a:gdLst/>
              <a:ahLst/>
              <a:cxnLst/>
              <a:rect l="l" t="t" r="r" b="b"/>
              <a:pathLst>
                <a:path w="5027" h="3884" extrusionOk="0">
                  <a:moveTo>
                    <a:pt x="2337" y="0"/>
                  </a:moveTo>
                  <a:cubicBezTo>
                    <a:pt x="1762" y="0"/>
                    <a:pt x="1241" y="120"/>
                    <a:pt x="1066" y="470"/>
                  </a:cubicBezTo>
                  <a:cubicBezTo>
                    <a:pt x="879" y="844"/>
                    <a:pt x="936" y="2025"/>
                    <a:pt x="504" y="2213"/>
                  </a:cubicBezTo>
                  <a:cubicBezTo>
                    <a:pt x="245" y="2328"/>
                    <a:pt x="0" y="2472"/>
                    <a:pt x="15" y="2573"/>
                  </a:cubicBezTo>
                  <a:cubicBezTo>
                    <a:pt x="29" y="2774"/>
                    <a:pt x="389" y="2904"/>
                    <a:pt x="591" y="2947"/>
                  </a:cubicBezTo>
                  <a:cubicBezTo>
                    <a:pt x="618" y="2952"/>
                    <a:pt x="649" y="2955"/>
                    <a:pt x="683" y="2955"/>
                  </a:cubicBezTo>
                  <a:cubicBezTo>
                    <a:pt x="1021" y="2955"/>
                    <a:pt x="1628" y="2717"/>
                    <a:pt x="1628" y="2717"/>
                  </a:cubicBezTo>
                  <a:cubicBezTo>
                    <a:pt x="1628" y="2717"/>
                    <a:pt x="2161" y="3710"/>
                    <a:pt x="2348" y="3725"/>
                  </a:cubicBezTo>
                  <a:cubicBezTo>
                    <a:pt x="2477" y="3725"/>
                    <a:pt x="2621" y="3696"/>
                    <a:pt x="2751" y="3653"/>
                  </a:cubicBezTo>
                  <a:lnTo>
                    <a:pt x="3457" y="3523"/>
                  </a:lnTo>
                  <a:lnTo>
                    <a:pt x="3730" y="3883"/>
                  </a:lnTo>
                  <a:cubicBezTo>
                    <a:pt x="3730" y="3883"/>
                    <a:pt x="4364" y="2861"/>
                    <a:pt x="4580" y="2501"/>
                  </a:cubicBezTo>
                  <a:cubicBezTo>
                    <a:pt x="4609" y="2443"/>
                    <a:pt x="4638" y="2385"/>
                    <a:pt x="4666" y="2328"/>
                  </a:cubicBezTo>
                  <a:cubicBezTo>
                    <a:pt x="5026" y="1665"/>
                    <a:pt x="4839" y="844"/>
                    <a:pt x="4249" y="398"/>
                  </a:cubicBezTo>
                  <a:cubicBezTo>
                    <a:pt x="4031" y="231"/>
                    <a:pt x="3133" y="0"/>
                    <a:pt x="233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5"/>
            <p:cNvSpPr/>
            <p:nvPr/>
          </p:nvSpPr>
          <p:spPr>
            <a:xfrm flipH="1">
              <a:off x="500226" y="4761679"/>
              <a:ext cx="530634" cy="205629"/>
            </a:xfrm>
            <a:custGeom>
              <a:avLst/>
              <a:gdLst/>
              <a:ahLst/>
              <a:cxnLst/>
              <a:rect l="l" t="t" r="r" b="b"/>
              <a:pathLst>
                <a:path w="14273" h="5531" extrusionOk="0">
                  <a:moveTo>
                    <a:pt x="8540" y="0"/>
                  </a:moveTo>
                  <a:lnTo>
                    <a:pt x="8540" y="0"/>
                  </a:lnTo>
                  <a:cubicBezTo>
                    <a:pt x="8540" y="0"/>
                    <a:pt x="8656" y="1397"/>
                    <a:pt x="5919" y="2564"/>
                  </a:cubicBezTo>
                  <a:cubicBezTo>
                    <a:pt x="4998" y="2938"/>
                    <a:pt x="4033" y="3226"/>
                    <a:pt x="3054" y="3413"/>
                  </a:cubicBezTo>
                  <a:cubicBezTo>
                    <a:pt x="764" y="3889"/>
                    <a:pt x="0" y="5530"/>
                    <a:pt x="0" y="5530"/>
                  </a:cubicBezTo>
                  <a:lnTo>
                    <a:pt x="14243" y="5530"/>
                  </a:lnTo>
                  <a:lnTo>
                    <a:pt x="14258" y="3039"/>
                  </a:lnTo>
                  <a:lnTo>
                    <a:pt x="14272" y="418"/>
                  </a:lnTo>
                  <a:lnTo>
                    <a:pt x="8540"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5"/>
            <p:cNvSpPr/>
            <p:nvPr/>
          </p:nvSpPr>
          <p:spPr>
            <a:xfrm flipH="1">
              <a:off x="500784" y="4856444"/>
              <a:ext cx="530077" cy="110863"/>
            </a:xfrm>
            <a:custGeom>
              <a:avLst/>
              <a:gdLst/>
              <a:ahLst/>
              <a:cxnLst/>
              <a:rect l="l" t="t" r="r" b="b"/>
              <a:pathLst>
                <a:path w="14258" h="2982" extrusionOk="0">
                  <a:moveTo>
                    <a:pt x="5919" y="0"/>
                  </a:moveTo>
                  <a:cubicBezTo>
                    <a:pt x="4998" y="389"/>
                    <a:pt x="4033" y="677"/>
                    <a:pt x="3054" y="864"/>
                  </a:cubicBezTo>
                  <a:cubicBezTo>
                    <a:pt x="764" y="1340"/>
                    <a:pt x="0" y="2981"/>
                    <a:pt x="0" y="2981"/>
                  </a:cubicBezTo>
                  <a:lnTo>
                    <a:pt x="14243" y="2981"/>
                  </a:lnTo>
                  <a:lnTo>
                    <a:pt x="14258" y="490"/>
                  </a:lnTo>
                  <a:lnTo>
                    <a:pt x="14258" y="490"/>
                  </a:lnTo>
                  <a:cubicBezTo>
                    <a:pt x="12962" y="850"/>
                    <a:pt x="10989" y="1685"/>
                    <a:pt x="7604" y="1959"/>
                  </a:cubicBezTo>
                  <a:cubicBezTo>
                    <a:pt x="7230" y="1268"/>
                    <a:pt x="6567" y="576"/>
                    <a:pt x="5919"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5"/>
            <p:cNvSpPr/>
            <p:nvPr/>
          </p:nvSpPr>
          <p:spPr>
            <a:xfrm flipH="1">
              <a:off x="392635" y="2912396"/>
              <a:ext cx="413897" cy="1923192"/>
            </a:xfrm>
            <a:custGeom>
              <a:avLst/>
              <a:gdLst/>
              <a:ahLst/>
              <a:cxnLst/>
              <a:rect l="l" t="t" r="r" b="b"/>
              <a:pathLst>
                <a:path w="11133" h="51730" extrusionOk="0">
                  <a:moveTo>
                    <a:pt x="4494" y="0"/>
                  </a:moveTo>
                  <a:cubicBezTo>
                    <a:pt x="2679" y="0"/>
                    <a:pt x="994" y="764"/>
                    <a:pt x="447" y="2578"/>
                  </a:cubicBezTo>
                  <a:cubicBezTo>
                    <a:pt x="231" y="3284"/>
                    <a:pt x="101" y="4983"/>
                    <a:pt x="44" y="7345"/>
                  </a:cubicBezTo>
                  <a:cubicBezTo>
                    <a:pt x="44" y="7719"/>
                    <a:pt x="29" y="8108"/>
                    <a:pt x="29" y="8511"/>
                  </a:cubicBezTo>
                  <a:cubicBezTo>
                    <a:pt x="15" y="9332"/>
                    <a:pt x="15" y="10211"/>
                    <a:pt x="15" y="11132"/>
                  </a:cubicBezTo>
                  <a:cubicBezTo>
                    <a:pt x="1" y="24986"/>
                    <a:pt x="1253" y="50102"/>
                    <a:pt x="1253" y="50102"/>
                  </a:cubicBezTo>
                  <a:lnTo>
                    <a:pt x="8829" y="51730"/>
                  </a:lnTo>
                  <a:cubicBezTo>
                    <a:pt x="8829" y="51730"/>
                    <a:pt x="10182" y="22077"/>
                    <a:pt x="10730" y="11132"/>
                  </a:cubicBezTo>
                  <a:cubicBezTo>
                    <a:pt x="10787" y="10067"/>
                    <a:pt x="10830" y="9188"/>
                    <a:pt x="10859" y="8511"/>
                  </a:cubicBezTo>
                  <a:cubicBezTo>
                    <a:pt x="10888" y="7964"/>
                    <a:pt x="10917" y="7561"/>
                    <a:pt x="10931" y="7345"/>
                  </a:cubicBezTo>
                  <a:cubicBezTo>
                    <a:pt x="10931" y="7331"/>
                    <a:pt x="10931" y="7316"/>
                    <a:pt x="10931" y="7302"/>
                  </a:cubicBezTo>
                  <a:cubicBezTo>
                    <a:pt x="11133" y="4349"/>
                    <a:pt x="10355" y="3313"/>
                    <a:pt x="9433" y="2132"/>
                  </a:cubicBezTo>
                  <a:cubicBezTo>
                    <a:pt x="8411" y="821"/>
                    <a:pt x="6380" y="0"/>
                    <a:pt x="4494"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5"/>
            <p:cNvSpPr/>
            <p:nvPr/>
          </p:nvSpPr>
          <p:spPr>
            <a:xfrm flipH="1">
              <a:off x="392635" y="2912359"/>
              <a:ext cx="413377" cy="413934"/>
            </a:xfrm>
            <a:custGeom>
              <a:avLst/>
              <a:gdLst/>
              <a:ahLst/>
              <a:cxnLst/>
              <a:rect l="l" t="t" r="r" b="b"/>
              <a:pathLst>
                <a:path w="11119" h="11134" extrusionOk="0">
                  <a:moveTo>
                    <a:pt x="4484" y="0"/>
                  </a:moveTo>
                  <a:cubicBezTo>
                    <a:pt x="2667" y="0"/>
                    <a:pt x="977" y="762"/>
                    <a:pt x="433" y="2579"/>
                  </a:cubicBezTo>
                  <a:cubicBezTo>
                    <a:pt x="217" y="3285"/>
                    <a:pt x="102" y="4984"/>
                    <a:pt x="30" y="7332"/>
                  </a:cubicBezTo>
                  <a:cubicBezTo>
                    <a:pt x="30" y="7720"/>
                    <a:pt x="15" y="8109"/>
                    <a:pt x="15" y="8512"/>
                  </a:cubicBezTo>
                  <a:cubicBezTo>
                    <a:pt x="1" y="9333"/>
                    <a:pt x="1" y="10212"/>
                    <a:pt x="1" y="11133"/>
                  </a:cubicBezTo>
                  <a:lnTo>
                    <a:pt x="10716" y="11133"/>
                  </a:lnTo>
                  <a:cubicBezTo>
                    <a:pt x="10773" y="10068"/>
                    <a:pt x="10816" y="9175"/>
                    <a:pt x="10845" y="8512"/>
                  </a:cubicBezTo>
                  <a:cubicBezTo>
                    <a:pt x="10874" y="7965"/>
                    <a:pt x="10903" y="7562"/>
                    <a:pt x="10917" y="7332"/>
                  </a:cubicBezTo>
                  <a:cubicBezTo>
                    <a:pt x="10917" y="7332"/>
                    <a:pt x="10917" y="7317"/>
                    <a:pt x="10917" y="7303"/>
                  </a:cubicBezTo>
                  <a:cubicBezTo>
                    <a:pt x="11119" y="4350"/>
                    <a:pt x="10341" y="3314"/>
                    <a:pt x="9419" y="2133"/>
                  </a:cubicBezTo>
                  <a:cubicBezTo>
                    <a:pt x="8393" y="820"/>
                    <a:pt x="6370" y="0"/>
                    <a:pt x="4484"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5"/>
            <p:cNvSpPr/>
            <p:nvPr/>
          </p:nvSpPr>
          <p:spPr>
            <a:xfrm flipH="1">
              <a:off x="-132051" y="4578580"/>
              <a:ext cx="445684" cy="424939"/>
            </a:xfrm>
            <a:custGeom>
              <a:avLst/>
              <a:gdLst/>
              <a:ahLst/>
              <a:cxnLst/>
              <a:rect l="l" t="t" r="r" b="b"/>
              <a:pathLst>
                <a:path w="11988" h="11430" extrusionOk="0">
                  <a:moveTo>
                    <a:pt x="9439" y="0"/>
                  </a:moveTo>
                  <a:lnTo>
                    <a:pt x="4370" y="2707"/>
                  </a:lnTo>
                  <a:cubicBezTo>
                    <a:pt x="4370" y="2707"/>
                    <a:pt x="5176" y="3845"/>
                    <a:pt x="3448" y="6308"/>
                  </a:cubicBezTo>
                  <a:cubicBezTo>
                    <a:pt x="2858" y="7114"/>
                    <a:pt x="2195" y="7878"/>
                    <a:pt x="1461" y="8569"/>
                  </a:cubicBezTo>
                  <a:cubicBezTo>
                    <a:pt x="856" y="9130"/>
                    <a:pt x="395" y="9850"/>
                    <a:pt x="136" y="10643"/>
                  </a:cubicBezTo>
                  <a:cubicBezTo>
                    <a:pt x="1" y="11058"/>
                    <a:pt x="331" y="11430"/>
                    <a:pt x="708" y="11430"/>
                  </a:cubicBezTo>
                  <a:cubicBezTo>
                    <a:pt x="814" y="11430"/>
                    <a:pt x="924" y="11400"/>
                    <a:pt x="1029" y="11334"/>
                  </a:cubicBezTo>
                  <a:lnTo>
                    <a:pt x="11988" y="4436"/>
                  </a:lnTo>
                  <a:lnTo>
                    <a:pt x="10750" y="2275"/>
                  </a:lnTo>
                  <a:lnTo>
                    <a:pt x="9439"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5"/>
            <p:cNvSpPr/>
            <p:nvPr/>
          </p:nvSpPr>
          <p:spPr>
            <a:xfrm flipH="1">
              <a:off x="-132051" y="4663159"/>
              <a:ext cx="445684" cy="340360"/>
            </a:xfrm>
            <a:custGeom>
              <a:avLst/>
              <a:gdLst/>
              <a:ahLst/>
              <a:cxnLst/>
              <a:rect l="l" t="t" r="r" b="b"/>
              <a:pathLst>
                <a:path w="11988" h="9155" extrusionOk="0">
                  <a:moveTo>
                    <a:pt x="10750" y="0"/>
                  </a:moveTo>
                  <a:cubicBezTo>
                    <a:pt x="9828" y="1009"/>
                    <a:pt x="8575" y="2780"/>
                    <a:pt x="5867" y="4825"/>
                  </a:cubicBezTo>
                  <a:cubicBezTo>
                    <a:pt x="5205" y="4422"/>
                    <a:pt x="4283" y="4177"/>
                    <a:pt x="3448" y="4033"/>
                  </a:cubicBezTo>
                  <a:cubicBezTo>
                    <a:pt x="2858" y="4839"/>
                    <a:pt x="2195" y="5603"/>
                    <a:pt x="1461" y="6294"/>
                  </a:cubicBezTo>
                  <a:cubicBezTo>
                    <a:pt x="856" y="6855"/>
                    <a:pt x="395" y="7575"/>
                    <a:pt x="136" y="8368"/>
                  </a:cubicBezTo>
                  <a:cubicBezTo>
                    <a:pt x="1" y="8783"/>
                    <a:pt x="331" y="9155"/>
                    <a:pt x="708" y="9155"/>
                  </a:cubicBezTo>
                  <a:cubicBezTo>
                    <a:pt x="814" y="9155"/>
                    <a:pt x="924" y="9125"/>
                    <a:pt x="1029" y="9059"/>
                  </a:cubicBezTo>
                  <a:lnTo>
                    <a:pt x="11988" y="2161"/>
                  </a:lnTo>
                  <a:lnTo>
                    <a:pt x="10750"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5"/>
            <p:cNvSpPr/>
            <p:nvPr/>
          </p:nvSpPr>
          <p:spPr>
            <a:xfrm flipH="1">
              <a:off x="-86026" y="3008760"/>
              <a:ext cx="691241" cy="1695108"/>
            </a:xfrm>
            <a:custGeom>
              <a:avLst/>
              <a:gdLst/>
              <a:ahLst/>
              <a:cxnLst/>
              <a:rect l="l" t="t" r="r" b="b"/>
              <a:pathLst>
                <a:path w="18593" h="45595" extrusionOk="0">
                  <a:moveTo>
                    <a:pt x="2766" y="1"/>
                  </a:moveTo>
                  <a:cubicBezTo>
                    <a:pt x="2766" y="1"/>
                    <a:pt x="2463" y="1988"/>
                    <a:pt x="2074" y="4825"/>
                  </a:cubicBezTo>
                  <a:cubicBezTo>
                    <a:pt x="1988" y="5516"/>
                    <a:pt x="1887" y="6251"/>
                    <a:pt x="1772" y="7028"/>
                  </a:cubicBezTo>
                  <a:cubicBezTo>
                    <a:pt x="1714" y="7518"/>
                    <a:pt x="1642" y="8022"/>
                    <a:pt x="1585" y="8540"/>
                  </a:cubicBezTo>
                  <a:cubicBezTo>
                    <a:pt x="807" y="14503"/>
                    <a:pt x="0" y="21718"/>
                    <a:pt x="360" y="23518"/>
                  </a:cubicBezTo>
                  <a:cubicBezTo>
                    <a:pt x="879" y="26124"/>
                    <a:pt x="11262" y="45595"/>
                    <a:pt x="11262" y="45595"/>
                  </a:cubicBezTo>
                  <a:lnTo>
                    <a:pt x="18593" y="44500"/>
                  </a:lnTo>
                  <a:lnTo>
                    <a:pt x="10139" y="23331"/>
                  </a:lnTo>
                  <a:lnTo>
                    <a:pt x="11968" y="8540"/>
                  </a:lnTo>
                  <a:lnTo>
                    <a:pt x="12141" y="7158"/>
                  </a:lnTo>
                  <a:lnTo>
                    <a:pt x="12746" y="2305"/>
                  </a:lnTo>
                  <a:lnTo>
                    <a:pt x="2766"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5"/>
            <p:cNvSpPr/>
            <p:nvPr/>
          </p:nvSpPr>
          <p:spPr>
            <a:xfrm flipH="1">
              <a:off x="131351" y="3008760"/>
              <a:ext cx="414975" cy="317533"/>
            </a:xfrm>
            <a:custGeom>
              <a:avLst/>
              <a:gdLst/>
              <a:ahLst/>
              <a:cxnLst/>
              <a:rect l="l" t="t" r="r" b="b"/>
              <a:pathLst>
                <a:path w="11162" h="8541" extrusionOk="0">
                  <a:moveTo>
                    <a:pt x="1182" y="1"/>
                  </a:moveTo>
                  <a:cubicBezTo>
                    <a:pt x="1182" y="1"/>
                    <a:pt x="879" y="1988"/>
                    <a:pt x="490" y="4825"/>
                  </a:cubicBezTo>
                  <a:cubicBezTo>
                    <a:pt x="404" y="5516"/>
                    <a:pt x="303" y="6251"/>
                    <a:pt x="188" y="7028"/>
                  </a:cubicBezTo>
                  <a:cubicBezTo>
                    <a:pt x="130" y="7518"/>
                    <a:pt x="58" y="8022"/>
                    <a:pt x="1" y="8540"/>
                  </a:cubicBezTo>
                  <a:lnTo>
                    <a:pt x="10384" y="8540"/>
                  </a:lnTo>
                  <a:lnTo>
                    <a:pt x="10557" y="7158"/>
                  </a:lnTo>
                  <a:lnTo>
                    <a:pt x="11162" y="2305"/>
                  </a:lnTo>
                  <a:lnTo>
                    <a:pt x="1182"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5"/>
            <p:cNvSpPr/>
            <p:nvPr/>
          </p:nvSpPr>
          <p:spPr>
            <a:xfrm flipH="1">
              <a:off x="236303" y="1648286"/>
              <a:ext cx="488326" cy="442933"/>
            </a:xfrm>
            <a:custGeom>
              <a:avLst/>
              <a:gdLst/>
              <a:ahLst/>
              <a:cxnLst/>
              <a:rect l="l" t="t" r="r" b="b"/>
              <a:pathLst>
                <a:path w="13135" h="11914" extrusionOk="0">
                  <a:moveTo>
                    <a:pt x="6784" y="1"/>
                  </a:moveTo>
                  <a:cubicBezTo>
                    <a:pt x="6366" y="1"/>
                    <a:pt x="5978" y="203"/>
                    <a:pt x="5718" y="534"/>
                  </a:cubicBezTo>
                  <a:cubicBezTo>
                    <a:pt x="5417" y="198"/>
                    <a:pt x="4994" y="11"/>
                    <a:pt x="4555" y="11"/>
                  </a:cubicBezTo>
                  <a:cubicBezTo>
                    <a:pt x="4449" y="11"/>
                    <a:pt x="4342" y="22"/>
                    <a:pt x="4235" y="44"/>
                  </a:cubicBezTo>
                  <a:cubicBezTo>
                    <a:pt x="3688" y="159"/>
                    <a:pt x="3256" y="548"/>
                    <a:pt x="3083" y="1067"/>
                  </a:cubicBezTo>
                  <a:cubicBezTo>
                    <a:pt x="2881" y="943"/>
                    <a:pt x="2652" y="881"/>
                    <a:pt x="2424" y="881"/>
                  </a:cubicBezTo>
                  <a:cubicBezTo>
                    <a:pt x="2148" y="881"/>
                    <a:pt x="1871" y="972"/>
                    <a:pt x="1643" y="1153"/>
                  </a:cubicBezTo>
                  <a:cubicBezTo>
                    <a:pt x="1254" y="1499"/>
                    <a:pt x="1139" y="2060"/>
                    <a:pt x="1355" y="2536"/>
                  </a:cubicBezTo>
                  <a:cubicBezTo>
                    <a:pt x="1293" y="2501"/>
                    <a:pt x="1229" y="2487"/>
                    <a:pt x="1164" y="2487"/>
                  </a:cubicBezTo>
                  <a:cubicBezTo>
                    <a:pt x="956" y="2487"/>
                    <a:pt x="738" y="2638"/>
                    <a:pt x="563" y="2780"/>
                  </a:cubicBezTo>
                  <a:cubicBezTo>
                    <a:pt x="332" y="2968"/>
                    <a:pt x="188" y="3241"/>
                    <a:pt x="159" y="3529"/>
                  </a:cubicBezTo>
                  <a:cubicBezTo>
                    <a:pt x="73" y="3947"/>
                    <a:pt x="203" y="4451"/>
                    <a:pt x="577" y="4667"/>
                  </a:cubicBezTo>
                  <a:cubicBezTo>
                    <a:pt x="203" y="4753"/>
                    <a:pt x="1" y="5185"/>
                    <a:pt x="15" y="5560"/>
                  </a:cubicBezTo>
                  <a:cubicBezTo>
                    <a:pt x="30" y="5949"/>
                    <a:pt x="303" y="6265"/>
                    <a:pt x="678" y="6352"/>
                  </a:cubicBezTo>
                  <a:cubicBezTo>
                    <a:pt x="664" y="6349"/>
                    <a:pt x="651" y="6348"/>
                    <a:pt x="638" y="6348"/>
                  </a:cubicBezTo>
                  <a:cubicBezTo>
                    <a:pt x="437" y="6348"/>
                    <a:pt x="258" y="6640"/>
                    <a:pt x="231" y="6856"/>
                  </a:cubicBezTo>
                  <a:cubicBezTo>
                    <a:pt x="217" y="7086"/>
                    <a:pt x="318" y="7317"/>
                    <a:pt x="505" y="7461"/>
                  </a:cubicBezTo>
                  <a:cubicBezTo>
                    <a:pt x="692" y="7605"/>
                    <a:pt x="908" y="7706"/>
                    <a:pt x="1124" y="7778"/>
                  </a:cubicBezTo>
                  <a:cubicBezTo>
                    <a:pt x="865" y="8224"/>
                    <a:pt x="1139" y="8843"/>
                    <a:pt x="1571" y="9131"/>
                  </a:cubicBezTo>
                  <a:cubicBezTo>
                    <a:pt x="1756" y="9244"/>
                    <a:pt x="1962" y="9306"/>
                    <a:pt x="2175" y="9306"/>
                  </a:cubicBezTo>
                  <a:cubicBezTo>
                    <a:pt x="2261" y="9306"/>
                    <a:pt x="2348" y="9296"/>
                    <a:pt x="2435" y="9275"/>
                  </a:cubicBezTo>
                  <a:lnTo>
                    <a:pt x="2435" y="9275"/>
                  </a:lnTo>
                  <a:cubicBezTo>
                    <a:pt x="2262" y="9563"/>
                    <a:pt x="2262" y="9923"/>
                    <a:pt x="2435" y="10226"/>
                  </a:cubicBezTo>
                  <a:cubicBezTo>
                    <a:pt x="2590" y="10441"/>
                    <a:pt x="2835" y="10557"/>
                    <a:pt x="3087" y="10557"/>
                  </a:cubicBezTo>
                  <a:cubicBezTo>
                    <a:pt x="3139" y="10557"/>
                    <a:pt x="3190" y="10552"/>
                    <a:pt x="3241" y="10543"/>
                  </a:cubicBezTo>
                  <a:cubicBezTo>
                    <a:pt x="3256" y="10931"/>
                    <a:pt x="3702" y="11335"/>
                    <a:pt x="4077" y="11435"/>
                  </a:cubicBezTo>
                  <a:cubicBezTo>
                    <a:pt x="4147" y="11451"/>
                    <a:pt x="4218" y="11459"/>
                    <a:pt x="4287" y="11459"/>
                  </a:cubicBezTo>
                  <a:cubicBezTo>
                    <a:pt x="4601" y="11459"/>
                    <a:pt x="4893" y="11303"/>
                    <a:pt x="5070" y="11032"/>
                  </a:cubicBezTo>
                  <a:cubicBezTo>
                    <a:pt x="5257" y="11234"/>
                    <a:pt x="5445" y="11421"/>
                    <a:pt x="5675" y="11594"/>
                  </a:cubicBezTo>
                  <a:cubicBezTo>
                    <a:pt x="5820" y="11683"/>
                    <a:pt x="5991" y="11738"/>
                    <a:pt x="6161" y="11738"/>
                  </a:cubicBezTo>
                  <a:cubicBezTo>
                    <a:pt x="6211" y="11738"/>
                    <a:pt x="6260" y="11733"/>
                    <a:pt x="6309" y="11724"/>
                  </a:cubicBezTo>
                  <a:cubicBezTo>
                    <a:pt x="6539" y="11680"/>
                    <a:pt x="6712" y="11507"/>
                    <a:pt x="6755" y="11277"/>
                  </a:cubicBezTo>
                  <a:cubicBezTo>
                    <a:pt x="6928" y="11580"/>
                    <a:pt x="7216" y="11810"/>
                    <a:pt x="7562" y="11896"/>
                  </a:cubicBezTo>
                  <a:cubicBezTo>
                    <a:pt x="7626" y="11908"/>
                    <a:pt x="7690" y="11914"/>
                    <a:pt x="7755" y="11914"/>
                  </a:cubicBezTo>
                  <a:cubicBezTo>
                    <a:pt x="8009" y="11914"/>
                    <a:pt x="8262" y="11824"/>
                    <a:pt x="8469" y="11652"/>
                  </a:cubicBezTo>
                  <a:cubicBezTo>
                    <a:pt x="8587" y="11769"/>
                    <a:pt x="8766" y="11823"/>
                    <a:pt x="8953" y="11823"/>
                  </a:cubicBezTo>
                  <a:cubicBezTo>
                    <a:pt x="9199" y="11823"/>
                    <a:pt x="9459" y="11729"/>
                    <a:pt x="9607" y="11565"/>
                  </a:cubicBezTo>
                  <a:cubicBezTo>
                    <a:pt x="9851" y="11277"/>
                    <a:pt x="9837" y="10744"/>
                    <a:pt x="9535" y="10514"/>
                  </a:cubicBezTo>
                  <a:lnTo>
                    <a:pt x="9535" y="10514"/>
                  </a:lnTo>
                  <a:cubicBezTo>
                    <a:pt x="9751" y="10629"/>
                    <a:pt x="9981" y="10701"/>
                    <a:pt x="10226" y="10701"/>
                  </a:cubicBezTo>
                  <a:cubicBezTo>
                    <a:pt x="10238" y="10702"/>
                    <a:pt x="10251" y="10702"/>
                    <a:pt x="10263" y="10702"/>
                  </a:cubicBezTo>
                  <a:cubicBezTo>
                    <a:pt x="10494" y="10702"/>
                    <a:pt x="10708" y="10575"/>
                    <a:pt x="10831" y="10370"/>
                  </a:cubicBezTo>
                  <a:cubicBezTo>
                    <a:pt x="10946" y="10154"/>
                    <a:pt x="10874" y="9880"/>
                    <a:pt x="10672" y="9751"/>
                  </a:cubicBezTo>
                  <a:cubicBezTo>
                    <a:pt x="10845" y="9751"/>
                    <a:pt x="11107" y="9799"/>
                    <a:pt x="11318" y="9799"/>
                  </a:cubicBezTo>
                  <a:cubicBezTo>
                    <a:pt x="11389" y="9799"/>
                    <a:pt x="11454" y="9794"/>
                    <a:pt x="11508" y="9779"/>
                  </a:cubicBezTo>
                  <a:cubicBezTo>
                    <a:pt x="11738" y="9736"/>
                    <a:pt x="11940" y="9592"/>
                    <a:pt x="12069" y="9391"/>
                  </a:cubicBezTo>
                  <a:cubicBezTo>
                    <a:pt x="12170" y="9189"/>
                    <a:pt x="12170" y="8930"/>
                    <a:pt x="12040" y="8742"/>
                  </a:cubicBezTo>
                  <a:lnTo>
                    <a:pt x="12040" y="8742"/>
                  </a:lnTo>
                  <a:cubicBezTo>
                    <a:pt x="12047" y="8743"/>
                    <a:pt x="12054" y="8743"/>
                    <a:pt x="12061" y="8743"/>
                  </a:cubicBezTo>
                  <a:cubicBezTo>
                    <a:pt x="12385" y="8743"/>
                    <a:pt x="12704" y="8405"/>
                    <a:pt x="12775" y="8080"/>
                  </a:cubicBezTo>
                  <a:cubicBezTo>
                    <a:pt x="12818" y="7734"/>
                    <a:pt x="12616" y="7403"/>
                    <a:pt x="12285" y="7288"/>
                  </a:cubicBezTo>
                  <a:cubicBezTo>
                    <a:pt x="12688" y="7245"/>
                    <a:pt x="13020" y="6942"/>
                    <a:pt x="13092" y="6539"/>
                  </a:cubicBezTo>
                  <a:cubicBezTo>
                    <a:pt x="13135" y="6150"/>
                    <a:pt x="12890" y="5776"/>
                    <a:pt x="12516" y="5646"/>
                  </a:cubicBezTo>
                  <a:cubicBezTo>
                    <a:pt x="12833" y="5416"/>
                    <a:pt x="12890" y="4883"/>
                    <a:pt x="12761" y="4508"/>
                  </a:cubicBezTo>
                  <a:cubicBezTo>
                    <a:pt x="12624" y="4154"/>
                    <a:pt x="12294" y="3916"/>
                    <a:pt x="11917" y="3916"/>
                  </a:cubicBezTo>
                  <a:cubicBezTo>
                    <a:pt x="11896" y="3916"/>
                    <a:pt x="11875" y="3916"/>
                    <a:pt x="11853" y="3918"/>
                  </a:cubicBezTo>
                  <a:cubicBezTo>
                    <a:pt x="12040" y="3472"/>
                    <a:pt x="11796" y="2766"/>
                    <a:pt x="11436" y="2464"/>
                  </a:cubicBezTo>
                  <a:cubicBezTo>
                    <a:pt x="11222" y="2289"/>
                    <a:pt x="10964" y="2202"/>
                    <a:pt x="10706" y="2202"/>
                  </a:cubicBezTo>
                  <a:cubicBezTo>
                    <a:pt x="10495" y="2202"/>
                    <a:pt x="10284" y="2260"/>
                    <a:pt x="10096" y="2377"/>
                  </a:cubicBezTo>
                  <a:cubicBezTo>
                    <a:pt x="10211" y="1830"/>
                    <a:pt x="9995" y="1254"/>
                    <a:pt x="9563" y="894"/>
                  </a:cubicBezTo>
                  <a:cubicBezTo>
                    <a:pt x="9310" y="720"/>
                    <a:pt x="9017" y="632"/>
                    <a:pt x="8724" y="632"/>
                  </a:cubicBezTo>
                  <a:cubicBezTo>
                    <a:pt x="8484" y="632"/>
                    <a:pt x="8243" y="691"/>
                    <a:pt x="8022" y="807"/>
                  </a:cubicBezTo>
                  <a:cubicBezTo>
                    <a:pt x="7806" y="375"/>
                    <a:pt x="7389" y="73"/>
                    <a:pt x="691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5"/>
            <p:cNvSpPr/>
            <p:nvPr/>
          </p:nvSpPr>
          <p:spPr>
            <a:xfrm flipH="1">
              <a:off x="86924" y="2097948"/>
              <a:ext cx="767269" cy="1113764"/>
            </a:xfrm>
            <a:custGeom>
              <a:avLst/>
              <a:gdLst/>
              <a:ahLst/>
              <a:cxnLst/>
              <a:rect l="l" t="t" r="r" b="b"/>
              <a:pathLst>
                <a:path w="20638" h="29958" extrusionOk="0">
                  <a:moveTo>
                    <a:pt x="12225" y="1"/>
                  </a:moveTo>
                  <a:cubicBezTo>
                    <a:pt x="12140" y="1"/>
                    <a:pt x="12054" y="1"/>
                    <a:pt x="11968" y="3"/>
                  </a:cubicBezTo>
                  <a:cubicBezTo>
                    <a:pt x="9736" y="3"/>
                    <a:pt x="7432" y="248"/>
                    <a:pt x="7432" y="248"/>
                  </a:cubicBezTo>
                  <a:cubicBezTo>
                    <a:pt x="7144" y="277"/>
                    <a:pt x="6856" y="320"/>
                    <a:pt x="6568" y="406"/>
                  </a:cubicBezTo>
                  <a:cubicBezTo>
                    <a:pt x="6525" y="406"/>
                    <a:pt x="6496" y="421"/>
                    <a:pt x="6453" y="435"/>
                  </a:cubicBezTo>
                  <a:cubicBezTo>
                    <a:pt x="5833" y="608"/>
                    <a:pt x="5085" y="953"/>
                    <a:pt x="4710" y="1601"/>
                  </a:cubicBezTo>
                  <a:cubicBezTo>
                    <a:pt x="4422" y="2120"/>
                    <a:pt x="4235" y="4266"/>
                    <a:pt x="4120" y="6685"/>
                  </a:cubicBezTo>
                  <a:cubicBezTo>
                    <a:pt x="4048" y="7837"/>
                    <a:pt x="4552" y="13915"/>
                    <a:pt x="4552" y="14447"/>
                  </a:cubicBezTo>
                  <a:cubicBezTo>
                    <a:pt x="4364" y="15340"/>
                    <a:pt x="663" y="26343"/>
                    <a:pt x="1" y="29958"/>
                  </a:cubicBezTo>
                  <a:lnTo>
                    <a:pt x="20638" y="29958"/>
                  </a:lnTo>
                  <a:cubicBezTo>
                    <a:pt x="20638" y="29958"/>
                    <a:pt x="18146" y="19099"/>
                    <a:pt x="17671" y="16176"/>
                  </a:cubicBezTo>
                  <a:cubicBezTo>
                    <a:pt x="18420" y="11337"/>
                    <a:pt x="19270" y="7060"/>
                    <a:pt x="19327" y="4554"/>
                  </a:cubicBezTo>
                  <a:cubicBezTo>
                    <a:pt x="19371" y="3128"/>
                    <a:pt x="19270" y="2192"/>
                    <a:pt x="19025" y="1875"/>
                  </a:cubicBezTo>
                  <a:cubicBezTo>
                    <a:pt x="18449" y="1126"/>
                    <a:pt x="17383" y="694"/>
                    <a:pt x="15540" y="349"/>
                  </a:cubicBezTo>
                  <a:cubicBezTo>
                    <a:pt x="15511" y="334"/>
                    <a:pt x="15482" y="334"/>
                    <a:pt x="15439" y="320"/>
                  </a:cubicBezTo>
                  <a:cubicBezTo>
                    <a:pt x="15151" y="277"/>
                    <a:pt x="14834" y="219"/>
                    <a:pt x="14489" y="161"/>
                  </a:cubicBezTo>
                  <a:cubicBezTo>
                    <a:pt x="13738" y="58"/>
                    <a:pt x="12987" y="1"/>
                    <a:pt x="12225"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5"/>
            <p:cNvSpPr/>
            <p:nvPr/>
          </p:nvSpPr>
          <p:spPr>
            <a:xfrm flipH="1">
              <a:off x="276455" y="2098023"/>
              <a:ext cx="337869" cy="227080"/>
            </a:xfrm>
            <a:custGeom>
              <a:avLst/>
              <a:gdLst/>
              <a:ahLst/>
              <a:cxnLst/>
              <a:rect l="l" t="t" r="r" b="b"/>
              <a:pathLst>
                <a:path w="9088" h="6108" extrusionOk="0">
                  <a:moveTo>
                    <a:pt x="5498" y="0"/>
                  </a:moveTo>
                  <a:cubicBezTo>
                    <a:pt x="3278" y="0"/>
                    <a:pt x="980" y="246"/>
                    <a:pt x="980" y="246"/>
                  </a:cubicBezTo>
                  <a:cubicBezTo>
                    <a:pt x="692" y="275"/>
                    <a:pt x="404" y="318"/>
                    <a:pt x="116" y="404"/>
                  </a:cubicBezTo>
                  <a:cubicBezTo>
                    <a:pt x="73" y="404"/>
                    <a:pt x="44" y="419"/>
                    <a:pt x="1" y="433"/>
                  </a:cubicBezTo>
                  <a:cubicBezTo>
                    <a:pt x="505" y="2219"/>
                    <a:pt x="1902" y="5877"/>
                    <a:pt x="2751" y="6107"/>
                  </a:cubicBezTo>
                  <a:cubicBezTo>
                    <a:pt x="4566" y="5445"/>
                    <a:pt x="7475" y="2320"/>
                    <a:pt x="9088" y="347"/>
                  </a:cubicBezTo>
                  <a:cubicBezTo>
                    <a:pt x="9059" y="332"/>
                    <a:pt x="9016" y="332"/>
                    <a:pt x="8987" y="318"/>
                  </a:cubicBezTo>
                  <a:cubicBezTo>
                    <a:pt x="8699" y="275"/>
                    <a:pt x="8382" y="217"/>
                    <a:pt x="8037" y="159"/>
                  </a:cubicBezTo>
                  <a:cubicBezTo>
                    <a:pt x="7314" y="42"/>
                    <a:pt x="6413" y="0"/>
                    <a:pt x="5498"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5"/>
            <p:cNvSpPr/>
            <p:nvPr/>
          </p:nvSpPr>
          <p:spPr>
            <a:xfrm flipH="1">
              <a:off x="296271" y="2386631"/>
              <a:ext cx="152056" cy="174660"/>
            </a:xfrm>
            <a:custGeom>
              <a:avLst/>
              <a:gdLst/>
              <a:ahLst/>
              <a:cxnLst/>
              <a:rect l="l" t="t" r="r" b="b"/>
              <a:pathLst>
                <a:path w="4090" h="4698" extrusionOk="0">
                  <a:moveTo>
                    <a:pt x="0" y="0"/>
                  </a:moveTo>
                  <a:lnTo>
                    <a:pt x="0" y="3269"/>
                  </a:lnTo>
                  <a:cubicBezTo>
                    <a:pt x="0" y="3269"/>
                    <a:pt x="86" y="4234"/>
                    <a:pt x="1368" y="4594"/>
                  </a:cubicBezTo>
                  <a:cubicBezTo>
                    <a:pt x="1620" y="4666"/>
                    <a:pt x="1869" y="4698"/>
                    <a:pt x="2108" y="4698"/>
                  </a:cubicBezTo>
                  <a:cubicBezTo>
                    <a:pt x="3069" y="4698"/>
                    <a:pt x="3857" y="4183"/>
                    <a:pt x="3960" y="3687"/>
                  </a:cubicBezTo>
                  <a:cubicBezTo>
                    <a:pt x="4090" y="2996"/>
                    <a:pt x="4004" y="159"/>
                    <a:pt x="4004" y="87"/>
                  </a:cubicBezTo>
                  <a:lnTo>
                    <a:pt x="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5"/>
            <p:cNvSpPr/>
            <p:nvPr/>
          </p:nvSpPr>
          <p:spPr>
            <a:xfrm flipH="1">
              <a:off x="315529" y="1776809"/>
              <a:ext cx="335750" cy="514016"/>
            </a:xfrm>
            <a:custGeom>
              <a:avLst/>
              <a:gdLst/>
              <a:ahLst/>
              <a:cxnLst/>
              <a:rect l="l" t="t" r="r" b="b"/>
              <a:pathLst>
                <a:path w="9031" h="13826" extrusionOk="0">
                  <a:moveTo>
                    <a:pt x="1038" y="0"/>
                  </a:moveTo>
                  <a:lnTo>
                    <a:pt x="1038" y="0"/>
                  </a:lnTo>
                  <a:cubicBezTo>
                    <a:pt x="692" y="418"/>
                    <a:pt x="519" y="951"/>
                    <a:pt x="563" y="1498"/>
                  </a:cubicBezTo>
                  <a:cubicBezTo>
                    <a:pt x="649" y="2290"/>
                    <a:pt x="793" y="2722"/>
                    <a:pt x="591" y="3168"/>
                  </a:cubicBezTo>
                  <a:cubicBezTo>
                    <a:pt x="390" y="3586"/>
                    <a:pt x="1" y="3557"/>
                    <a:pt x="30" y="3759"/>
                  </a:cubicBezTo>
                  <a:cubicBezTo>
                    <a:pt x="44" y="3961"/>
                    <a:pt x="692" y="4033"/>
                    <a:pt x="692" y="4609"/>
                  </a:cubicBezTo>
                  <a:cubicBezTo>
                    <a:pt x="707" y="5213"/>
                    <a:pt x="692" y="6121"/>
                    <a:pt x="908" y="6308"/>
                  </a:cubicBezTo>
                  <a:cubicBezTo>
                    <a:pt x="1112" y="6475"/>
                    <a:pt x="1466" y="6564"/>
                    <a:pt x="1923" y="6564"/>
                  </a:cubicBezTo>
                  <a:cubicBezTo>
                    <a:pt x="2175" y="6564"/>
                    <a:pt x="2459" y="6537"/>
                    <a:pt x="2766" y="6481"/>
                  </a:cubicBezTo>
                  <a:cubicBezTo>
                    <a:pt x="2867" y="6466"/>
                    <a:pt x="2939" y="6452"/>
                    <a:pt x="3025" y="6452"/>
                  </a:cubicBezTo>
                  <a:cubicBezTo>
                    <a:pt x="3077" y="6447"/>
                    <a:pt x="3126" y="6445"/>
                    <a:pt x="3170" y="6445"/>
                  </a:cubicBezTo>
                  <a:cubicBezTo>
                    <a:pt x="3654" y="6445"/>
                    <a:pt x="3703" y="6715"/>
                    <a:pt x="3716" y="6913"/>
                  </a:cubicBezTo>
                  <a:cubicBezTo>
                    <a:pt x="3760" y="7431"/>
                    <a:pt x="3587" y="7950"/>
                    <a:pt x="3241" y="8353"/>
                  </a:cubicBezTo>
                  <a:cubicBezTo>
                    <a:pt x="2924" y="8699"/>
                    <a:pt x="1974" y="8886"/>
                    <a:pt x="1974" y="8886"/>
                  </a:cubicBezTo>
                  <a:cubicBezTo>
                    <a:pt x="1974" y="8886"/>
                    <a:pt x="3040" y="13595"/>
                    <a:pt x="3990" y="13825"/>
                  </a:cubicBezTo>
                  <a:cubicBezTo>
                    <a:pt x="4782" y="13235"/>
                    <a:pt x="7518" y="10268"/>
                    <a:pt x="9031" y="8799"/>
                  </a:cubicBezTo>
                  <a:cubicBezTo>
                    <a:pt x="8066" y="8483"/>
                    <a:pt x="7101" y="7964"/>
                    <a:pt x="6784" y="7028"/>
                  </a:cubicBezTo>
                  <a:cubicBezTo>
                    <a:pt x="6467" y="6092"/>
                    <a:pt x="6741" y="3759"/>
                    <a:pt x="6741" y="3759"/>
                  </a:cubicBezTo>
                  <a:lnTo>
                    <a:pt x="6741" y="3759"/>
                  </a:lnTo>
                  <a:cubicBezTo>
                    <a:pt x="6741" y="3759"/>
                    <a:pt x="6814" y="3797"/>
                    <a:pt x="6950" y="3797"/>
                  </a:cubicBezTo>
                  <a:cubicBezTo>
                    <a:pt x="7064" y="3797"/>
                    <a:pt x="7221" y="3771"/>
                    <a:pt x="7418" y="3673"/>
                  </a:cubicBezTo>
                  <a:cubicBezTo>
                    <a:pt x="7850" y="3442"/>
                    <a:pt x="8224" y="1412"/>
                    <a:pt x="7518" y="1239"/>
                  </a:cubicBezTo>
                  <a:cubicBezTo>
                    <a:pt x="7444" y="1221"/>
                    <a:pt x="7373" y="1213"/>
                    <a:pt x="7305" y="1213"/>
                  </a:cubicBezTo>
                  <a:cubicBezTo>
                    <a:pt x="6923" y="1213"/>
                    <a:pt x="6634" y="1472"/>
                    <a:pt x="6438" y="1815"/>
                  </a:cubicBezTo>
                  <a:cubicBezTo>
                    <a:pt x="6352" y="1988"/>
                    <a:pt x="6294" y="2448"/>
                    <a:pt x="6093" y="2506"/>
                  </a:cubicBezTo>
                  <a:cubicBezTo>
                    <a:pt x="6076" y="2510"/>
                    <a:pt x="6060" y="2512"/>
                    <a:pt x="6044" y="2512"/>
                  </a:cubicBezTo>
                  <a:cubicBezTo>
                    <a:pt x="5831" y="2512"/>
                    <a:pt x="5629" y="2177"/>
                    <a:pt x="5589" y="2016"/>
                  </a:cubicBezTo>
                  <a:cubicBezTo>
                    <a:pt x="5531" y="1743"/>
                    <a:pt x="5661" y="1469"/>
                    <a:pt x="5905" y="1325"/>
                  </a:cubicBezTo>
                  <a:lnTo>
                    <a:pt x="5905" y="1325"/>
                  </a:lnTo>
                  <a:cubicBezTo>
                    <a:pt x="5823" y="1359"/>
                    <a:pt x="5739" y="1374"/>
                    <a:pt x="5658" y="1374"/>
                  </a:cubicBezTo>
                  <a:cubicBezTo>
                    <a:pt x="5287" y="1374"/>
                    <a:pt x="4968" y="1050"/>
                    <a:pt x="5027" y="648"/>
                  </a:cubicBezTo>
                  <a:lnTo>
                    <a:pt x="5027" y="648"/>
                  </a:lnTo>
                  <a:cubicBezTo>
                    <a:pt x="4943" y="1070"/>
                    <a:pt x="4587" y="1304"/>
                    <a:pt x="4228" y="1304"/>
                  </a:cubicBezTo>
                  <a:cubicBezTo>
                    <a:pt x="3974" y="1304"/>
                    <a:pt x="3719" y="1187"/>
                    <a:pt x="3558" y="936"/>
                  </a:cubicBezTo>
                  <a:cubicBezTo>
                    <a:pt x="3531" y="1313"/>
                    <a:pt x="3216" y="1589"/>
                    <a:pt x="2846" y="1589"/>
                  </a:cubicBezTo>
                  <a:cubicBezTo>
                    <a:pt x="2820" y="1589"/>
                    <a:pt x="2793" y="1587"/>
                    <a:pt x="2766" y="1584"/>
                  </a:cubicBezTo>
                  <a:cubicBezTo>
                    <a:pt x="2377" y="1527"/>
                    <a:pt x="2104" y="1138"/>
                    <a:pt x="2190" y="749"/>
                  </a:cubicBezTo>
                  <a:lnTo>
                    <a:pt x="2190" y="749"/>
                  </a:lnTo>
                  <a:cubicBezTo>
                    <a:pt x="2059" y="896"/>
                    <a:pt x="1877" y="974"/>
                    <a:pt x="1694" y="974"/>
                  </a:cubicBezTo>
                  <a:cubicBezTo>
                    <a:pt x="1555" y="974"/>
                    <a:pt x="1415" y="929"/>
                    <a:pt x="1297" y="835"/>
                  </a:cubicBezTo>
                  <a:cubicBezTo>
                    <a:pt x="1009" y="591"/>
                    <a:pt x="1225" y="187"/>
                    <a:pt x="1038"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flipH="1">
              <a:off x="315529" y="1894067"/>
              <a:ext cx="262399" cy="396758"/>
            </a:xfrm>
            <a:custGeom>
              <a:avLst/>
              <a:gdLst/>
              <a:ahLst/>
              <a:cxnLst/>
              <a:rect l="l" t="t" r="r" b="b"/>
              <a:pathLst>
                <a:path w="7058" h="10672" extrusionOk="0">
                  <a:moveTo>
                    <a:pt x="4336" y="0"/>
                  </a:moveTo>
                  <a:cubicBezTo>
                    <a:pt x="4278" y="302"/>
                    <a:pt x="4220" y="490"/>
                    <a:pt x="4192" y="634"/>
                  </a:cubicBezTo>
                  <a:cubicBezTo>
                    <a:pt x="3544" y="2664"/>
                    <a:pt x="1729" y="3168"/>
                    <a:pt x="1052" y="3298"/>
                  </a:cubicBezTo>
                  <a:cubicBezTo>
                    <a:pt x="1104" y="3293"/>
                    <a:pt x="1153" y="3291"/>
                    <a:pt x="1197" y="3291"/>
                  </a:cubicBezTo>
                  <a:cubicBezTo>
                    <a:pt x="1681" y="3291"/>
                    <a:pt x="1730" y="3561"/>
                    <a:pt x="1743" y="3759"/>
                  </a:cubicBezTo>
                  <a:cubicBezTo>
                    <a:pt x="1787" y="4277"/>
                    <a:pt x="1614" y="4796"/>
                    <a:pt x="1268" y="5185"/>
                  </a:cubicBezTo>
                  <a:cubicBezTo>
                    <a:pt x="951" y="5545"/>
                    <a:pt x="1" y="5732"/>
                    <a:pt x="1" y="5732"/>
                  </a:cubicBezTo>
                  <a:cubicBezTo>
                    <a:pt x="1" y="5732"/>
                    <a:pt x="1067" y="10441"/>
                    <a:pt x="2017" y="10671"/>
                  </a:cubicBezTo>
                  <a:cubicBezTo>
                    <a:pt x="2809" y="10081"/>
                    <a:pt x="5545" y="7114"/>
                    <a:pt x="7058" y="5645"/>
                  </a:cubicBezTo>
                  <a:cubicBezTo>
                    <a:pt x="6093" y="5329"/>
                    <a:pt x="5128" y="4810"/>
                    <a:pt x="4811" y="3874"/>
                  </a:cubicBezTo>
                  <a:cubicBezTo>
                    <a:pt x="4494" y="2938"/>
                    <a:pt x="4768" y="605"/>
                    <a:pt x="4768" y="605"/>
                  </a:cubicBezTo>
                  <a:cubicBezTo>
                    <a:pt x="4768" y="605"/>
                    <a:pt x="4422" y="519"/>
                    <a:pt x="433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flipH="1">
              <a:off x="372299" y="1838301"/>
              <a:ext cx="36434" cy="59521"/>
            </a:xfrm>
            <a:custGeom>
              <a:avLst/>
              <a:gdLst/>
              <a:ahLst/>
              <a:cxnLst/>
              <a:rect l="l" t="t" r="r" b="b"/>
              <a:pathLst>
                <a:path w="980" h="1601" extrusionOk="0">
                  <a:moveTo>
                    <a:pt x="773" y="1"/>
                  </a:moveTo>
                  <a:cubicBezTo>
                    <a:pt x="695" y="1"/>
                    <a:pt x="596" y="29"/>
                    <a:pt x="476" y="118"/>
                  </a:cubicBezTo>
                  <a:cubicBezTo>
                    <a:pt x="58" y="420"/>
                    <a:pt x="1" y="1601"/>
                    <a:pt x="447" y="1601"/>
                  </a:cubicBezTo>
                  <a:cubicBezTo>
                    <a:pt x="879" y="1601"/>
                    <a:pt x="908" y="866"/>
                    <a:pt x="606" y="794"/>
                  </a:cubicBezTo>
                  <a:cubicBezTo>
                    <a:pt x="534" y="780"/>
                    <a:pt x="476" y="766"/>
                    <a:pt x="404" y="751"/>
                  </a:cubicBezTo>
                  <a:cubicBezTo>
                    <a:pt x="404" y="751"/>
                    <a:pt x="474" y="89"/>
                    <a:pt x="964" y="89"/>
                  </a:cubicBezTo>
                  <a:cubicBezTo>
                    <a:pt x="969" y="89"/>
                    <a:pt x="975" y="89"/>
                    <a:pt x="980" y="89"/>
                  </a:cubicBezTo>
                  <a:cubicBezTo>
                    <a:pt x="980" y="89"/>
                    <a:pt x="910" y="1"/>
                    <a:pt x="77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5"/>
            <p:cNvSpPr/>
            <p:nvPr/>
          </p:nvSpPr>
          <p:spPr>
            <a:xfrm flipH="1">
              <a:off x="276455" y="2098580"/>
              <a:ext cx="341066" cy="538665"/>
            </a:xfrm>
            <a:custGeom>
              <a:avLst/>
              <a:gdLst/>
              <a:ahLst/>
              <a:cxnLst/>
              <a:rect l="l" t="t" r="r" b="b"/>
              <a:pathLst>
                <a:path w="9174" h="14489" extrusionOk="0">
                  <a:moveTo>
                    <a:pt x="864" y="0"/>
                  </a:moveTo>
                  <a:lnTo>
                    <a:pt x="0" y="202"/>
                  </a:lnTo>
                  <a:lnTo>
                    <a:pt x="2549" y="14488"/>
                  </a:lnTo>
                  <a:lnTo>
                    <a:pt x="9174" y="332"/>
                  </a:lnTo>
                  <a:lnTo>
                    <a:pt x="8425" y="72"/>
                  </a:lnTo>
                  <a:lnTo>
                    <a:pt x="2780" y="12544"/>
                  </a:lnTo>
                  <a:lnTo>
                    <a:pt x="864"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5"/>
            <p:cNvSpPr/>
            <p:nvPr/>
          </p:nvSpPr>
          <p:spPr>
            <a:xfrm flipH="1">
              <a:off x="466506" y="2600774"/>
              <a:ext cx="104432" cy="125883"/>
            </a:xfrm>
            <a:custGeom>
              <a:avLst/>
              <a:gdLst/>
              <a:ahLst/>
              <a:cxnLst/>
              <a:rect l="l" t="t" r="r" b="b"/>
              <a:pathLst>
                <a:path w="2809" h="3386" extrusionOk="0">
                  <a:moveTo>
                    <a:pt x="245" y="1"/>
                  </a:moveTo>
                  <a:lnTo>
                    <a:pt x="0" y="3385"/>
                  </a:lnTo>
                  <a:lnTo>
                    <a:pt x="2808" y="3385"/>
                  </a:lnTo>
                  <a:lnTo>
                    <a:pt x="2808"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5"/>
            <p:cNvSpPr/>
            <p:nvPr/>
          </p:nvSpPr>
          <p:spPr>
            <a:xfrm flipH="1">
              <a:off x="487400" y="2625423"/>
              <a:ext cx="63202" cy="76065"/>
            </a:xfrm>
            <a:custGeom>
              <a:avLst/>
              <a:gdLst/>
              <a:ahLst/>
              <a:cxnLst/>
              <a:rect l="l" t="t" r="r" b="b"/>
              <a:pathLst>
                <a:path w="1700" h="2046" extrusionOk="0">
                  <a:moveTo>
                    <a:pt x="159" y="0"/>
                  </a:moveTo>
                  <a:lnTo>
                    <a:pt x="0" y="2045"/>
                  </a:lnTo>
                  <a:lnTo>
                    <a:pt x="1700" y="2045"/>
                  </a:lnTo>
                  <a:lnTo>
                    <a:pt x="1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flipH="1">
              <a:off x="2323299" y="3069248"/>
              <a:ext cx="234516" cy="337349"/>
            </a:xfrm>
            <a:custGeom>
              <a:avLst/>
              <a:gdLst/>
              <a:ahLst/>
              <a:cxnLst/>
              <a:rect l="l" t="t" r="r" b="b"/>
              <a:pathLst>
                <a:path w="6308" h="9074" extrusionOk="0">
                  <a:moveTo>
                    <a:pt x="1411" y="1"/>
                  </a:moveTo>
                  <a:lnTo>
                    <a:pt x="1411" y="1182"/>
                  </a:lnTo>
                  <a:cubicBezTo>
                    <a:pt x="605" y="1283"/>
                    <a:pt x="0" y="1974"/>
                    <a:pt x="0" y="2795"/>
                  </a:cubicBezTo>
                  <a:lnTo>
                    <a:pt x="0" y="7432"/>
                  </a:lnTo>
                  <a:cubicBezTo>
                    <a:pt x="0" y="8339"/>
                    <a:pt x="720" y="9074"/>
                    <a:pt x="1627" y="9074"/>
                  </a:cubicBezTo>
                  <a:lnTo>
                    <a:pt x="4666" y="9074"/>
                  </a:lnTo>
                  <a:cubicBezTo>
                    <a:pt x="5573" y="9074"/>
                    <a:pt x="6308" y="8339"/>
                    <a:pt x="6308" y="7432"/>
                  </a:cubicBezTo>
                  <a:lnTo>
                    <a:pt x="6308" y="2795"/>
                  </a:lnTo>
                  <a:cubicBezTo>
                    <a:pt x="6308" y="1974"/>
                    <a:pt x="5703" y="1283"/>
                    <a:pt x="4882" y="1182"/>
                  </a:cubicBezTo>
                  <a:lnTo>
                    <a:pt x="48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5"/>
            <p:cNvSpPr/>
            <p:nvPr/>
          </p:nvSpPr>
          <p:spPr>
            <a:xfrm flipH="1">
              <a:off x="2376277" y="3069248"/>
              <a:ext cx="129080" cy="43944"/>
            </a:xfrm>
            <a:custGeom>
              <a:avLst/>
              <a:gdLst/>
              <a:ahLst/>
              <a:cxnLst/>
              <a:rect l="l" t="t" r="r" b="b"/>
              <a:pathLst>
                <a:path w="3472" h="1182" extrusionOk="0">
                  <a:moveTo>
                    <a:pt x="0" y="1"/>
                  </a:moveTo>
                  <a:lnTo>
                    <a:pt x="0" y="1182"/>
                  </a:lnTo>
                  <a:lnTo>
                    <a:pt x="3471" y="1182"/>
                  </a:lnTo>
                  <a:lnTo>
                    <a:pt x="34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5"/>
            <p:cNvSpPr/>
            <p:nvPr/>
          </p:nvSpPr>
          <p:spPr>
            <a:xfrm flipH="1">
              <a:off x="2354343" y="3049990"/>
              <a:ext cx="172429" cy="39668"/>
            </a:xfrm>
            <a:custGeom>
              <a:avLst/>
              <a:gdLst/>
              <a:ahLst/>
              <a:cxnLst/>
              <a:rect l="l" t="t" r="r" b="b"/>
              <a:pathLst>
                <a:path w="4638" h="1067" extrusionOk="0">
                  <a:moveTo>
                    <a:pt x="404" y="0"/>
                  </a:moveTo>
                  <a:cubicBezTo>
                    <a:pt x="173" y="0"/>
                    <a:pt x="0" y="173"/>
                    <a:pt x="0" y="404"/>
                  </a:cubicBezTo>
                  <a:lnTo>
                    <a:pt x="0" y="663"/>
                  </a:lnTo>
                  <a:cubicBezTo>
                    <a:pt x="0" y="879"/>
                    <a:pt x="173" y="1066"/>
                    <a:pt x="404" y="1066"/>
                  </a:cubicBezTo>
                  <a:lnTo>
                    <a:pt x="4234" y="1066"/>
                  </a:lnTo>
                  <a:cubicBezTo>
                    <a:pt x="4450" y="1066"/>
                    <a:pt x="4638" y="879"/>
                    <a:pt x="4638" y="663"/>
                  </a:cubicBezTo>
                  <a:lnTo>
                    <a:pt x="4638" y="404"/>
                  </a:lnTo>
                  <a:cubicBezTo>
                    <a:pt x="4638" y="173"/>
                    <a:pt x="4450" y="0"/>
                    <a:pt x="423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p:nvPr/>
          </p:nvSpPr>
          <p:spPr>
            <a:xfrm flipH="1">
              <a:off x="2378954" y="3179553"/>
              <a:ext cx="123206" cy="156369"/>
            </a:xfrm>
            <a:custGeom>
              <a:avLst/>
              <a:gdLst/>
              <a:ahLst/>
              <a:cxn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5"/>
            <p:cNvSpPr/>
            <p:nvPr/>
          </p:nvSpPr>
          <p:spPr>
            <a:xfrm flipH="1">
              <a:off x="2065213" y="3069248"/>
              <a:ext cx="235073" cy="337349"/>
            </a:xfrm>
            <a:custGeom>
              <a:avLst/>
              <a:gdLst/>
              <a:ahLst/>
              <a:cxnLst/>
              <a:rect l="l" t="t" r="r" b="b"/>
              <a:pathLst>
                <a:path w="6323" h="9074" extrusionOk="0">
                  <a:moveTo>
                    <a:pt x="1426" y="1"/>
                  </a:moveTo>
                  <a:lnTo>
                    <a:pt x="1426" y="1182"/>
                  </a:lnTo>
                  <a:cubicBezTo>
                    <a:pt x="605"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03" y="1283"/>
                    <a:pt x="4896" y="1182"/>
                  </a:cubicBezTo>
                  <a:lnTo>
                    <a:pt x="48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5"/>
            <p:cNvSpPr/>
            <p:nvPr/>
          </p:nvSpPr>
          <p:spPr>
            <a:xfrm flipH="1">
              <a:off x="2118228" y="3069248"/>
              <a:ext cx="129080" cy="43944"/>
            </a:xfrm>
            <a:custGeom>
              <a:avLst/>
              <a:gdLst/>
              <a:ahLst/>
              <a:cxnLst/>
              <a:rect l="l" t="t" r="r" b="b"/>
              <a:pathLst>
                <a:path w="3472" h="1182" extrusionOk="0">
                  <a:moveTo>
                    <a:pt x="1" y="1"/>
                  </a:moveTo>
                  <a:lnTo>
                    <a:pt x="1" y="1182"/>
                  </a:lnTo>
                  <a:lnTo>
                    <a:pt x="3471" y="1182"/>
                  </a:lnTo>
                  <a:lnTo>
                    <a:pt x="34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5"/>
            <p:cNvSpPr/>
            <p:nvPr/>
          </p:nvSpPr>
          <p:spPr>
            <a:xfrm flipH="1">
              <a:off x="2096814" y="3049990"/>
              <a:ext cx="172429" cy="39668"/>
            </a:xfrm>
            <a:custGeom>
              <a:avLst/>
              <a:gdLst/>
              <a:ahLst/>
              <a:cxnLst/>
              <a:rect l="l" t="t" r="r" b="b"/>
              <a:pathLst>
                <a:path w="4638" h="1067" extrusionOk="0">
                  <a:moveTo>
                    <a:pt x="404" y="0"/>
                  </a:moveTo>
                  <a:cubicBezTo>
                    <a:pt x="188" y="0"/>
                    <a:pt x="0" y="173"/>
                    <a:pt x="0" y="404"/>
                  </a:cubicBezTo>
                  <a:lnTo>
                    <a:pt x="0" y="663"/>
                  </a:lnTo>
                  <a:cubicBezTo>
                    <a:pt x="0" y="879"/>
                    <a:pt x="188" y="1066"/>
                    <a:pt x="404" y="1066"/>
                  </a:cubicBezTo>
                  <a:lnTo>
                    <a:pt x="4234" y="1066"/>
                  </a:lnTo>
                  <a:cubicBezTo>
                    <a:pt x="4465" y="1066"/>
                    <a:pt x="4638" y="879"/>
                    <a:pt x="4638" y="663"/>
                  </a:cubicBezTo>
                  <a:lnTo>
                    <a:pt x="4638" y="404"/>
                  </a:lnTo>
                  <a:cubicBezTo>
                    <a:pt x="4638" y="173"/>
                    <a:pt x="4465" y="0"/>
                    <a:pt x="423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flipH="1">
              <a:off x="2121426" y="3179553"/>
              <a:ext cx="123206" cy="156369"/>
            </a:xfrm>
            <a:custGeom>
              <a:avLst/>
              <a:gdLst/>
              <a:ahLst/>
              <a:cxnLst/>
              <a:rect l="l" t="t" r="r" b="b"/>
              <a:pathLst>
                <a:path w="3314" h="4206" extrusionOk="0">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flipH="1">
              <a:off x="1807685" y="3069248"/>
              <a:ext cx="235073" cy="337349"/>
            </a:xfrm>
            <a:custGeom>
              <a:avLst/>
              <a:gdLst/>
              <a:ahLst/>
              <a:cxnLst/>
              <a:rect l="l" t="t" r="r" b="b"/>
              <a:pathLst>
                <a:path w="6323" h="9074" extrusionOk="0">
                  <a:moveTo>
                    <a:pt x="1426" y="1"/>
                  </a:moveTo>
                  <a:lnTo>
                    <a:pt x="1426" y="1182"/>
                  </a:lnTo>
                  <a:cubicBezTo>
                    <a:pt x="619"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17" y="1283"/>
                    <a:pt x="4896" y="1182"/>
                  </a:cubicBezTo>
                  <a:lnTo>
                    <a:pt x="48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flipH="1">
              <a:off x="1860700" y="3069248"/>
              <a:ext cx="129080" cy="43944"/>
            </a:xfrm>
            <a:custGeom>
              <a:avLst/>
              <a:gdLst/>
              <a:ahLst/>
              <a:cxnLst/>
              <a:rect l="l" t="t" r="r" b="b"/>
              <a:pathLst>
                <a:path w="3472" h="1182" extrusionOk="0">
                  <a:moveTo>
                    <a:pt x="1" y="1"/>
                  </a:moveTo>
                  <a:lnTo>
                    <a:pt x="1" y="1182"/>
                  </a:lnTo>
                  <a:lnTo>
                    <a:pt x="3471" y="1182"/>
                  </a:lnTo>
                  <a:lnTo>
                    <a:pt x="34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flipH="1">
              <a:off x="1838765" y="3049990"/>
              <a:ext cx="172950" cy="39668"/>
            </a:xfrm>
            <a:custGeom>
              <a:avLst/>
              <a:gdLst/>
              <a:ahLst/>
              <a:cxnLst/>
              <a:rect l="l" t="t" r="r" b="b"/>
              <a:pathLst>
                <a:path w="4652" h="1067" extrusionOk="0">
                  <a:moveTo>
                    <a:pt x="418" y="0"/>
                  </a:moveTo>
                  <a:cubicBezTo>
                    <a:pt x="188" y="0"/>
                    <a:pt x="0" y="173"/>
                    <a:pt x="0" y="404"/>
                  </a:cubicBezTo>
                  <a:lnTo>
                    <a:pt x="0" y="663"/>
                  </a:lnTo>
                  <a:cubicBezTo>
                    <a:pt x="0" y="879"/>
                    <a:pt x="188" y="1066"/>
                    <a:pt x="418" y="1066"/>
                  </a:cubicBezTo>
                  <a:lnTo>
                    <a:pt x="4249" y="1066"/>
                  </a:lnTo>
                  <a:cubicBezTo>
                    <a:pt x="4465" y="1066"/>
                    <a:pt x="4652" y="879"/>
                    <a:pt x="4652" y="663"/>
                  </a:cubicBezTo>
                  <a:lnTo>
                    <a:pt x="4652" y="404"/>
                  </a:lnTo>
                  <a:cubicBezTo>
                    <a:pt x="4652" y="173"/>
                    <a:pt x="4465" y="0"/>
                    <a:pt x="4249"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flipH="1">
              <a:off x="1863897" y="3179553"/>
              <a:ext cx="122649" cy="156369"/>
            </a:xfrm>
            <a:custGeom>
              <a:avLst/>
              <a:gdLst/>
              <a:ahLst/>
              <a:cxnLst/>
              <a:rect l="l" t="t" r="r" b="b"/>
              <a:pathLst>
                <a:path w="3299" h="4206" extrusionOk="0">
                  <a:moveTo>
                    <a:pt x="792" y="1"/>
                  </a:moveTo>
                  <a:cubicBezTo>
                    <a:pt x="346" y="1"/>
                    <a:pt x="0" y="361"/>
                    <a:pt x="0" y="793"/>
                  </a:cubicBezTo>
                  <a:lnTo>
                    <a:pt x="0" y="3414"/>
                  </a:lnTo>
                  <a:cubicBezTo>
                    <a:pt x="0" y="3860"/>
                    <a:pt x="346" y="4206"/>
                    <a:pt x="792" y="4206"/>
                  </a:cubicBezTo>
                  <a:lnTo>
                    <a:pt x="2520" y="4206"/>
                  </a:lnTo>
                  <a:cubicBezTo>
                    <a:pt x="2952" y="4206"/>
                    <a:pt x="3298" y="3860"/>
                    <a:pt x="3298" y="3414"/>
                  </a:cubicBezTo>
                  <a:lnTo>
                    <a:pt x="3298" y="793"/>
                  </a:lnTo>
                  <a:cubicBezTo>
                    <a:pt x="3298" y="361"/>
                    <a:pt x="2952" y="1"/>
                    <a:pt x="2520"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p:nvPr/>
          </p:nvSpPr>
          <p:spPr>
            <a:xfrm flipH="1">
              <a:off x="2238163" y="4405109"/>
              <a:ext cx="26805" cy="551491"/>
            </a:xfrm>
            <a:custGeom>
              <a:avLst/>
              <a:gdLst/>
              <a:ahLst/>
              <a:cxnLst/>
              <a:rect l="l" t="t" r="r" b="b"/>
              <a:pathLst>
                <a:path w="721" h="14834" extrusionOk="0">
                  <a:moveTo>
                    <a:pt x="332" y="0"/>
                  </a:moveTo>
                  <a:cubicBezTo>
                    <a:pt x="145" y="0"/>
                    <a:pt x="1" y="144"/>
                    <a:pt x="1" y="331"/>
                  </a:cubicBezTo>
                  <a:lnTo>
                    <a:pt x="58" y="14488"/>
                  </a:lnTo>
                  <a:cubicBezTo>
                    <a:pt x="58" y="14675"/>
                    <a:pt x="202" y="14833"/>
                    <a:pt x="389" y="14833"/>
                  </a:cubicBezTo>
                  <a:cubicBezTo>
                    <a:pt x="577" y="14833"/>
                    <a:pt x="721" y="14675"/>
                    <a:pt x="721" y="14488"/>
                  </a:cubicBezTo>
                  <a:lnTo>
                    <a:pt x="663" y="331"/>
                  </a:lnTo>
                  <a:cubicBezTo>
                    <a:pt x="663" y="144"/>
                    <a:pt x="519" y="0"/>
                    <a:pt x="33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5"/>
            <p:cNvSpPr/>
            <p:nvPr/>
          </p:nvSpPr>
          <p:spPr>
            <a:xfrm flipH="1">
              <a:off x="2048521" y="4481212"/>
              <a:ext cx="405458" cy="398803"/>
            </a:xfrm>
            <a:custGeom>
              <a:avLst/>
              <a:gdLst/>
              <a:ahLst/>
              <a:cxnLst/>
              <a:rect l="l" t="t" r="r" b="b"/>
              <a:pathLst>
                <a:path w="10906" h="10727" extrusionOk="0">
                  <a:moveTo>
                    <a:pt x="10427" y="0"/>
                  </a:moveTo>
                  <a:cubicBezTo>
                    <a:pt x="10350" y="0"/>
                    <a:pt x="10270" y="29"/>
                    <a:pt x="10197" y="99"/>
                  </a:cubicBezTo>
                  <a:lnTo>
                    <a:pt x="217" y="10151"/>
                  </a:lnTo>
                  <a:cubicBezTo>
                    <a:pt x="1" y="10367"/>
                    <a:pt x="159" y="10727"/>
                    <a:pt x="462" y="10727"/>
                  </a:cubicBezTo>
                  <a:cubicBezTo>
                    <a:pt x="548" y="10727"/>
                    <a:pt x="635" y="10684"/>
                    <a:pt x="692" y="10626"/>
                  </a:cubicBezTo>
                  <a:lnTo>
                    <a:pt x="10672" y="574"/>
                  </a:lnTo>
                  <a:cubicBezTo>
                    <a:pt x="10905" y="330"/>
                    <a:pt x="10685" y="0"/>
                    <a:pt x="1042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5"/>
            <p:cNvSpPr/>
            <p:nvPr/>
          </p:nvSpPr>
          <p:spPr>
            <a:xfrm flipH="1">
              <a:off x="1971526" y="4666913"/>
              <a:ext cx="560079" cy="27325"/>
            </a:xfrm>
            <a:custGeom>
              <a:avLst/>
              <a:gdLst/>
              <a:ahLst/>
              <a:cxn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rgbClr val="C0D5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flipH="1">
              <a:off x="2048074" y="4482587"/>
              <a:ext cx="407986" cy="395829"/>
            </a:xfrm>
            <a:custGeom>
              <a:avLst/>
              <a:gdLst/>
              <a:ahLst/>
              <a:cxnLst/>
              <a:rect l="l" t="t" r="r" b="b"/>
              <a:pathLst>
                <a:path w="10974" h="10647" extrusionOk="0">
                  <a:moveTo>
                    <a:pt x="472" y="1"/>
                  </a:moveTo>
                  <a:cubicBezTo>
                    <a:pt x="216" y="1"/>
                    <a:pt x="1" y="337"/>
                    <a:pt x="244" y="580"/>
                  </a:cubicBezTo>
                  <a:lnTo>
                    <a:pt x="10296" y="10560"/>
                  </a:lnTo>
                  <a:cubicBezTo>
                    <a:pt x="10354" y="10618"/>
                    <a:pt x="10440" y="10647"/>
                    <a:pt x="10527" y="10647"/>
                  </a:cubicBezTo>
                  <a:cubicBezTo>
                    <a:pt x="10829" y="10647"/>
                    <a:pt x="10973" y="10287"/>
                    <a:pt x="10757" y="10071"/>
                  </a:cubicBezTo>
                  <a:lnTo>
                    <a:pt x="705" y="105"/>
                  </a:lnTo>
                  <a:cubicBezTo>
                    <a:pt x="631" y="31"/>
                    <a:pt x="550" y="1"/>
                    <a:pt x="472"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flipH="1">
              <a:off x="1988144" y="4417415"/>
              <a:ext cx="547216" cy="526545"/>
            </a:xfrm>
            <a:custGeom>
              <a:avLst/>
              <a:gdLst/>
              <a:ahLst/>
              <a:cxnLst/>
              <a:rect l="l" t="t" r="r" b="b"/>
              <a:pathLst>
                <a:path w="14719" h="14163" extrusionOk="0">
                  <a:moveTo>
                    <a:pt x="7597" y="2174"/>
                  </a:moveTo>
                  <a:cubicBezTo>
                    <a:pt x="10114" y="2174"/>
                    <a:pt x="12530" y="4131"/>
                    <a:pt x="12530" y="7086"/>
                  </a:cubicBezTo>
                  <a:cubicBezTo>
                    <a:pt x="12530" y="9779"/>
                    <a:pt x="10341" y="11982"/>
                    <a:pt x="7634" y="11982"/>
                  </a:cubicBezTo>
                  <a:cubicBezTo>
                    <a:pt x="3270" y="11982"/>
                    <a:pt x="1095" y="6697"/>
                    <a:pt x="4177" y="3615"/>
                  </a:cubicBezTo>
                  <a:cubicBezTo>
                    <a:pt x="5173" y="2620"/>
                    <a:pt x="6396" y="2174"/>
                    <a:pt x="7597" y="2174"/>
                  </a:cubicBezTo>
                  <a:close/>
                  <a:moveTo>
                    <a:pt x="7634"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4"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5"/>
            <p:cNvSpPr/>
            <p:nvPr/>
          </p:nvSpPr>
          <p:spPr>
            <a:xfrm flipH="1">
              <a:off x="1937248" y="4398306"/>
              <a:ext cx="610417" cy="566845"/>
            </a:xfrm>
            <a:custGeom>
              <a:avLst/>
              <a:gdLst/>
              <a:ahLst/>
              <a:cxnLst/>
              <a:rect l="l" t="t" r="r" b="b"/>
              <a:pathLst>
                <a:path w="16419" h="15247" extrusionOk="0">
                  <a:moveTo>
                    <a:pt x="7965" y="1090"/>
                  </a:moveTo>
                  <a:cubicBezTo>
                    <a:pt x="8829" y="1090"/>
                    <a:pt x="9693" y="1263"/>
                    <a:pt x="10499" y="1594"/>
                  </a:cubicBezTo>
                  <a:cubicBezTo>
                    <a:pt x="13567" y="2890"/>
                    <a:pt x="15151" y="6304"/>
                    <a:pt x="14172" y="9486"/>
                  </a:cubicBezTo>
                  <a:cubicBezTo>
                    <a:pt x="13322" y="12246"/>
                    <a:pt x="10774" y="14052"/>
                    <a:pt x="7990" y="14052"/>
                  </a:cubicBezTo>
                  <a:cubicBezTo>
                    <a:pt x="7563" y="14052"/>
                    <a:pt x="7130" y="14010"/>
                    <a:pt x="6697" y="13922"/>
                  </a:cubicBezTo>
                  <a:cubicBezTo>
                    <a:pt x="3428" y="13259"/>
                    <a:pt x="1196" y="10249"/>
                    <a:pt x="1527" y="6937"/>
                  </a:cubicBezTo>
                  <a:cubicBezTo>
                    <a:pt x="1844" y="3625"/>
                    <a:pt x="4638" y="1090"/>
                    <a:pt x="7965" y="1090"/>
                  </a:cubicBezTo>
                  <a:close/>
                  <a:moveTo>
                    <a:pt x="7993" y="1"/>
                  </a:moveTo>
                  <a:cubicBezTo>
                    <a:pt x="7489" y="1"/>
                    <a:pt x="6978" y="51"/>
                    <a:pt x="6467" y="154"/>
                  </a:cubicBezTo>
                  <a:cubicBezTo>
                    <a:pt x="2622" y="917"/>
                    <a:pt x="1" y="4475"/>
                    <a:pt x="389" y="8377"/>
                  </a:cubicBezTo>
                  <a:cubicBezTo>
                    <a:pt x="764" y="12266"/>
                    <a:pt x="4047" y="15247"/>
                    <a:pt x="7965" y="15247"/>
                  </a:cubicBezTo>
                  <a:cubicBezTo>
                    <a:pt x="8987" y="15247"/>
                    <a:pt x="9995" y="15045"/>
                    <a:pt x="10946" y="14642"/>
                  </a:cubicBezTo>
                  <a:cubicBezTo>
                    <a:pt x="14546" y="13130"/>
                    <a:pt x="16418" y="9112"/>
                    <a:pt x="15266" y="5367"/>
                  </a:cubicBezTo>
                  <a:cubicBezTo>
                    <a:pt x="14267" y="2121"/>
                    <a:pt x="11277" y="1"/>
                    <a:pt x="799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flipH="1">
              <a:off x="2166410" y="4617096"/>
              <a:ext cx="148896" cy="127556"/>
            </a:xfrm>
            <a:custGeom>
              <a:avLst/>
              <a:gdLst/>
              <a:ahLst/>
              <a:cxnLst/>
              <a:rect l="l" t="t" r="r" b="b"/>
              <a:pathLst>
                <a:path w="4005" h="3431" extrusionOk="0">
                  <a:moveTo>
                    <a:pt x="1715" y="1"/>
                  </a:moveTo>
                  <a:cubicBezTo>
                    <a:pt x="764" y="1"/>
                    <a:pt x="1" y="764"/>
                    <a:pt x="1" y="1715"/>
                  </a:cubicBezTo>
                  <a:cubicBezTo>
                    <a:pt x="1" y="2747"/>
                    <a:pt x="844" y="3430"/>
                    <a:pt x="1724" y="3430"/>
                  </a:cubicBezTo>
                  <a:cubicBezTo>
                    <a:pt x="2145" y="3430"/>
                    <a:pt x="2575" y="3274"/>
                    <a:pt x="2924" y="2924"/>
                  </a:cubicBezTo>
                  <a:cubicBezTo>
                    <a:pt x="4004" y="1844"/>
                    <a:pt x="3241" y="1"/>
                    <a:pt x="171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flipH="1">
              <a:off x="1038334" y="3061217"/>
              <a:ext cx="596996" cy="477099"/>
            </a:xfrm>
            <a:custGeom>
              <a:avLst/>
              <a:gdLst/>
              <a:ahLst/>
              <a:cxnLst/>
              <a:rect l="l" t="t" r="r" b="b"/>
              <a:pathLst>
                <a:path w="16058" h="12833" extrusionOk="0">
                  <a:moveTo>
                    <a:pt x="3932" y="1"/>
                  </a:moveTo>
                  <a:cubicBezTo>
                    <a:pt x="1772" y="1"/>
                    <a:pt x="0" y="1758"/>
                    <a:pt x="0" y="3932"/>
                  </a:cubicBezTo>
                  <a:lnTo>
                    <a:pt x="0" y="12832"/>
                  </a:lnTo>
                  <a:lnTo>
                    <a:pt x="1685" y="12832"/>
                  </a:lnTo>
                  <a:lnTo>
                    <a:pt x="1685" y="3932"/>
                  </a:lnTo>
                  <a:cubicBezTo>
                    <a:pt x="1685" y="2694"/>
                    <a:pt x="2693" y="1686"/>
                    <a:pt x="3932" y="1686"/>
                  </a:cubicBezTo>
                  <a:lnTo>
                    <a:pt x="15208" y="1686"/>
                  </a:lnTo>
                  <a:cubicBezTo>
                    <a:pt x="15669" y="1686"/>
                    <a:pt x="16058" y="1311"/>
                    <a:pt x="16058" y="850"/>
                  </a:cubicBezTo>
                  <a:cubicBezTo>
                    <a:pt x="16058" y="375"/>
                    <a:pt x="15669" y="1"/>
                    <a:pt x="15208"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5"/>
            <p:cNvSpPr/>
            <p:nvPr/>
          </p:nvSpPr>
          <p:spPr>
            <a:xfrm flipH="1">
              <a:off x="1241769" y="3252384"/>
              <a:ext cx="651090" cy="140308"/>
            </a:xfrm>
            <a:custGeom>
              <a:avLst/>
              <a:gdLst/>
              <a:ahLst/>
              <a:cxnLst/>
              <a:rect l="l" t="t" r="r" b="b"/>
              <a:pathLst>
                <a:path w="17513" h="3774" extrusionOk="0">
                  <a:moveTo>
                    <a:pt x="1037" y="0"/>
                  </a:moveTo>
                  <a:cubicBezTo>
                    <a:pt x="461" y="0"/>
                    <a:pt x="0" y="461"/>
                    <a:pt x="0" y="1051"/>
                  </a:cubicBezTo>
                  <a:lnTo>
                    <a:pt x="0" y="2736"/>
                  </a:lnTo>
                  <a:cubicBezTo>
                    <a:pt x="0" y="3312"/>
                    <a:pt x="461" y="3773"/>
                    <a:pt x="1037" y="3773"/>
                  </a:cubicBezTo>
                  <a:lnTo>
                    <a:pt x="16461" y="3773"/>
                  </a:lnTo>
                  <a:cubicBezTo>
                    <a:pt x="17052" y="3773"/>
                    <a:pt x="17512" y="3312"/>
                    <a:pt x="17512" y="2736"/>
                  </a:cubicBezTo>
                  <a:lnTo>
                    <a:pt x="17512" y="1051"/>
                  </a:lnTo>
                  <a:cubicBezTo>
                    <a:pt x="17512" y="461"/>
                    <a:pt x="17052" y="0"/>
                    <a:pt x="1646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flipH="1">
              <a:off x="1160387" y="3068727"/>
              <a:ext cx="171388" cy="119228"/>
            </a:xfrm>
            <a:custGeom>
              <a:avLst/>
              <a:gdLst/>
              <a:ahLst/>
              <a:cxnLst/>
              <a:rect l="l" t="t" r="r" b="b"/>
              <a:pathLst>
                <a:path w="4610" h="3207" extrusionOk="0">
                  <a:moveTo>
                    <a:pt x="1427" y="0"/>
                  </a:moveTo>
                  <a:cubicBezTo>
                    <a:pt x="1311" y="0"/>
                    <a:pt x="1182" y="29"/>
                    <a:pt x="1095" y="116"/>
                  </a:cubicBezTo>
                  <a:cubicBezTo>
                    <a:pt x="937" y="274"/>
                    <a:pt x="1" y="2621"/>
                    <a:pt x="44" y="2679"/>
                  </a:cubicBezTo>
                  <a:cubicBezTo>
                    <a:pt x="166" y="2814"/>
                    <a:pt x="421" y="2852"/>
                    <a:pt x="665" y="2852"/>
                  </a:cubicBezTo>
                  <a:cubicBezTo>
                    <a:pt x="967" y="2852"/>
                    <a:pt x="1254" y="2794"/>
                    <a:pt x="1254" y="2794"/>
                  </a:cubicBezTo>
                  <a:cubicBezTo>
                    <a:pt x="1254" y="2794"/>
                    <a:pt x="1686" y="3082"/>
                    <a:pt x="1888" y="3183"/>
                  </a:cubicBezTo>
                  <a:cubicBezTo>
                    <a:pt x="1918" y="3200"/>
                    <a:pt x="1951" y="3207"/>
                    <a:pt x="1983" y="3207"/>
                  </a:cubicBezTo>
                  <a:cubicBezTo>
                    <a:pt x="2180" y="3207"/>
                    <a:pt x="2392" y="2953"/>
                    <a:pt x="2392" y="2953"/>
                  </a:cubicBezTo>
                  <a:cubicBezTo>
                    <a:pt x="2608" y="3025"/>
                    <a:pt x="2824" y="3082"/>
                    <a:pt x="3040" y="3097"/>
                  </a:cubicBezTo>
                  <a:cubicBezTo>
                    <a:pt x="3155" y="3068"/>
                    <a:pt x="3342" y="2737"/>
                    <a:pt x="3342" y="2737"/>
                  </a:cubicBezTo>
                  <a:lnTo>
                    <a:pt x="3630" y="2780"/>
                  </a:lnTo>
                  <a:lnTo>
                    <a:pt x="4091" y="2866"/>
                  </a:lnTo>
                  <a:cubicBezTo>
                    <a:pt x="4221" y="2665"/>
                    <a:pt x="4321" y="2449"/>
                    <a:pt x="4393" y="2218"/>
                  </a:cubicBezTo>
                  <a:cubicBezTo>
                    <a:pt x="4437" y="1973"/>
                    <a:pt x="4609" y="879"/>
                    <a:pt x="4480" y="677"/>
                  </a:cubicBezTo>
                  <a:cubicBezTo>
                    <a:pt x="4404" y="602"/>
                    <a:pt x="4307" y="559"/>
                    <a:pt x="4197" y="559"/>
                  </a:cubicBezTo>
                  <a:cubicBezTo>
                    <a:pt x="4181" y="559"/>
                    <a:pt x="4165" y="560"/>
                    <a:pt x="4149" y="562"/>
                  </a:cubicBezTo>
                  <a:cubicBezTo>
                    <a:pt x="4127" y="560"/>
                    <a:pt x="4105" y="558"/>
                    <a:pt x="4084" y="558"/>
                  </a:cubicBezTo>
                  <a:cubicBezTo>
                    <a:pt x="3976" y="558"/>
                    <a:pt x="3870" y="588"/>
                    <a:pt x="3774" y="648"/>
                  </a:cubicBezTo>
                  <a:cubicBezTo>
                    <a:pt x="3688" y="721"/>
                    <a:pt x="3673" y="1383"/>
                    <a:pt x="3673" y="1441"/>
                  </a:cubicBezTo>
                  <a:cubicBezTo>
                    <a:pt x="3673" y="1441"/>
                    <a:pt x="3572" y="1239"/>
                    <a:pt x="3486" y="1081"/>
                  </a:cubicBezTo>
                  <a:cubicBezTo>
                    <a:pt x="3385" y="951"/>
                    <a:pt x="3227" y="865"/>
                    <a:pt x="3054" y="850"/>
                  </a:cubicBezTo>
                  <a:cubicBezTo>
                    <a:pt x="2996" y="836"/>
                    <a:pt x="2924" y="836"/>
                    <a:pt x="2852" y="821"/>
                  </a:cubicBezTo>
                  <a:cubicBezTo>
                    <a:pt x="2780" y="677"/>
                    <a:pt x="1931" y="677"/>
                    <a:pt x="1931" y="677"/>
                  </a:cubicBezTo>
                  <a:cubicBezTo>
                    <a:pt x="1945" y="519"/>
                    <a:pt x="1916" y="360"/>
                    <a:pt x="1873" y="216"/>
                  </a:cubicBezTo>
                  <a:cubicBezTo>
                    <a:pt x="1859" y="188"/>
                    <a:pt x="1844" y="159"/>
                    <a:pt x="1830" y="144"/>
                  </a:cubicBezTo>
                  <a:cubicBezTo>
                    <a:pt x="1715" y="44"/>
                    <a:pt x="1571" y="0"/>
                    <a:pt x="1427"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5"/>
            <p:cNvSpPr/>
            <p:nvPr/>
          </p:nvSpPr>
          <p:spPr>
            <a:xfrm flipH="1">
              <a:off x="1259428" y="3076757"/>
              <a:ext cx="21451" cy="71232"/>
            </a:xfrm>
            <a:custGeom>
              <a:avLst/>
              <a:gdLst/>
              <a:ahLst/>
              <a:cxnLst/>
              <a:rect l="l" t="t" r="r" b="b"/>
              <a:pathLst>
                <a:path w="577" h="1916" extrusionOk="0">
                  <a:moveTo>
                    <a:pt x="504" y="0"/>
                  </a:moveTo>
                  <a:cubicBezTo>
                    <a:pt x="432" y="188"/>
                    <a:pt x="274" y="447"/>
                    <a:pt x="158" y="821"/>
                  </a:cubicBezTo>
                  <a:cubicBezTo>
                    <a:pt x="29" y="1181"/>
                    <a:pt x="0" y="1556"/>
                    <a:pt x="58" y="1916"/>
                  </a:cubicBezTo>
                  <a:lnTo>
                    <a:pt x="562" y="461"/>
                  </a:lnTo>
                  <a:cubicBezTo>
                    <a:pt x="576" y="303"/>
                    <a:pt x="547" y="144"/>
                    <a:pt x="50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5"/>
            <p:cNvSpPr/>
            <p:nvPr/>
          </p:nvSpPr>
          <p:spPr>
            <a:xfrm flipH="1">
              <a:off x="1212324" y="3099250"/>
              <a:ext cx="26805" cy="58926"/>
            </a:xfrm>
            <a:custGeom>
              <a:avLst/>
              <a:gdLst/>
              <a:ahLst/>
              <a:cxnLst/>
              <a:rect l="l" t="t" r="r" b="b"/>
              <a:pathLst>
                <a:path w="721" h="1585" extrusionOk="0">
                  <a:moveTo>
                    <a:pt x="360" y="0"/>
                  </a:moveTo>
                  <a:cubicBezTo>
                    <a:pt x="360" y="0"/>
                    <a:pt x="159" y="1037"/>
                    <a:pt x="0" y="1584"/>
                  </a:cubicBezTo>
                  <a:cubicBezTo>
                    <a:pt x="346" y="1138"/>
                    <a:pt x="720" y="879"/>
                    <a:pt x="562" y="29"/>
                  </a:cubicBezTo>
                  <a:cubicBezTo>
                    <a:pt x="504" y="15"/>
                    <a:pt x="432" y="15"/>
                    <a:pt x="360"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p:nvPr/>
          </p:nvSpPr>
          <p:spPr>
            <a:xfrm flipH="1">
              <a:off x="1180240" y="3092744"/>
              <a:ext cx="27288" cy="79337"/>
            </a:xfrm>
            <a:custGeom>
              <a:avLst/>
              <a:gdLst/>
              <a:ahLst/>
              <a:cxnLst/>
              <a:rect l="l" t="t" r="r" b="b"/>
              <a:pathLst>
                <a:path w="734" h="2134" extrusionOk="0">
                  <a:moveTo>
                    <a:pt x="435" y="1"/>
                  </a:moveTo>
                  <a:cubicBezTo>
                    <a:pt x="434" y="1"/>
                    <a:pt x="433" y="1"/>
                    <a:pt x="432" y="2"/>
                  </a:cubicBezTo>
                  <a:cubicBezTo>
                    <a:pt x="360" y="75"/>
                    <a:pt x="346" y="737"/>
                    <a:pt x="346" y="795"/>
                  </a:cubicBezTo>
                  <a:cubicBezTo>
                    <a:pt x="374" y="953"/>
                    <a:pt x="403" y="1126"/>
                    <a:pt x="389" y="1284"/>
                  </a:cubicBezTo>
                  <a:cubicBezTo>
                    <a:pt x="389" y="1529"/>
                    <a:pt x="0" y="2091"/>
                    <a:pt x="0" y="2091"/>
                  </a:cubicBezTo>
                  <a:lnTo>
                    <a:pt x="288" y="2134"/>
                  </a:lnTo>
                  <a:cubicBezTo>
                    <a:pt x="446" y="1947"/>
                    <a:pt x="562" y="1731"/>
                    <a:pt x="677" y="1515"/>
                  </a:cubicBezTo>
                  <a:cubicBezTo>
                    <a:pt x="733" y="1373"/>
                    <a:pt x="485" y="1"/>
                    <a:pt x="43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5"/>
            <p:cNvSpPr/>
            <p:nvPr/>
          </p:nvSpPr>
          <p:spPr>
            <a:xfrm flipH="1">
              <a:off x="617484" y="3061217"/>
              <a:ext cx="596476" cy="477099"/>
            </a:xfrm>
            <a:custGeom>
              <a:avLst/>
              <a:gdLst/>
              <a:ahLst/>
              <a:cxnLst/>
              <a:rect l="l" t="t" r="r" b="b"/>
              <a:pathLst>
                <a:path w="16044" h="12833" extrusionOk="0">
                  <a:moveTo>
                    <a:pt x="3932" y="1"/>
                  </a:moveTo>
                  <a:cubicBezTo>
                    <a:pt x="1757" y="1"/>
                    <a:pt x="0" y="1758"/>
                    <a:pt x="0" y="3932"/>
                  </a:cubicBezTo>
                  <a:lnTo>
                    <a:pt x="0" y="12832"/>
                  </a:lnTo>
                  <a:lnTo>
                    <a:pt x="1671" y="12832"/>
                  </a:lnTo>
                  <a:lnTo>
                    <a:pt x="1671" y="3932"/>
                  </a:lnTo>
                  <a:cubicBezTo>
                    <a:pt x="1671" y="2694"/>
                    <a:pt x="2679" y="1686"/>
                    <a:pt x="3932" y="1686"/>
                  </a:cubicBezTo>
                  <a:lnTo>
                    <a:pt x="15194" y="1686"/>
                  </a:lnTo>
                  <a:cubicBezTo>
                    <a:pt x="15669" y="1686"/>
                    <a:pt x="16043" y="1311"/>
                    <a:pt x="16043" y="850"/>
                  </a:cubicBezTo>
                  <a:cubicBezTo>
                    <a:pt x="16043" y="375"/>
                    <a:pt x="15669" y="1"/>
                    <a:pt x="15194"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5"/>
            <p:cNvSpPr/>
            <p:nvPr/>
          </p:nvSpPr>
          <p:spPr>
            <a:xfrm flipH="1">
              <a:off x="1557666" y="3316069"/>
              <a:ext cx="1085843" cy="1411369"/>
            </a:xfrm>
            <a:custGeom>
              <a:avLst/>
              <a:gdLst/>
              <a:ahLst/>
              <a:cxnLst/>
              <a:rect l="l" t="t" r="r" b="b"/>
              <a:pathLst>
                <a:path w="29207" h="37963" extrusionOk="0">
                  <a:moveTo>
                    <a:pt x="26686" y="2521"/>
                  </a:moveTo>
                  <a:lnTo>
                    <a:pt x="26686" y="35442"/>
                  </a:lnTo>
                  <a:lnTo>
                    <a:pt x="4609" y="35442"/>
                  </a:lnTo>
                  <a:cubicBezTo>
                    <a:pt x="3457" y="35442"/>
                    <a:pt x="2521" y="34506"/>
                    <a:pt x="2521" y="33354"/>
                  </a:cubicBezTo>
                  <a:lnTo>
                    <a:pt x="2521" y="2521"/>
                  </a:lnTo>
                  <a:close/>
                  <a:moveTo>
                    <a:pt x="1" y="1"/>
                  </a:moveTo>
                  <a:lnTo>
                    <a:pt x="1" y="35932"/>
                  </a:lnTo>
                  <a:cubicBezTo>
                    <a:pt x="1" y="37055"/>
                    <a:pt x="923" y="37963"/>
                    <a:pt x="2046" y="37963"/>
                  </a:cubicBezTo>
                  <a:lnTo>
                    <a:pt x="29207" y="37963"/>
                  </a:lnTo>
                  <a:lnTo>
                    <a:pt x="29207"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5"/>
            <p:cNvSpPr/>
            <p:nvPr/>
          </p:nvSpPr>
          <p:spPr>
            <a:xfrm flipH="1">
              <a:off x="1137374" y="3316069"/>
              <a:ext cx="1086364" cy="1411369"/>
            </a:xfrm>
            <a:custGeom>
              <a:avLst/>
              <a:gdLst/>
              <a:ahLst/>
              <a:cxnLst/>
              <a:rect l="l" t="t" r="r" b="b"/>
              <a:pathLst>
                <a:path w="29221" h="37963" extrusionOk="0">
                  <a:moveTo>
                    <a:pt x="26686" y="2521"/>
                  </a:moveTo>
                  <a:lnTo>
                    <a:pt x="26686" y="33873"/>
                  </a:lnTo>
                  <a:cubicBezTo>
                    <a:pt x="26686" y="34737"/>
                    <a:pt x="25995" y="35442"/>
                    <a:pt x="25116" y="35442"/>
                  </a:cubicBezTo>
                  <a:lnTo>
                    <a:pt x="2521" y="35442"/>
                  </a:lnTo>
                  <a:lnTo>
                    <a:pt x="2535" y="2521"/>
                  </a:lnTo>
                  <a:close/>
                  <a:moveTo>
                    <a:pt x="0" y="1"/>
                  </a:moveTo>
                  <a:lnTo>
                    <a:pt x="0" y="37963"/>
                  </a:lnTo>
                  <a:lnTo>
                    <a:pt x="26988" y="37963"/>
                  </a:lnTo>
                  <a:cubicBezTo>
                    <a:pt x="28213" y="37963"/>
                    <a:pt x="29206" y="36969"/>
                    <a:pt x="29221" y="35745"/>
                  </a:cubicBezTo>
                  <a:lnTo>
                    <a:pt x="2922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5"/>
            <p:cNvSpPr/>
            <p:nvPr/>
          </p:nvSpPr>
          <p:spPr>
            <a:xfrm flipH="1">
              <a:off x="1137895" y="3316069"/>
              <a:ext cx="1505614" cy="304707"/>
            </a:xfrm>
            <a:custGeom>
              <a:avLst/>
              <a:gdLst/>
              <a:ahLst/>
              <a:cxnLst/>
              <a:rect l="l" t="t" r="r" b="b"/>
              <a:pathLst>
                <a:path w="40498" h="8196" extrusionOk="0">
                  <a:moveTo>
                    <a:pt x="1" y="1"/>
                  </a:moveTo>
                  <a:lnTo>
                    <a:pt x="1" y="8195"/>
                  </a:lnTo>
                  <a:lnTo>
                    <a:pt x="40497" y="8195"/>
                  </a:lnTo>
                  <a:lnTo>
                    <a:pt x="40497"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5"/>
            <p:cNvSpPr/>
            <p:nvPr/>
          </p:nvSpPr>
          <p:spPr>
            <a:xfrm flipH="1">
              <a:off x="1137895" y="3316069"/>
              <a:ext cx="989479" cy="304707"/>
            </a:xfrm>
            <a:custGeom>
              <a:avLst/>
              <a:gdLst/>
              <a:ahLst/>
              <a:cxnLst/>
              <a:rect l="l" t="t" r="r" b="b"/>
              <a:pathLst>
                <a:path w="26615" h="8196" extrusionOk="0">
                  <a:moveTo>
                    <a:pt x="1" y="1"/>
                  </a:moveTo>
                  <a:lnTo>
                    <a:pt x="1" y="8195"/>
                  </a:lnTo>
                  <a:lnTo>
                    <a:pt x="26614" y="8195"/>
                  </a:lnTo>
                  <a:lnTo>
                    <a:pt x="26614"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5"/>
            <p:cNvSpPr/>
            <p:nvPr/>
          </p:nvSpPr>
          <p:spPr>
            <a:xfrm flipH="1">
              <a:off x="1695260" y="4405109"/>
              <a:ext cx="26805" cy="551491"/>
            </a:xfrm>
            <a:custGeom>
              <a:avLst/>
              <a:gdLst/>
              <a:ahLst/>
              <a:cxnLst/>
              <a:rect l="l" t="t" r="r" b="b"/>
              <a:pathLst>
                <a:path w="721" h="14834" extrusionOk="0">
                  <a:moveTo>
                    <a:pt x="332" y="0"/>
                  </a:moveTo>
                  <a:cubicBezTo>
                    <a:pt x="144" y="0"/>
                    <a:pt x="0" y="144"/>
                    <a:pt x="0" y="331"/>
                  </a:cubicBezTo>
                  <a:lnTo>
                    <a:pt x="58" y="14488"/>
                  </a:lnTo>
                  <a:cubicBezTo>
                    <a:pt x="58" y="14675"/>
                    <a:pt x="202" y="14833"/>
                    <a:pt x="389" y="14833"/>
                  </a:cubicBezTo>
                  <a:cubicBezTo>
                    <a:pt x="576" y="14833"/>
                    <a:pt x="720" y="14675"/>
                    <a:pt x="720" y="14488"/>
                  </a:cubicBezTo>
                  <a:lnTo>
                    <a:pt x="663" y="331"/>
                  </a:lnTo>
                  <a:cubicBezTo>
                    <a:pt x="663" y="144"/>
                    <a:pt x="519" y="0"/>
                    <a:pt x="33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5"/>
            <p:cNvSpPr/>
            <p:nvPr/>
          </p:nvSpPr>
          <p:spPr>
            <a:xfrm flipH="1">
              <a:off x="1505246" y="4480989"/>
              <a:ext cx="405272" cy="399026"/>
            </a:xfrm>
            <a:custGeom>
              <a:avLst/>
              <a:gdLst/>
              <a:ahLst/>
              <a:cxnLst/>
              <a:rect l="l" t="t" r="r" b="b"/>
              <a:pathLst>
                <a:path w="10901" h="10733" extrusionOk="0">
                  <a:moveTo>
                    <a:pt x="10417" y="0"/>
                  </a:moveTo>
                  <a:cubicBezTo>
                    <a:pt x="10338" y="0"/>
                    <a:pt x="10255" y="31"/>
                    <a:pt x="10182" y="105"/>
                  </a:cubicBezTo>
                  <a:lnTo>
                    <a:pt x="202" y="10157"/>
                  </a:lnTo>
                  <a:cubicBezTo>
                    <a:pt x="0" y="10373"/>
                    <a:pt x="144" y="10733"/>
                    <a:pt x="447" y="10733"/>
                  </a:cubicBezTo>
                  <a:cubicBezTo>
                    <a:pt x="533" y="10733"/>
                    <a:pt x="619" y="10690"/>
                    <a:pt x="677" y="10632"/>
                  </a:cubicBezTo>
                  <a:lnTo>
                    <a:pt x="10657" y="580"/>
                  </a:lnTo>
                  <a:cubicBezTo>
                    <a:pt x="10900" y="337"/>
                    <a:pt x="10677" y="0"/>
                    <a:pt x="1041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5"/>
            <p:cNvSpPr/>
            <p:nvPr/>
          </p:nvSpPr>
          <p:spPr>
            <a:xfrm flipH="1">
              <a:off x="1428623" y="4666913"/>
              <a:ext cx="560079" cy="27325"/>
            </a:xfrm>
            <a:custGeom>
              <a:avLst/>
              <a:gdLst/>
              <a:ahLst/>
              <a:cxnLst/>
              <a:rect l="l" t="t" r="r" b="b"/>
              <a:pathLst>
                <a:path w="15065" h="735" extrusionOk="0">
                  <a:moveTo>
                    <a:pt x="14618" y="0"/>
                  </a:moveTo>
                  <a:lnTo>
                    <a:pt x="447" y="58"/>
                  </a:lnTo>
                  <a:cubicBezTo>
                    <a:pt x="1" y="58"/>
                    <a:pt x="1" y="735"/>
                    <a:pt x="447" y="735"/>
                  </a:cubicBezTo>
                  <a:lnTo>
                    <a:pt x="14618" y="677"/>
                  </a:lnTo>
                  <a:cubicBezTo>
                    <a:pt x="15064" y="677"/>
                    <a:pt x="15064" y="0"/>
                    <a:pt x="14618"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5"/>
            <p:cNvSpPr/>
            <p:nvPr/>
          </p:nvSpPr>
          <p:spPr>
            <a:xfrm flipH="1">
              <a:off x="1505209" y="4482587"/>
              <a:ext cx="408358" cy="395829"/>
            </a:xfrm>
            <a:custGeom>
              <a:avLst/>
              <a:gdLst/>
              <a:ahLst/>
              <a:cxnLst/>
              <a:rect l="l" t="t" r="r" b="b"/>
              <a:pathLst>
                <a:path w="10984" h="10647" extrusionOk="0">
                  <a:moveTo>
                    <a:pt x="481" y="1"/>
                  </a:moveTo>
                  <a:cubicBezTo>
                    <a:pt x="222" y="1"/>
                    <a:pt x="1" y="337"/>
                    <a:pt x="255" y="580"/>
                  </a:cubicBezTo>
                  <a:lnTo>
                    <a:pt x="10307" y="10560"/>
                  </a:lnTo>
                  <a:cubicBezTo>
                    <a:pt x="10365" y="10618"/>
                    <a:pt x="10451" y="10647"/>
                    <a:pt x="10537" y="10647"/>
                  </a:cubicBezTo>
                  <a:cubicBezTo>
                    <a:pt x="10840" y="10647"/>
                    <a:pt x="10984" y="10287"/>
                    <a:pt x="10768" y="10071"/>
                  </a:cubicBezTo>
                  <a:lnTo>
                    <a:pt x="716" y="105"/>
                  </a:lnTo>
                  <a:cubicBezTo>
                    <a:pt x="642" y="31"/>
                    <a:pt x="560" y="1"/>
                    <a:pt x="48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5"/>
            <p:cNvSpPr/>
            <p:nvPr/>
          </p:nvSpPr>
          <p:spPr>
            <a:xfrm flipH="1">
              <a:off x="1445241" y="4417415"/>
              <a:ext cx="547216" cy="526545"/>
            </a:xfrm>
            <a:custGeom>
              <a:avLst/>
              <a:gdLst/>
              <a:ahLst/>
              <a:cxnLst/>
              <a:rect l="l" t="t" r="r" b="b"/>
              <a:pathLst>
                <a:path w="14719" h="14163" extrusionOk="0">
                  <a:moveTo>
                    <a:pt x="7597" y="2174"/>
                  </a:moveTo>
                  <a:cubicBezTo>
                    <a:pt x="10114" y="2174"/>
                    <a:pt x="12530" y="4131"/>
                    <a:pt x="12530" y="7086"/>
                  </a:cubicBezTo>
                  <a:cubicBezTo>
                    <a:pt x="12530" y="9779"/>
                    <a:pt x="10341" y="11982"/>
                    <a:pt x="7633" y="11982"/>
                  </a:cubicBezTo>
                  <a:cubicBezTo>
                    <a:pt x="3270" y="11982"/>
                    <a:pt x="1095" y="6697"/>
                    <a:pt x="4177" y="3615"/>
                  </a:cubicBezTo>
                  <a:cubicBezTo>
                    <a:pt x="5173" y="2620"/>
                    <a:pt x="6396" y="2174"/>
                    <a:pt x="7597" y="2174"/>
                  </a:cubicBezTo>
                  <a:close/>
                  <a:moveTo>
                    <a:pt x="7633"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3"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5"/>
            <p:cNvSpPr/>
            <p:nvPr/>
          </p:nvSpPr>
          <p:spPr>
            <a:xfrm flipH="1">
              <a:off x="1394382" y="4398306"/>
              <a:ext cx="610380" cy="566845"/>
            </a:xfrm>
            <a:custGeom>
              <a:avLst/>
              <a:gdLst/>
              <a:ahLst/>
              <a:cxnLst/>
              <a:rect l="l" t="t" r="r" b="b"/>
              <a:pathLst>
                <a:path w="16418" h="15247" extrusionOk="0">
                  <a:moveTo>
                    <a:pt x="7964" y="1090"/>
                  </a:moveTo>
                  <a:cubicBezTo>
                    <a:pt x="8829" y="1090"/>
                    <a:pt x="9693" y="1263"/>
                    <a:pt x="10499" y="1594"/>
                  </a:cubicBezTo>
                  <a:cubicBezTo>
                    <a:pt x="13567" y="2890"/>
                    <a:pt x="15151" y="6304"/>
                    <a:pt x="14171" y="9486"/>
                  </a:cubicBezTo>
                  <a:cubicBezTo>
                    <a:pt x="13322" y="12246"/>
                    <a:pt x="10774" y="14052"/>
                    <a:pt x="7990" y="14052"/>
                  </a:cubicBezTo>
                  <a:cubicBezTo>
                    <a:pt x="7563" y="14052"/>
                    <a:pt x="7130" y="14010"/>
                    <a:pt x="6697" y="13922"/>
                  </a:cubicBezTo>
                  <a:cubicBezTo>
                    <a:pt x="3428" y="13259"/>
                    <a:pt x="1196" y="10249"/>
                    <a:pt x="1527" y="6937"/>
                  </a:cubicBezTo>
                  <a:cubicBezTo>
                    <a:pt x="1858" y="3625"/>
                    <a:pt x="4638" y="1090"/>
                    <a:pt x="7964" y="1090"/>
                  </a:cubicBezTo>
                  <a:close/>
                  <a:moveTo>
                    <a:pt x="7993" y="1"/>
                  </a:moveTo>
                  <a:cubicBezTo>
                    <a:pt x="7489" y="1"/>
                    <a:pt x="6978" y="51"/>
                    <a:pt x="6467" y="154"/>
                  </a:cubicBezTo>
                  <a:cubicBezTo>
                    <a:pt x="2622" y="917"/>
                    <a:pt x="1" y="4475"/>
                    <a:pt x="389" y="8377"/>
                  </a:cubicBezTo>
                  <a:cubicBezTo>
                    <a:pt x="764" y="12266"/>
                    <a:pt x="4047" y="15247"/>
                    <a:pt x="7964" y="15247"/>
                  </a:cubicBezTo>
                  <a:cubicBezTo>
                    <a:pt x="8987" y="15247"/>
                    <a:pt x="10009" y="15045"/>
                    <a:pt x="10946" y="14642"/>
                  </a:cubicBezTo>
                  <a:cubicBezTo>
                    <a:pt x="14560" y="13130"/>
                    <a:pt x="16418" y="9112"/>
                    <a:pt x="15266" y="5367"/>
                  </a:cubicBezTo>
                  <a:cubicBezTo>
                    <a:pt x="14267" y="2121"/>
                    <a:pt x="11277" y="1"/>
                    <a:pt x="799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5"/>
            <p:cNvSpPr/>
            <p:nvPr/>
          </p:nvSpPr>
          <p:spPr>
            <a:xfrm flipH="1">
              <a:off x="1623507" y="4617096"/>
              <a:ext cx="148896" cy="127556"/>
            </a:xfrm>
            <a:custGeom>
              <a:avLst/>
              <a:gdLst/>
              <a:ahLst/>
              <a:cxnLst/>
              <a:rect l="l" t="t" r="r" b="b"/>
              <a:pathLst>
                <a:path w="4005" h="3431" extrusionOk="0">
                  <a:moveTo>
                    <a:pt x="1714" y="1"/>
                  </a:moveTo>
                  <a:cubicBezTo>
                    <a:pt x="764" y="1"/>
                    <a:pt x="1" y="764"/>
                    <a:pt x="1" y="1715"/>
                  </a:cubicBezTo>
                  <a:cubicBezTo>
                    <a:pt x="1" y="2747"/>
                    <a:pt x="844" y="3430"/>
                    <a:pt x="1724" y="3430"/>
                  </a:cubicBezTo>
                  <a:cubicBezTo>
                    <a:pt x="2145" y="3430"/>
                    <a:pt x="2575" y="3274"/>
                    <a:pt x="2924" y="2924"/>
                  </a:cubicBezTo>
                  <a:cubicBezTo>
                    <a:pt x="4004" y="1844"/>
                    <a:pt x="3241" y="1"/>
                    <a:pt x="171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5"/>
            <p:cNvSpPr/>
            <p:nvPr/>
          </p:nvSpPr>
          <p:spPr>
            <a:xfrm flipH="1">
              <a:off x="1678679" y="4650853"/>
              <a:ext cx="69633" cy="59633"/>
            </a:xfrm>
            <a:custGeom>
              <a:avLst/>
              <a:gdLst/>
              <a:ahLst/>
              <a:cxnLst/>
              <a:rect l="l" t="t" r="r" b="b"/>
              <a:pathLst>
                <a:path w="1873" h="1604" extrusionOk="0">
                  <a:moveTo>
                    <a:pt x="1066" y="0"/>
                  </a:moveTo>
                  <a:cubicBezTo>
                    <a:pt x="346" y="0"/>
                    <a:pt x="1" y="864"/>
                    <a:pt x="505" y="1368"/>
                  </a:cubicBezTo>
                  <a:cubicBezTo>
                    <a:pt x="668" y="1531"/>
                    <a:pt x="868" y="1604"/>
                    <a:pt x="1065" y="1604"/>
                  </a:cubicBezTo>
                  <a:cubicBezTo>
                    <a:pt x="1477" y="1604"/>
                    <a:pt x="1873" y="1284"/>
                    <a:pt x="1873" y="807"/>
                  </a:cubicBezTo>
                  <a:cubicBezTo>
                    <a:pt x="1873" y="360"/>
                    <a:pt x="1513" y="0"/>
                    <a:pt x="10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5"/>
            <p:cNvSpPr/>
            <p:nvPr/>
          </p:nvSpPr>
          <p:spPr>
            <a:xfrm flipH="1">
              <a:off x="819358" y="4651894"/>
              <a:ext cx="366236" cy="313778"/>
            </a:xfrm>
            <a:custGeom>
              <a:avLst/>
              <a:gdLst/>
              <a:ahLst/>
              <a:cxnLst/>
              <a:rect l="l" t="t" r="r" b="b"/>
              <a:pathLst>
                <a:path w="9851" h="8440" extrusionOk="0">
                  <a:moveTo>
                    <a:pt x="5631" y="1"/>
                  </a:moveTo>
                  <a:cubicBezTo>
                    <a:pt x="1887" y="1"/>
                    <a:pt x="0" y="4537"/>
                    <a:pt x="2665" y="7202"/>
                  </a:cubicBezTo>
                  <a:cubicBezTo>
                    <a:pt x="3520" y="8057"/>
                    <a:pt x="4572" y="8440"/>
                    <a:pt x="5605" y="8440"/>
                  </a:cubicBezTo>
                  <a:cubicBezTo>
                    <a:pt x="7771" y="8440"/>
                    <a:pt x="9851" y="6756"/>
                    <a:pt x="9851" y="4221"/>
                  </a:cubicBezTo>
                  <a:cubicBezTo>
                    <a:pt x="9851" y="1888"/>
                    <a:pt x="7964" y="1"/>
                    <a:pt x="563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5"/>
            <p:cNvSpPr/>
            <p:nvPr/>
          </p:nvSpPr>
          <p:spPr>
            <a:xfrm flipH="1">
              <a:off x="886798" y="4741863"/>
              <a:ext cx="155848" cy="133653"/>
            </a:xfrm>
            <a:custGeom>
              <a:avLst/>
              <a:gdLst/>
              <a:ahLst/>
              <a:cxnLst/>
              <a:rect l="l" t="t" r="r" b="b"/>
              <a:pathLst>
                <a:path w="4192" h="3595" extrusionOk="0">
                  <a:moveTo>
                    <a:pt x="1786" y="0"/>
                  </a:moveTo>
                  <a:cubicBezTo>
                    <a:pt x="807" y="0"/>
                    <a:pt x="1" y="807"/>
                    <a:pt x="1" y="1801"/>
                  </a:cubicBezTo>
                  <a:cubicBezTo>
                    <a:pt x="1" y="2882"/>
                    <a:pt x="884" y="3594"/>
                    <a:pt x="1803" y="3594"/>
                  </a:cubicBezTo>
                  <a:cubicBezTo>
                    <a:pt x="2242" y="3594"/>
                    <a:pt x="2690" y="3431"/>
                    <a:pt x="3054" y="3068"/>
                  </a:cubicBezTo>
                  <a:cubicBezTo>
                    <a:pt x="4191" y="1930"/>
                    <a:pt x="3385" y="0"/>
                    <a:pt x="17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5"/>
            <p:cNvSpPr/>
            <p:nvPr/>
          </p:nvSpPr>
          <p:spPr>
            <a:xfrm flipH="1">
              <a:off x="934980" y="4673866"/>
              <a:ext cx="319689" cy="165477"/>
            </a:xfrm>
            <a:custGeom>
              <a:avLst/>
              <a:gdLst/>
              <a:ahLst/>
              <a:cxnLst/>
              <a:rect l="l" t="t" r="r" b="b"/>
              <a:pathLst>
                <a:path w="8599" h="4451" extrusionOk="0">
                  <a:moveTo>
                    <a:pt x="1081" y="0"/>
                  </a:moveTo>
                  <a:cubicBezTo>
                    <a:pt x="476" y="0"/>
                    <a:pt x="1" y="504"/>
                    <a:pt x="1" y="1109"/>
                  </a:cubicBezTo>
                  <a:lnTo>
                    <a:pt x="1" y="3370"/>
                  </a:lnTo>
                  <a:cubicBezTo>
                    <a:pt x="1" y="3975"/>
                    <a:pt x="490" y="4450"/>
                    <a:pt x="1081" y="4450"/>
                  </a:cubicBezTo>
                  <a:lnTo>
                    <a:pt x="7489" y="4450"/>
                  </a:lnTo>
                  <a:cubicBezTo>
                    <a:pt x="8109" y="4450"/>
                    <a:pt x="8598" y="3946"/>
                    <a:pt x="8584" y="3342"/>
                  </a:cubicBezTo>
                  <a:cubicBezTo>
                    <a:pt x="8556" y="2760"/>
                    <a:pt x="8080" y="2290"/>
                    <a:pt x="7501" y="2290"/>
                  </a:cubicBezTo>
                  <a:cubicBezTo>
                    <a:pt x="7492" y="2290"/>
                    <a:pt x="7484" y="2290"/>
                    <a:pt x="7475" y="2290"/>
                  </a:cubicBezTo>
                  <a:lnTo>
                    <a:pt x="2175" y="2290"/>
                  </a:lnTo>
                  <a:lnTo>
                    <a:pt x="2175" y="1109"/>
                  </a:lnTo>
                  <a:cubicBezTo>
                    <a:pt x="2175" y="504"/>
                    <a:pt x="1686" y="0"/>
                    <a:pt x="108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p:nvPr/>
          </p:nvSpPr>
          <p:spPr>
            <a:xfrm flipH="1">
              <a:off x="513090" y="3034449"/>
              <a:ext cx="228121" cy="145885"/>
            </a:xfrm>
            <a:custGeom>
              <a:avLst/>
              <a:gdLst/>
              <a:ahLst/>
              <a:cxnLst/>
              <a:rect l="l" t="t" r="r" b="b"/>
              <a:pathLst>
                <a:path w="6136" h="3924" extrusionOk="0">
                  <a:moveTo>
                    <a:pt x="2636" y="1"/>
                  </a:moveTo>
                  <a:cubicBezTo>
                    <a:pt x="1974" y="1"/>
                    <a:pt x="1484" y="44"/>
                    <a:pt x="1412" y="174"/>
                  </a:cubicBezTo>
                  <a:cubicBezTo>
                    <a:pt x="1124" y="606"/>
                    <a:pt x="692" y="922"/>
                    <a:pt x="375" y="1354"/>
                  </a:cubicBezTo>
                  <a:cubicBezTo>
                    <a:pt x="1" y="1887"/>
                    <a:pt x="58" y="2521"/>
                    <a:pt x="15" y="3155"/>
                  </a:cubicBezTo>
                  <a:cubicBezTo>
                    <a:pt x="1" y="3396"/>
                    <a:pt x="1" y="3846"/>
                    <a:pt x="344" y="3846"/>
                  </a:cubicBezTo>
                  <a:cubicBezTo>
                    <a:pt x="350" y="3846"/>
                    <a:pt x="355" y="3846"/>
                    <a:pt x="361" y="3846"/>
                  </a:cubicBezTo>
                  <a:cubicBezTo>
                    <a:pt x="389" y="3846"/>
                    <a:pt x="418" y="3846"/>
                    <a:pt x="433" y="3831"/>
                  </a:cubicBezTo>
                  <a:cubicBezTo>
                    <a:pt x="649" y="3759"/>
                    <a:pt x="735" y="3428"/>
                    <a:pt x="793" y="3255"/>
                  </a:cubicBezTo>
                  <a:cubicBezTo>
                    <a:pt x="922" y="3500"/>
                    <a:pt x="1124" y="3846"/>
                    <a:pt x="1412" y="3904"/>
                  </a:cubicBezTo>
                  <a:cubicBezTo>
                    <a:pt x="1453" y="3914"/>
                    <a:pt x="1501" y="3924"/>
                    <a:pt x="1545" y="3924"/>
                  </a:cubicBezTo>
                  <a:cubicBezTo>
                    <a:pt x="1564" y="3924"/>
                    <a:pt x="1582" y="3922"/>
                    <a:pt x="1599" y="3918"/>
                  </a:cubicBezTo>
                  <a:cubicBezTo>
                    <a:pt x="1714" y="3918"/>
                    <a:pt x="1830" y="3860"/>
                    <a:pt x="1916" y="3774"/>
                  </a:cubicBezTo>
                  <a:cubicBezTo>
                    <a:pt x="2031" y="3846"/>
                    <a:pt x="2175" y="3889"/>
                    <a:pt x="2319" y="3889"/>
                  </a:cubicBezTo>
                  <a:lnTo>
                    <a:pt x="2348" y="3889"/>
                  </a:lnTo>
                  <a:cubicBezTo>
                    <a:pt x="2535" y="3860"/>
                    <a:pt x="2550" y="3644"/>
                    <a:pt x="2550" y="3630"/>
                  </a:cubicBezTo>
                  <a:cubicBezTo>
                    <a:pt x="2651" y="3640"/>
                    <a:pt x="2753" y="3650"/>
                    <a:pt x="2855" y="3650"/>
                  </a:cubicBezTo>
                  <a:cubicBezTo>
                    <a:pt x="2897" y="3650"/>
                    <a:pt x="2939" y="3648"/>
                    <a:pt x="2982" y="3644"/>
                  </a:cubicBezTo>
                  <a:cubicBezTo>
                    <a:pt x="2998" y="3646"/>
                    <a:pt x="3015" y="3647"/>
                    <a:pt x="3032" y="3647"/>
                  </a:cubicBezTo>
                  <a:cubicBezTo>
                    <a:pt x="3144" y="3647"/>
                    <a:pt x="3256" y="3606"/>
                    <a:pt x="3356" y="3543"/>
                  </a:cubicBezTo>
                  <a:cubicBezTo>
                    <a:pt x="3500" y="3399"/>
                    <a:pt x="3990" y="2579"/>
                    <a:pt x="3932" y="2363"/>
                  </a:cubicBezTo>
                  <a:cubicBezTo>
                    <a:pt x="3932" y="2363"/>
                    <a:pt x="5012" y="2219"/>
                    <a:pt x="5171" y="2132"/>
                  </a:cubicBezTo>
                  <a:cubicBezTo>
                    <a:pt x="5185" y="2118"/>
                    <a:pt x="5214" y="2103"/>
                    <a:pt x="5228" y="2103"/>
                  </a:cubicBezTo>
                  <a:cubicBezTo>
                    <a:pt x="6135" y="1556"/>
                    <a:pt x="5775" y="159"/>
                    <a:pt x="4724" y="87"/>
                  </a:cubicBezTo>
                  <a:cubicBezTo>
                    <a:pt x="4018" y="44"/>
                    <a:pt x="3255" y="1"/>
                    <a:pt x="263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5"/>
            <p:cNvSpPr/>
            <p:nvPr/>
          </p:nvSpPr>
          <p:spPr>
            <a:xfrm flipH="1">
              <a:off x="669979" y="3109957"/>
              <a:ext cx="32679" cy="68221"/>
            </a:xfrm>
            <a:custGeom>
              <a:avLst/>
              <a:gdLst/>
              <a:ahLst/>
              <a:cxnLst/>
              <a:rect l="l" t="t" r="r" b="b"/>
              <a:pathLst>
                <a:path w="879" h="1835" extrusionOk="0">
                  <a:moveTo>
                    <a:pt x="332" y="0"/>
                  </a:moveTo>
                  <a:lnTo>
                    <a:pt x="332" y="0"/>
                  </a:lnTo>
                  <a:cubicBezTo>
                    <a:pt x="332" y="15"/>
                    <a:pt x="0" y="634"/>
                    <a:pt x="58" y="1008"/>
                  </a:cubicBezTo>
                  <a:cubicBezTo>
                    <a:pt x="130" y="1268"/>
                    <a:pt x="260" y="1512"/>
                    <a:pt x="432" y="1714"/>
                  </a:cubicBezTo>
                  <a:cubicBezTo>
                    <a:pt x="488" y="1794"/>
                    <a:pt x="576" y="1834"/>
                    <a:pt x="664" y="1834"/>
                  </a:cubicBezTo>
                  <a:cubicBezTo>
                    <a:pt x="735" y="1834"/>
                    <a:pt x="807" y="1808"/>
                    <a:pt x="865" y="1757"/>
                  </a:cubicBezTo>
                  <a:cubicBezTo>
                    <a:pt x="865" y="1757"/>
                    <a:pt x="879" y="1757"/>
                    <a:pt x="879" y="1743"/>
                  </a:cubicBezTo>
                  <a:cubicBezTo>
                    <a:pt x="648" y="1570"/>
                    <a:pt x="476" y="1340"/>
                    <a:pt x="360" y="1080"/>
                  </a:cubicBezTo>
                  <a:cubicBezTo>
                    <a:pt x="245" y="692"/>
                    <a:pt x="332" y="15"/>
                    <a:pt x="33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5"/>
            <p:cNvSpPr/>
            <p:nvPr/>
          </p:nvSpPr>
          <p:spPr>
            <a:xfrm flipH="1">
              <a:off x="646408" y="3130293"/>
              <a:ext cx="17696" cy="48777"/>
            </a:xfrm>
            <a:custGeom>
              <a:avLst/>
              <a:gdLst/>
              <a:ahLst/>
              <a:cxnLst/>
              <a:rect l="l" t="t" r="r" b="b"/>
              <a:pathLst>
                <a:path w="476" h="1312" extrusionOk="0">
                  <a:moveTo>
                    <a:pt x="87" y="1"/>
                  </a:moveTo>
                  <a:lnTo>
                    <a:pt x="87" y="1"/>
                  </a:lnTo>
                  <a:cubicBezTo>
                    <a:pt x="0" y="447"/>
                    <a:pt x="44" y="908"/>
                    <a:pt x="245" y="1311"/>
                  </a:cubicBezTo>
                  <a:lnTo>
                    <a:pt x="274" y="1311"/>
                  </a:lnTo>
                  <a:cubicBezTo>
                    <a:pt x="461" y="1282"/>
                    <a:pt x="476" y="1066"/>
                    <a:pt x="476" y="1052"/>
                  </a:cubicBezTo>
                  <a:cubicBezTo>
                    <a:pt x="288" y="721"/>
                    <a:pt x="159" y="375"/>
                    <a:pt x="87"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5"/>
            <p:cNvSpPr/>
            <p:nvPr/>
          </p:nvSpPr>
          <p:spPr>
            <a:xfrm flipH="1">
              <a:off x="592873" y="3103005"/>
              <a:ext cx="37512" cy="66957"/>
            </a:xfrm>
            <a:custGeom>
              <a:avLst/>
              <a:gdLst/>
              <a:ahLst/>
              <a:cxnLst/>
              <a:rect l="l" t="t" r="r" b="b"/>
              <a:pathLst>
                <a:path w="1009" h="1801" extrusionOk="0">
                  <a:moveTo>
                    <a:pt x="663" y="0"/>
                  </a:moveTo>
                  <a:lnTo>
                    <a:pt x="44" y="792"/>
                  </a:lnTo>
                  <a:cubicBezTo>
                    <a:pt x="44" y="792"/>
                    <a:pt x="1" y="1383"/>
                    <a:pt x="1" y="1800"/>
                  </a:cubicBezTo>
                  <a:cubicBezTo>
                    <a:pt x="130" y="1800"/>
                    <a:pt x="260" y="1771"/>
                    <a:pt x="375" y="1699"/>
                  </a:cubicBezTo>
                  <a:cubicBezTo>
                    <a:pt x="519" y="1555"/>
                    <a:pt x="1009" y="735"/>
                    <a:pt x="951" y="519"/>
                  </a:cubicBezTo>
                  <a:cubicBezTo>
                    <a:pt x="879" y="331"/>
                    <a:pt x="793" y="159"/>
                    <a:pt x="663"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5"/>
            <p:cNvSpPr/>
            <p:nvPr/>
          </p:nvSpPr>
          <p:spPr>
            <a:xfrm flipH="1">
              <a:off x="710131" y="3100328"/>
              <a:ext cx="17176" cy="76586"/>
            </a:xfrm>
            <a:custGeom>
              <a:avLst/>
              <a:gdLst/>
              <a:ahLst/>
              <a:cxnLst/>
              <a:rect l="l" t="t" r="r" b="b"/>
              <a:pathLst>
                <a:path w="462" h="2060" extrusionOk="0">
                  <a:moveTo>
                    <a:pt x="462" y="0"/>
                  </a:moveTo>
                  <a:cubicBezTo>
                    <a:pt x="462" y="0"/>
                    <a:pt x="44" y="591"/>
                    <a:pt x="30" y="749"/>
                  </a:cubicBezTo>
                  <a:cubicBezTo>
                    <a:pt x="1" y="1066"/>
                    <a:pt x="1" y="1368"/>
                    <a:pt x="44" y="1671"/>
                  </a:cubicBezTo>
                  <a:cubicBezTo>
                    <a:pt x="59" y="1800"/>
                    <a:pt x="73" y="1930"/>
                    <a:pt x="59" y="2059"/>
                  </a:cubicBezTo>
                  <a:cubicBezTo>
                    <a:pt x="275" y="1987"/>
                    <a:pt x="361" y="1656"/>
                    <a:pt x="419" y="1483"/>
                  </a:cubicBezTo>
                  <a:cubicBezTo>
                    <a:pt x="419" y="1483"/>
                    <a:pt x="203" y="835"/>
                    <a:pt x="231" y="605"/>
                  </a:cubicBezTo>
                  <a:cubicBezTo>
                    <a:pt x="289" y="403"/>
                    <a:pt x="375" y="202"/>
                    <a:pt x="46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5"/>
            <p:cNvSpPr/>
            <p:nvPr/>
          </p:nvSpPr>
          <p:spPr>
            <a:xfrm flipH="1">
              <a:off x="-12674" y="2161224"/>
              <a:ext cx="600231" cy="999629"/>
            </a:xfrm>
            <a:custGeom>
              <a:avLst/>
              <a:gdLst/>
              <a:ahLst/>
              <a:cxnLst/>
              <a:rect l="l" t="t" r="r" b="b"/>
              <a:pathLst>
                <a:path w="16145" h="26888" extrusionOk="0">
                  <a:moveTo>
                    <a:pt x="11234" y="0"/>
                  </a:moveTo>
                  <a:cubicBezTo>
                    <a:pt x="11190" y="0"/>
                    <a:pt x="11133" y="0"/>
                    <a:pt x="11075" y="15"/>
                  </a:cubicBezTo>
                  <a:cubicBezTo>
                    <a:pt x="8397" y="260"/>
                    <a:pt x="7605" y="4638"/>
                    <a:pt x="8209" y="9390"/>
                  </a:cubicBezTo>
                  <a:cubicBezTo>
                    <a:pt x="8872" y="14762"/>
                    <a:pt x="9160" y="16965"/>
                    <a:pt x="9160" y="16965"/>
                  </a:cubicBezTo>
                  <a:lnTo>
                    <a:pt x="1" y="23129"/>
                  </a:lnTo>
                  <a:lnTo>
                    <a:pt x="1470" y="26887"/>
                  </a:lnTo>
                  <a:cubicBezTo>
                    <a:pt x="1470" y="26887"/>
                    <a:pt x="15194" y="23762"/>
                    <a:pt x="15669" y="18967"/>
                  </a:cubicBezTo>
                  <a:cubicBezTo>
                    <a:pt x="16145" y="14243"/>
                    <a:pt x="15309" y="0"/>
                    <a:pt x="11234"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5"/>
            <p:cNvSpPr/>
            <p:nvPr/>
          </p:nvSpPr>
          <p:spPr>
            <a:xfrm flipH="1">
              <a:off x="557517" y="1839304"/>
              <a:ext cx="36471" cy="17845"/>
            </a:xfrm>
            <a:custGeom>
              <a:avLst/>
              <a:gdLst/>
              <a:ahLst/>
              <a:cxnLst/>
              <a:rect l="l" t="t" r="r" b="b"/>
              <a:pathLst>
                <a:path w="981" h="480" extrusionOk="0">
                  <a:moveTo>
                    <a:pt x="507" y="1"/>
                  </a:moveTo>
                  <a:cubicBezTo>
                    <a:pt x="300" y="1"/>
                    <a:pt x="87" y="134"/>
                    <a:pt x="1" y="321"/>
                  </a:cubicBezTo>
                  <a:cubicBezTo>
                    <a:pt x="98" y="301"/>
                    <a:pt x="196" y="291"/>
                    <a:pt x="292" y="291"/>
                  </a:cubicBezTo>
                  <a:cubicBezTo>
                    <a:pt x="537" y="291"/>
                    <a:pt x="773" y="355"/>
                    <a:pt x="980" y="479"/>
                  </a:cubicBezTo>
                  <a:cubicBezTo>
                    <a:pt x="915" y="134"/>
                    <a:pt x="714" y="1"/>
                    <a:pt x="507"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5"/>
            <p:cNvSpPr/>
            <p:nvPr/>
          </p:nvSpPr>
          <p:spPr>
            <a:xfrm flipH="1">
              <a:off x="569860" y="1872653"/>
              <a:ext cx="23571" cy="23571"/>
            </a:xfrm>
            <a:custGeom>
              <a:avLst/>
              <a:gdLst/>
              <a:ahLst/>
              <a:cxnLst/>
              <a:rect l="l" t="t" r="r" b="b"/>
              <a:pathLst>
                <a:path w="634" h="634" extrusionOk="0">
                  <a:moveTo>
                    <a:pt x="317" y="0"/>
                  </a:moveTo>
                  <a:cubicBezTo>
                    <a:pt x="274" y="0"/>
                    <a:pt x="231" y="0"/>
                    <a:pt x="188" y="29"/>
                  </a:cubicBezTo>
                  <a:cubicBezTo>
                    <a:pt x="72" y="72"/>
                    <a:pt x="0" y="187"/>
                    <a:pt x="0" y="317"/>
                  </a:cubicBezTo>
                  <a:cubicBezTo>
                    <a:pt x="0" y="346"/>
                    <a:pt x="15" y="374"/>
                    <a:pt x="15" y="403"/>
                  </a:cubicBezTo>
                  <a:cubicBezTo>
                    <a:pt x="29" y="461"/>
                    <a:pt x="58" y="504"/>
                    <a:pt x="101" y="547"/>
                  </a:cubicBezTo>
                  <a:lnTo>
                    <a:pt x="173" y="590"/>
                  </a:lnTo>
                  <a:cubicBezTo>
                    <a:pt x="216" y="619"/>
                    <a:pt x="274" y="634"/>
                    <a:pt x="332" y="634"/>
                  </a:cubicBezTo>
                  <a:cubicBezTo>
                    <a:pt x="504" y="619"/>
                    <a:pt x="634" y="475"/>
                    <a:pt x="634" y="302"/>
                  </a:cubicBezTo>
                  <a:cubicBezTo>
                    <a:pt x="634" y="274"/>
                    <a:pt x="634" y="259"/>
                    <a:pt x="620" y="230"/>
                  </a:cubicBezTo>
                  <a:cubicBezTo>
                    <a:pt x="605" y="173"/>
                    <a:pt x="576" y="130"/>
                    <a:pt x="533" y="86"/>
                  </a:cubicBezTo>
                  <a:cubicBezTo>
                    <a:pt x="519" y="72"/>
                    <a:pt x="490" y="58"/>
                    <a:pt x="476" y="29"/>
                  </a:cubicBezTo>
                  <a:cubicBezTo>
                    <a:pt x="418" y="14"/>
                    <a:pt x="375" y="0"/>
                    <a:pt x="31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5"/>
            <p:cNvSpPr/>
            <p:nvPr/>
          </p:nvSpPr>
          <p:spPr>
            <a:xfrm flipH="1">
              <a:off x="563949" y="1933661"/>
              <a:ext cx="43423" cy="21042"/>
            </a:xfrm>
            <a:custGeom>
              <a:avLst/>
              <a:gdLst/>
              <a:ahLst/>
              <a:cxnLst/>
              <a:rect l="l" t="t" r="r" b="b"/>
              <a:pathLst>
                <a:path w="1168" h="566" extrusionOk="0">
                  <a:moveTo>
                    <a:pt x="1167" y="1"/>
                  </a:moveTo>
                  <a:lnTo>
                    <a:pt x="1167" y="1"/>
                  </a:lnTo>
                  <a:cubicBezTo>
                    <a:pt x="980" y="73"/>
                    <a:pt x="793" y="130"/>
                    <a:pt x="606" y="145"/>
                  </a:cubicBezTo>
                  <a:cubicBezTo>
                    <a:pt x="260" y="188"/>
                    <a:pt x="1" y="202"/>
                    <a:pt x="1" y="202"/>
                  </a:cubicBezTo>
                  <a:cubicBezTo>
                    <a:pt x="1" y="202"/>
                    <a:pt x="234" y="566"/>
                    <a:pt x="578" y="566"/>
                  </a:cubicBezTo>
                  <a:cubicBezTo>
                    <a:pt x="597" y="566"/>
                    <a:pt x="615" y="565"/>
                    <a:pt x="635" y="562"/>
                  </a:cubicBezTo>
                  <a:cubicBezTo>
                    <a:pt x="923" y="505"/>
                    <a:pt x="1139" y="289"/>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5"/>
            <p:cNvSpPr/>
            <p:nvPr/>
          </p:nvSpPr>
          <p:spPr>
            <a:xfrm flipH="1">
              <a:off x="1921745" y="1772162"/>
              <a:ext cx="36434" cy="15391"/>
            </a:xfrm>
            <a:custGeom>
              <a:avLst/>
              <a:gdLst/>
              <a:ahLst/>
              <a:cxnLst/>
              <a:rect l="l" t="t" r="r" b="b"/>
              <a:pathLst>
                <a:path w="980" h="414" extrusionOk="0">
                  <a:moveTo>
                    <a:pt x="513" y="1"/>
                  </a:moveTo>
                  <a:cubicBezTo>
                    <a:pt x="283" y="1"/>
                    <a:pt x="57" y="182"/>
                    <a:pt x="0" y="399"/>
                  </a:cubicBezTo>
                  <a:cubicBezTo>
                    <a:pt x="154" y="343"/>
                    <a:pt x="315" y="314"/>
                    <a:pt x="475" y="314"/>
                  </a:cubicBezTo>
                  <a:cubicBezTo>
                    <a:pt x="646" y="314"/>
                    <a:pt x="817" y="346"/>
                    <a:pt x="980" y="413"/>
                  </a:cubicBezTo>
                  <a:cubicBezTo>
                    <a:pt x="878" y="114"/>
                    <a:pt x="695" y="1"/>
                    <a:pt x="51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5"/>
            <p:cNvSpPr/>
            <p:nvPr/>
          </p:nvSpPr>
          <p:spPr>
            <a:xfrm flipH="1">
              <a:off x="1928177" y="1812128"/>
              <a:ext cx="23571" cy="23794"/>
            </a:xfrm>
            <a:custGeom>
              <a:avLst/>
              <a:gdLst/>
              <a:ahLst/>
              <a:cxnLst/>
              <a:rect l="l" t="t" r="r" b="b"/>
              <a:pathLst>
                <a:path w="634" h="640" extrusionOk="0">
                  <a:moveTo>
                    <a:pt x="303" y="1"/>
                  </a:moveTo>
                  <a:cubicBezTo>
                    <a:pt x="259" y="1"/>
                    <a:pt x="216" y="15"/>
                    <a:pt x="187" y="29"/>
                  </a:cubicBezTo>
                  <a:cubicBezTo>
                    <a:pt x="72" y="87"/>
                    <a:pt x="0" y="202"/>
                    <a:pt x="0" y="332"/>
                  </a:cubicBezTo>
                  <a:cubicBezTo>
                    <a:pt x="0" y="361"/>
                    <a:pt x="0" y="390"/>
                    <a:pt x="0" y="404"/>
                  </a:cubicBezTo>
                  <a:cubicBezTo>
                    <a:pt x="15" y="462"/>
                    <a:pt x="58" y="519"/>
                    <a:pt x="87" y="548"/>
                  </a:cubicBezTo>
                  <a:lnTo>
                    <a:pt x="159" y="606"/>
                  </a:lnTo>
                  <a:cubicBezTo>
                    <a:pt x="201" y="627"/>
                    <a:pt x="235" y="640"/>
                    <a:pt x="273" y="640"/>
                  </a:cubicBezTo>
                  <a:cubicBezTo>
                    <a:pt x="287" y="640"/>
                    <a:pt x="302" y="638"/>
                    <a:pt x="317" y="634"/>
                  </a:cubicBezTo>
                  <a:cubicBezTo>
                    <a:pt x="490" y="634"/>
                    <a:pt x="634" y="490"/>
                    <a:pt x="634" y="317"/>
                  </a:cubicBezTo>
                  <a:cubicBezTo>
                    <a:pt x="634" y="289"/>
                    <a:pt x="620" y="260"/>
                    <a:pt x="620" y="231"/>
                  </a:cubicBezTo>
                  <a:cubicBezTo>
                    <a:pt x="605" y="173"/>
                    <a:pt x="576" y="130"/>
                    <a:pt x="533" y="87"/>
                  </a:cubicBezTo>
                  <a:cubicBezTo>
                    <a:pt x="504" y="73"/>
                    <a:pt x="490" y="58"/>
                    <a:pt x="461" y="44"/>
                  </a:cubicBezTo>
                  <a:cubicBezTo>
                    <a:pt x="418" y="15"/>
                    <a:pt x="360" y="1"/>
                    <a:pt x="30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5"/>
            <p:cNvSpPr/>
            <p:nvPr/>
          </p:nvSpPr>
          <p:spPr>
            <a:xfrm flipH="1">
              <a:off x="1922823" y="1880125"/>
              <a:ext cx="43386" cy="21042"/>
            </a:xfrm>
            <a:custGeom>
              <a:avLst/>
              <a:gdLst/>
              <a:ahLst/>
              <a:cxnLst/>
              <a:rect l="l" t="t" r="r" b="b"/>
              <a:pathLst>
                <a:path w="1167" h="566" extrusionOk="0">
                  <a:moveTo>
                    <a:pt x="1167" y="1"/>
                  </a:moveTo>
                  <a:lnTo>
                    <a:pt x="1167" y="1"/>
                  </a:lnTo>
                  <a:cubicBezTo>
                    <a:pt x="994" y="73"/>
                    <a:pt x="807" y="130"/>
                    <a:pt x="605" y="145"/>
                  </a:cubicBezTo>
                  <a:cubicBezTo>
                    <a:pt x="260" y="188"/>
                    <a:pt x="0" y="202"/>
                    <a:pt x="0" y="202"/>
                  </a:cubicBezTo>
                  <a:cubicBezTo>
                    <a:pt x="0" y="202"/>
                    <a:pt x="247" y="566"/>
                    <a:pt x="592" y="566"/>
                  </a:cubicBezTo>
                  <a:cubicBezTo>
                    <a:pt x="611" y="566"/>
                    <a:pt x="629" y="564"/>
                    <a:pt x="648" y="562"/>
                  </a:cubicBezTo>
                  <a:cubicBezTo>
                    <a:pt x="922" y="505"/>
                    <a:pt x="1138" y="289"/>
                    <a:pt x="1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5"/>
            <p:cNvSpPr/>
            <p:nvPr/>
          </p:nvSpPr>
          <p:spPr>
            <a:xfrm flipH="1">
              <a:off x="3153176" y="1805696"/>
              <a:ext cx="23571" cy="23608"/>
            </a:xfrm>
            <a:custGeom>
              <a:avLst/>
              <a:gdLst/>
              <a:ahLst/>
              <a:cxnLst/>
              <a:rect l="l" t="t" r="r" b="b"/>
              <a:pathLst>
                <a:path w="634" h="635" extrusionOk="0">
                  <a:moveTo>
                    <a:pt x="317" y="1"/>
                  </a:moveTo>
                  <a:cubicBezTo>
                    <a:pt x="274" y="1"/>
                    <a:pt x="231" y="1"/>
                    <a:pt x="187" y="30"/>
                  </a:cubicBezTo>
                  <a:cubicBezTo>
                    <a:pt x="72" y="73"/>
                    <a:pt x="0" y="188"/>
                    <a:pt x="0" y="318"/>
                  </a:cubicBezTo>
                  <a:cubicBezTo>
                    <a:pt x="0" y="346"/>
                    <a:pt x="15" y="375"/>
                    <a:pt x="15" y="404"/>
                  </a:cubicBezTo>
                  <a:cubicBezTo>
                    <a:pt x="29" y="462"/>
                    <a:pt x="58" y="505"/>
                    <a:pt x="101" y="548"/>
                  </a:cubicBezTo>
                  <a:lnTo>
                    <a:pt x="173" y="591"/>
                  </a:lnTo>
                  <a:cubicBezTo>
                    <a:pt x="216" y="620"/>
                    <a:pt x="274" y="635"/>
                    <a:pt x="331" y="635"/>
                  </a:cubicBezTo>
                  <a:cubicBezTo>
                    <a:pt x="504" y="620"/>
                    <a:pt x="634" y="476"/>
                    <a:pt x="634" y="303"/>
                  </a:cubicBezTo>
                  <a:cubicBezTo>
                    <a:pt x="634" y="274"/>
                    <a:pt x="634" y="260"/>
                    <a:pt x="619" y="231"/>
                  </a:cubicBezTo>
                  <a:cubicBezTo>
                    <a:pt x="605" y="174"/>
                    <a:pt x="576" y="130"/>
                    <a:pt x="547" y="87"/>
                  </a:cubicBezTo>
                  <a:cubicBezTo>
                    <a:pt x="519" y="73"/>
                    <a:pt x="490" y="58"/>
                    <a:pt x="475" y="30"/>
                  </a:cubicBezTo>
                  <a:cubicBezTo>
                    <a:pt x="418" y="15"/>
                    <a:pt x="375" y="1"/>
                    <a:pt x="317"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67000" y="514350"/>
            <a:ext cx="4343400" cy="830081"/>
          </a:xfrm>
        </p:spPr>
        <p:txBody>
          <a:bodyPr/>
          <a:lstStyle/>
          <a:p>
            <a:r>
              <a:rPr lang="en-US" sz="5400" dirty="0"/>
              <a:t>Block Diagram</a:t>
            </a:r>
          </a:p>
        </p:txBody>
      </p:sp>
    </p:spTree>
    <p:extLst>
      <p:ext uri="{BB962C8B-B14F-4D97-AF65-F5344CB8AC3E}">
        <p14:creationId xmlns:p14="http://schemas.microsoft.com/office/powerpoint/2010/main" val="33076201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67000" y="514350"/>
            <a:ext cx="4343400" cy="830081"/>
          </a:xfrm>
        </p:spPr>
        <p:txBody>
          <a:bodyPr/>
          <a:lstStyle/>
          <a:p>
            <a:r>
              <a:rPr lang="en-US" sz="5400" dirty="0"/>
              <a:t>Block Diagram</a:t>
            </a:r>
          </a:p>
        </p:txBody>
      </p:sp>
      <p:pic>
        <p:nvPicPr>
          <p:cNvPr id="1026" name="Picture 2">
            <a:extLst>
              <a:ext uri="{FF2B5EF4-FFF2-40B4-BE49-F238E27FC236}">
                <a16:creationId xmlns:a16="http://schemas.microsoft.com/office/drawing/2014/main" id="{130F510E-A353-0876-8933-09A52905E8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504950"/>
            <a:ext cx="7391400" cy="325811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40"/>
          <p:cNvSpPr/>
          <p:nvPr/>
        </p:nvSpPr>
        <p:spPr>
          <a:xfrm>
            <a:off x="791238" y="1324650"/>
            <a:ext cx="2352900" cy="1861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0"/>
          <p:cNvSpPr/>
          <p:nvPr/>
        </p:nvSpPr>
        <p:spPr>
          <a:xfrm>
            <a:off x="3395550" y="1324650"/>
            <a:ext cx="2352900" cy="1861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0"/>
          <p:cNvSpPr/>
          <p:nvPr/>
        </p:nvSpPr>
        <p:spPr>
          <a:xfrm>
            <a:off x="5999863" y="1324550"/>
            <a:ext cx="2352900" cy="1861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0"/>
          <p:cNvSpPr/>
          <p:nvPr/>
        </p:nvSpPr>
        <p:spPr>
          <a:xfrm>
            <a:off x="4464750" y="3565100"/>
            <a:ext cx="214500" cy="214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 name="Google Shape;578;p40"/>
          <p:cNvCxnSpPr/>
          <p:nvPr/>
        </p:nvCxnSpPr>
        <p:spPr>
          <a:xfrm>
            <a:off x="4572000" y="3186150"/>
            <a:ext cx="0" cy="489600"/>
          </a:xfrm>
          <a:prstGeom prst="straightConnector1">
            <a:avLst/>
          </a:prstGeom>
          <a:noFill/>
          <a:ln w="19050" cap="flat" cmpd="sng">
            <a:solidFill>
              <a:schemeClr val="dk1"/>
            </a:solidFill>
            <a:prstDash val="solid"/>
            <a:round/>
            <a:headEnd type="none" w="med" len="med"/>
            <a:tailEnd type="none" w="med" len="med"/>
          </a:ln>
        </p:spPr>
      </p:cxnSp>
      <p:sp>
        <p:nvSpPr>
          <p:cNvPr id="579" name="Google Shape;579;p40"/>
          <p:cNvSpPr/>
          <p:nvPr/>
        </p:nvSpPr>
        <p:spPr>
          <a:xfrm>
            <a:off x="7069063" y="3565100"/>
            <a:ext cx="214500" cy="214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 name="Google Shape;580;p40"/>
          <p:cNvCxnSpPr/>
          <p:nvPr/>
        </p:nvCxnSpPr>
        <p:spPr>
          <a:xfrm>
            <a:off x="7176313" y="3186050"/>
            <a:ext cx="0" cy="489600"/>
          </a:xfrm>
          <a:prstGeom prst="straightConnector1">
            <a:avLst/>
          </a:prstGeom>
          <a:noFill/>
          <a:ln w="19050" cap="flat" cmpd="sng">
            <a:solidFill>
              <a:schemeClr val="dk1"/>
            </a:solidFill>
            <a:prstDash val="solid"/>
            <a:round/>
            <a:headEnd type="none" w="med" len="med"/>
            <a:tailEnd type="none" w="med" len="med"/>
          </a:ln>
        </p:spPr>
      </p:cxnSp>
      <p:sp>
        <p:nvSpPr>
          <p:cNvPr id="581" name="Google Shape;581;p40"/>
          <p:cNvSpPr/>
          <p:nvPr/>
        </p:nvSpPr>
        <p:spPr>
          <a:xfrm>
            <a:off x="1860438" y="3565100"/>
            <a:ext cx="214500" cy="214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2" name="Google Shape;582;p40"/>
          <p:cNvCxnSpPr/>
          <p:nvPr/>
        </p:nvCxnSpPr>
        <p:spPr>
          <a:xfrm>
            <a:off x="1967688" y="3186050"/>
            <a:ext cx="0" cy="489600"/>
          </a:xfrm>
          <a:prstGeom prst="straightConnector1">
            <a:avLst/>
          </a:prstGeom>
          <a:noFill/>
          <a:ln w="19050" cap="flat" cmpd="sng">
            <a:solidFill>
              <a:schemeClr val="dk1"/>
            </a:solidFill>
            <a:prstDash val="solid"/>
            <a:round/>
            <a:headEnd type="none" w="med" len="med"/>
            <a:tailEnd type="none" w="med" len="med"/>
          </a:ln>
        </p:spPr>
      </p:cxnSp>
      <p:sp>
        <p:nvSpPr>
          <p:cNvPr id="583" name="Google Shape;583;p4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Identifying Information</a:t>
            </a:r>
            <a:endParaRPr/>
          </a:p>
        </p:txBody>
      </p:sp>
      <p:sp>
        <p:nvSpPr>
          <p:cNvPr id="584" name="Google Shape;584;p40"/>
          <p:cNvSpPr txBox="1">
            <a:spLocks noGrp="1"/>
          </p:cNvSpPr>
          <p:nvPr>
            <p:ph type="subTitle" idx="1"/>
          </p:nvPr>
        </p:nvSpPr>
        <p:spPr>
          <a:xfrm>
            <a:off x="791238" y="1614625"/>
            <a:ext cx="2352900" cy="47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585" name="Google Shape;585;p40"/>
          <p:cNvSpPr txBox="1">
            <a:spLocks noGrp="1"/>
          </p:cNvSpPr>
          <p:nvPr>
            <p:ph type="subTitle" idx="2"/>
          </p:nvPr>
        </p:nvSpPr>
        <p:spPr>
          <a:xfrm>
            <a:off x="791300" y="3808800"/>
            <a:ext cx="2352900" cy="79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the fourth-largest planet by diameter in our Solar System</a:t>
            </a:r>
            <a:endParaRPr/>
          </a:p>
        </p:txBody>
      </p:sp>
      <p:sp>
        <p:nvSpPr>
          <p:cNvPr id="586" name="Google Shape;586;p40"/>
          <p:cNvSpPr txBox="1">
            <a:spLocks noGrp="1"/>
          </p:cNvSpPr>
          <p:nvPr>
            <p:ph type="subTitle" idx="3"/>
          </p:nvPr>
        </p:nvSpPr>
        <p:spPr>
          <a:xfrm>
            <a:off x="3395550" y="1614625"/>
            <a:ext cx="2352900" cy="47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587" name="Google Shape;587;p40"/>
          <p:cNvSpPr txBox="1">
            <a:spLocks noGrp="1"/>
          </p:cNvSpPr>
          <p:nvPr>
            <p:ph type="subTitle" idx="4"/>
          </p:nvPr>
        </p:nvSpPr>
        <p:spPr>
          <a:xfrm>
            <a:off x="3395550" y="3808800"/>
            <a:ext cx="2352900" cy="79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the ringed one. It’s a gas giant, composed mostly of hydrogen and helium</a:t>
            </a:r>
            <a:endParaRPr/>
          </a:p>
        </p:txBody>
      </p:sp>
      <p:sp>
        <p:nvSpPr>
          <p:cNvPr id="588" name="Google Shape;588;p40"/>
          <p:cNvSpPr txBox="1">
            <a:spLocks noGrp="1"/>
          </p:cNvSpPr>
          <p:nvPr>
            <p:ph type="subTitle" idx="5"/>
          </p:nvPr>
        </p:nvSpPr>
        <p:spPr>
          <a:xfrm>
            <a:off x="5999863" y="1614625"/>
            <a:ext cx="2352900" cy="47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589" name="Google Shape;589;p40"/>
          <p:cNvSpPr txBox="1">
            <a:spLocks noGrp="1"/>
          </p:cNvSpPr>
          <p:nvPr>
            <p:ph type="subTitle" idx="6"/>
          </p:nvPr>
        </p:nvSpPr>
        <p:spPr>
          <a:xfrm>
            <a:off x="5999878" y="3808800"/>
            <a:ext cx="2352900" cy="79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our Solar System</a:t>
            </a:r>
            <a:endParaRPr/>
          </a:p>
        </p:txBody>
      </p:sp>
      <p:grpSp>
        <p:nvGrpSpPr>
          <p:cNvPr id="590" name="Google Shape;590;p40"/>
          <p:cNvGrpSpPr/>
          <p:nvPr/>
        </p:nvGrpSpPr>
        <p:grpSpPr>
          <a:xfrm>
            <a:off x="1714300" y="2352362"/>
            <a:ext cx="506774" cy="506807"/>
            <a:chOff x="1719413" y="2232465"/>
            <a:chExt cx="488410" cy="488442"/>
          </a:xfrm>
        </p:grpSpPr>
        <p:sp>
          <p:nvSpPr>
            <p:cNvPr id="591" name="Google Shape;591;p40"/>
            <p:cNvSpPr/>
            <p:nvPr/>
          </p:nvSpPr>
          <p:spPr>
            <a:xfrm>
              <a:off x="1734412" y="2339031"/>
              <a:ext cx="458443" cy="107143"/>
            </a:xfrm>
            <a:custGeom>
              <a:avLst/>
              <a:gdLst/>
              <a:ahLst/>
              <a:cxnLst/>
              <a:rect l="l" t="t" r="r" b="b"/>
              <a:pathLst>
                <a:path w="14304" h="3343" extrusionOk="0">
                  <a:moveTo>
                    <a:pt x="953" y="1"/>
                  </a:moveTo>
                  <a:cubicBezTo>
                    <a:pt x="435" y="1"/>
                    <a:pt x="1" y="435"/>
                    <a:pt x="1" y="953"/>
                  </a:cubicBezTo>
                  <a:lnTo>
                    <a:pt x="1" y="3343"/>
                  </a:lnTo>
                  <a:lnTo>
                    <a:pt x="14303" y="3343"/>
                  </a:lnTo>
                  <a:lnTo>
                    <a:pt x="14303" y="953"/>
                  </a:lnTo>
                  <a:cubicBezTo>
                    <a:pt x="14303" y="435"/>
                    <a:pt x="13869" y="1"/>
                    <a:pt x="13351"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0"/>
            <p:cNvSpPr/>
            <p:nvPr/>
          </p:nvSpPr>
          <p:spPr>
            <a:xfrm>
              <a:off x="1719413" y="2232465"/>
              <a:ext cx="488410" cy="488442"/>
            </a:xfrm>
            <a:custGeom>
              <a:avLst/>
              <a:gdLst/>
              <a:ahLst/>
              <a:cxnLst/>
              <a:rect l="l" t="t" r="r" b="b"/>
              <a:pathLst>
                <a:path w="15239" h="15240" extrusionOk="0">
                  <a:moveTo>
                    <a:pt x="10945" y="953"/>
                  </a:moveTo>
                  <a:cubicBezTo>
                    <a:pt x="11212" y="953"/>
                    <a:pt x="11429" y="1154"/>
                    <a:pt x="11429" y="1421"/>
                  </a:cubicBezTo>
                  <a:lnTo>
                    <a:pt x="11429" y="2858"/>
                  </a:lnTo>
                  <a:lnTo>
                    <a:pt x="3810" y="2858"/>
                  </a:lnTo>
                  <a:lnTo>
                    <a:pt x="3810" y="1421"/>
                  </a:lnTo>
                  <a:cubicBezTo>
                    <a:pt x="3810" y="1154"/>
                    <a:pt x="4028" y="953"/>
                    <a:pt x="4278" y="953"/>
                  </a:cubicBezTo>
                  <a:close/>
                  <a:moveTo>
                    <a:pt x="13819" y="3810"/>
                  </a:moveTo>
                  <a:cubicBezTo>
                    <a:pt x="14069" y="3810"/>
                    <a:pt x="14287" y="4011"/>
                    <a:pt x="14287" y="4278"/>
                  </a:cubicBezTo>
                  <a:lnTo>
                    <a:pt x="14287" y="13819"/>
                  </a:lnTo>
                  <a:cubicBezTo>
                    <a:pt x="14287" y="14070"/>
                    <a:pt x="14069" y="14287"/>
                    <a:pt x="13819" y="14287"/>
                  </a:cubicBezTo>
                  <a:lnTo>
                    <a:pt x="1421" y="14287"/>
                  </a:lnTo>
                  <a:cubicBezTo>
                    <a:pt x="1154" y="14287"/>
                    <a:pt x="953" y="14070"/>
                    <a:pt x="953" y="13819"/>
                  </a:cubicBezTo>
                  <a:lnTo>
                    <a:pt x="953" y="4278"/>
                  </a:lnTo>
                  <a:cubicBezTo>
                    <a:pt x="953" y="4011"/>
                    <a:pt x="1154" y="3810"/>
                    <a:pt x="1421" y="3810"/>
                  </a:cubicBezTo>
                  <a:close/>
                  <a:moveTo>
                    <a:pt x="4278" y="1"/>
                  </a:moveTo>
                  <a:cubicBezTo>
                    <a:pt x="3493" y="1"/>
                    <a:pt x="2858" y="636"/>
                    <a:pt x="2858" y="1421"/>
                  </a:cubicBezTo>
                  <a:lnTo>
                    <a:pt x="2858" y="2858"/>
                  </a:lnTo>
                  <a:lnTo>
                    <a:pt x="1421" y="2858"/>
                  </a:lnTo>
                  <a:cubicBezTo>
                    <a:pt x="636" y="2858"/>
                    <a:pt x="1" y="3493"/>
                    <a:pt x="1" y="4278"/>
                  </a:cubicBezTo>
                  <a:lnTo>
                    <a:pt x="1" y="13819"/>
                  </a:lnTo>
                  <a:cubicBezTo>
                    <a:pt x="1" y="14604"/>
                    <a:pt x="636" y="15239"/>
                    <a:pt x="1421" y="15239"/>
                  </a:cubicBezTo>
                  <a:lnTo>
                    <a:pt x="13819" y="15239"/>
                  </a:lnTo>
                  <a:cubicBezTo>
                    <a:pt x="14604" y="15239"/>
                    <a:pt x="15239" y="14604"/>
                    <a:pt x="15239" y="13819"/>
                  </a:cubicBezTo>
                  <a:lnTo>
                    <a:pt x="15239" y="4278"/>
                  </a:lnTo>
                  <a:cubicBezTo>
                    <a:pt x="15239" y="3493"/>
                    <a:pt x="14604" y="2858"/>
                    <a:pt x="13819" y="2858"/>
                  </a:cubicBezTo>
                  <a:lnTo>
                    <a:pt x="12382" y="2858"/>
                  </a:lnTo>
                  <a:lnTo>
                    <a:pt x="12382" y="1421"/>
                  </a:lnTo>
                  <a:cubicBezTo>
                    <a:pt x="12382" y="636"/>
                    <a:pt x="11747" y="1"/>
                    <a:pt x="10945"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0"/>
            <p:cNvSpPr/>
            <p:nvPr/>
          </p:nvSpPr>
          <p:spPr>
            <a:xfrm>
              <a:off x="1872035" y="2476686"/>
              <a:ext cx="183198" cy="183166"/>
            </a:xfrm>
            <a:custGeom>
              <a:avLst/>
              <a:gdLst/>
              <a:ahLst/>
              <a:cxnLst/>
              <a:rect l="l" t="t" r="r" b="b"/>
              <a:pathLst>
                <a:path w="5716" h="5715" extrusionOk="0">
                  <a:moveTo>
                    <a:pt x="1905" y="0"/>
                  </a:moveTo>
                  <a:lnTo>
                    <a:pt x="1905" y="1905"/>
                  </a:lnTo>
                  <a:lnTo>
                    <a:pt x="1" y="1905"/>
                  </a:lnTo>
                  <a:lnTo>
                    <a:pt x="1" y="3810"/>
                  </a:lnTo>
                  <a:lnTo>
                    <a:pt x="1905" y="3810"/>
                  </a:lnTo>
                  <a:lnTo>
                    <a:pt x="1905" y="5714"/>
                  </a:lnTo>
                  <a:lnTo>
                    <a:pt x="3810" y="5714"/>
                  </a:lnTo>
                  <a:lnTo>
                    <a:pt x="3810" y="3810"/>
                  </a:lnTo>
                  <a:lnTo>
                    <a:pt x="5715" y="3810"/>
                  </a:lnTo>
                  <a:lnTo>
                    <a:pt x="5715" y="1905"/>
                  </a:lnTo>
                  <a:lnTo>
                    <a:pt x="3810" y="1905"/>
                  </a:lnTo>
                  <a:lnTo>
                    <a:pt x="3810"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 name="Google Shape;594;p40"/>
          <p:cNvGrpSpPr/>
          <p:nvPr/>
        </p:nvGrpSpPr>
        <p:grpSpPr>
          <a:xfrm>
            <a:off x="4367247" y="2353552"/>
            <a:ext cx="409506" cy="504428"/>
            <a:chOff x="4358955" y="2203011"/>
            <a:chExt cx="443957" cy="546805"/>
          </a:xfrm>
        </p:grpSpPr>
        <p:sp>
          <p:nvSpPr>
            <p:cNvPr id="595" name="Google Shape;595;p40"/>
            <p:cNvSpPr/>
            <p:nvPr/>
          </p:nvSpPr>
          <p:spPr>
            <a:xfrm>
              <a:off x="4649200" y="2596105"/>
              <a:ext cx="126950" cy="134418"/>
            </a:xfrm>
            <a:custGeom>
              <a:avLst/>
              <a:gdLst/>
              <a:ahLst/>
              <a:cxnLst/>
              <a:rect l="l" t="t" r="r" b="b"/>
              <a:pathLst>
                <a:path w="3961" h="4194" extrusionOk="0">
                  <a:moveTo>
                    <a:pt x="1070" y="0"/>
                  </a:moveTo>
                  <a:cubicBezTo>
                    <a:pt x="485" y="0"/>
                    <a:pt x="0" y="485"/>
                    <a:pt x="0" y="1069"/>
                  </a:cubicBezTo>
                  <a:lnTo>
                    <a:pt x="0" y="4160"/>
                  </a:lnTo>
                  <a:lnTo>
                    <a:pt x="67" y="4194"/>
                  </a:lnTo>
                  <a:lnTo>
                    <a:pt x="3960" y="317"/>
                  </a:lnTo>
                  <a:lnTo>
                    <a:pt x="3944" y="317"/>
                  </a:lnTo>
                  <a:lnTo>
                    <a:pt x="3827"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p:cNvSpPr/>
            <p:nvPr/>
          </p:nvSpPr>
          <p:spPr>
            <a:xfrm>
              <a:off x="4358955" y="2203011"/>
              <a:ext cx="443957" cy="546805"/>
            </a:xfrm>
            <a:custGeom>
              <a:avLst/>
              <a:gdLst/>
              <a:ahLst/>
              <a:cxnLst/>
              <a:rect l="l" t="t" r="r" b="b"/>
              <a:pathLst>
                <a:path w="13852" h="17061" extrusionOk="0">
                  <a:moveTo>
                    <a:pt x="12248" y="1070"/>
                  </a:moveTo>
                  <a:cubicBezTo>
                    <a:pt x="12548" y="1070"/>
                    <a:pt x="12782" y="1304"/>
                    <a:pt x="12782" y="1605"/>
                  </a:cubicBezTo>
                  <a:lnTo>
                    <a:pt x="12782" y="11831"/>
                  </a:lnTo>
                  <a:cubicBezTo>
                    <a:pt x="12782" y="11964"/>
                    <a:pt x="12732" y="12098"/>
                    <a:pt x="12632" y="12198"/>
                  </a:cubicBezTo>
                  <a:lnTo>
                    <a:pt x="8990" y="15841"/>
                  </a:lnTo>
                  <a:cubicBezTo>
                    <a:pt x="8889" y="15941"/>
                    <a:pt x="8756" y="15991"/>
                    <a:pt x="8622" y="15991"/>
                  </a:cubicBezTo>
                  <a:lnTo>
                    <a:pt x="1588" y="15991"/>
                  </a:lnTo>
                  <a:cubicBezTo>
                    <a:pt x="1304" y="15991"/>
                    <a:pt x="1053" y="15757"/>
                    <a:pt x="1053" y="15473"/>
                  </a:cubicBezTo>
                  <a:lnTo>
                    <a:pt x="1053" y="1605"/>
                  </a:lnTo>
                  <a:cubicBezTo>
                    <a:pt x="1053" y="1304"/>
                    <a:pt x="1304" y="1070"/>
                    <a:pt x="1588" y="1070"/>
                  </a:cubicBezTo>
                  <a:close/>
                  <a:moveTo>
                    <a:pt x="1588" y="1"/>
                  </a:moveTo>
                  <a:cubicBezTo>
                    <a:pt x="702" y="1"/>
                    <a:pt x="0" y="719"/>
                    <a:pt x="0" y="1605"/>
                  </a:cubicBezTo>
                  <a:lnTo>
                    <a:pt x="0" y="15473"/>
                  </a:lnTo>
                  <a:cubicBezTo>
                    <a:pt x="0" y="16342"/>
                    <a:pt x="702" y="17060"/>
                    <a:pt x="1588" y="17060"/>
                  </a:cubicBezTo>
                  <a:lnTo>
                    <a:pt x="8622" y="17060"/>
                  </a:lnTo>
                  <a:cubicBezTo>
                    <a:pt x="9040" y="17060"/>
                    <a:pt x="9441" y="16893"/>
                    <a:pt x="9741" y="16593"/>
                  </a:cubicBezTo>
                  <a:lnTo>
                    <a:pt x="13384" y="12950"/>
                  </a:lnTo>
                  <a:cubicBezTo>
                    <a:pt x="13685" y="12649"/>
                    <a:pt x="13852" y="12248"/>
                    <a:pt x="13852" y="11831"/>
                  </a:cubicBezTo>
                  <a:lnTo>
                    <a:pt x="13852" y="1605"/>
                  </a:lnTo>
                  <a:cubicBezTo>
                    <a:pt x="13852" y="719"/>
                    <a:pt x="13133" y="1"/>
                    <a:pt x="12248"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p:cNvSpPr/>
            <p:nvPr/>
          </p:nvSpPr>
          <p:spPr>
            <a:xfrm>
              <a:off x="4426965" y="2544696"/>
              <a:ext cx="170859" cy="34294"/>
            </a:xfrm>
            <a:custGeom>
              <a:avLst/>
              <a:gdLst/>
              <a:ahLst/>
              <a:cxnLst/>
              <a:rect l="l" t="t" r="r" b="b"/>
              <a:pathLst>
                <a:path w="5331" h="1070" extrusionOk="0">
                  <a:moveTo>
                    <a:pt x="0" y="0"/>
                  </a:moveTo>
                  <a:lnTo>
                    <a:pt x="0" y="1069"/>
                  </a:lnTo>
                  <a:lnTo>
                    <a:pt x="5330" y="1069"/>
                  </a:lnTo>
                  <a:lnTo>
                    <a:pt x="5330"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p:cNvSpPr/>
            <p:nvPr/>
          </p:nvSpPr>
          <p:spPr>
            <a:xfrm>
              <a:off x="4426965" y="2476686"/>
              <a:ext cx="307936" cy="34294"/>
            </a:xfrm>
            <a:custGeom>
              <a:avLst/>
              <a:gdLst/>
              <a:ahLst/>
              <a:cxnLst/>
              <a:rect l="l" t="t" r="r" b="b"/>
              <a:pathLst>
                <a:path w="9608" h="1070" extrusionOk="0">
                  <a:moveTo>
                    <a:pt x="0" y="0"/>
                  </a:moveTo>
                  <a:lnTo>
                    <a:pt x="0" y="1069"/>
                  </a:lnTo>
                  <a:lnTo>
                    <a:pt x="9608" y="1069"/>
                  </a:lnTo>
                  <a:lnTo>
                    <a:pt x="9608"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p:cNvSpPr/>
            <p:nvPr/>
          </p:nvSpPr>
          <p:spPr>
            <a:xfrm>
              <a:off x="4426965" y="2613219"/>
              <a:ext cx="170859" cy="34326"/>
            </a:xfrm>
            <a:custGeom>
              <a:avLst/>
              <a:gdLst/>
              <a:ahLst/>
              <a:cxnLst/>
              <a:rect l="l" t="t" r="r" b="b"/>
              <a:pathLst>
                <a:path w="5331" h="1071" extrusionOk="0">
                  <a:moveTo>
                    <a:pt x="0" y="1"/>
                  </a:moveTo>
                  <a:lnTo>
                    <a:pt x="0" y="1070"/>
                  </a:lnTo>
                  <a:lnTo>
                    <a:pt x="5330" y="1070"/>
                  </a:lnTo>
                  <a:lnTo>
                    <a:pt x="5330"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0"/>
            <p:cNvSpPr/>
            <p:nvPr/>
          </p:nvSpPr>
          <p:spPr>
            <a:xfrm>
              <a:off x="4495520" y="2271566"/>
              <a:ext cx="170859" cy="170859"/>
            </a:xfrm>
            <a:custGeom>
              <a:avLst/>
              <a:gdLst/>
              <a:ahLst/>
              <a:cxnLst/>
              <a:rect l="l" t="t" r="r" b="b"/>
              <a:pathLst>
                <a:path w="5331" h="5331" extrusionOk="0">
                  <a:moveTo>
                    <a:pt x="2139" y="1"/>
                  </a:moveTo>
                  <a:lnTo>
                    <a:pt x="2139" y="2139"/>
                  </a:lnTo>
                  <a:lnTo>
                    <a:pt x="0" y="2139"/>
                  </a:lnTo>
                  <a:lnTo>
                    <a:pt x="0" y="3192"/>
                  </a:lnTo>
                  <a:lnTo>
                    <a:pt x="2139" y="3192"/>
                  </a:lnTo>
                  <a:lnTo>
                    <a:pt x="2139" y="5331"/>
                  </a:lnTo>
                  <a:lnTo>
                    <a:pt x="3191" y="5331"/>
                  </a:lnTo>
                  <a:lnTo>
                    <a:pt x="3191" y="3192"/>
                  </a:lnTo>
                  <a:lnTo>
                    <a:pt x="5330" y="3192"/>
                  </a:lnTo>
                  <a:lnTo>
                    <a:pt x="5330" y="2139"/>
                  </a:lnTo>
                  <a:lnTo>
                    <a:pt x="3191" y="2139"/>
                  </a:lnTo>
                  <a:lnTo>
                    <a:pt x="3191"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40"/>
          <p:cNvGrpSpPr/>
          <p:nvPr/>
        </p:nvGrpSpPr>
        <p:grpSpPr>
          <a:xfrm>
            <a:off x="6891464" y="2364528"/>
            <a:ext cx="569696" cy="482476"/>
            <a:chOff x="6914942" y="2236664"/>
            <a:chExt cx="566580" cy="479885"/>
          </a:xfrm>
        </p:grpSpPr>
        <p:sp>
          <p:nvSpPr>
            <p:cNvPr id="602" name="Google Shape;602;p40"/>
            <p:cNvSpPr/>
            <p:nvPr/>
          </p:nvSpPr>
          <p:spPr>
            <a:xfrm>
              <a:off x="7161791" y="2446367"/>
              <a:ext cx="192813" cy="180506"/>
            </a:xfrm>
            <a:custGeom>
              <a:avLst/>
              <a:gdLst/>
              <a:ahLst/>
              <a:cxnLst/>
              <a:rect l="l" t="t" r="r" b="b"/>
              <a:pathLst>
                <a:path w="6016" h="5632" extrusionOk="0">
                  <a:moveTo>
                    <a:pt x="5337" y="1"/>
                  </a:moveTo>
                  <a:cubicBezTo>
                    <a:pt x="5228" y="1"/>
                    <a:pt x="5114" y="43"/>
                    <a:pt x="5014" y="144"/>
                  </a:cubicBezTo>
                  <a:lnTo>
                    <a:pt x="335" y="4822"/>
                  </a:lnTo>
                  <a:cubicBezTo>
                    <a:pt x="0" y="5157"/>
                    <a:pt x="311" y="5632"/>
                    <a:pt x="678" y="5632"/>
                  </a:cubicBezTo>
                  <a:cubicBezTo>
                    <a:pt x="787" y="5632"/>
                    <a:pt x="900" y="5590"/>
                    <a:pt x="1004" y="5491"/>
                  </a:cubicBezTo>
                  <a:lnTo>
                    <a:pt x="5682" y="812"/>
                  </a:lnTo>
                  <a:cubicBezTo>
                    <a:pt x="6016" y="466"/>
                    <a:pt x="5699" y="1"/>
                    <a:pt x="5337"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0"/>
            <p:cNvSpPr/>
            <p:nvPr/>
          </p:nvSpPr>
          <p:spPr>
            <a:xfrm>
              <a:off x="6930999" y="2251631"/>
              <a:ext cx="366844" cy="324667"/>
            </a:xfrm>
            <a:custGeom>
              <a:avLst/>
              <a:gdLst/>
              <a:ahLst/>
              <a:cxnLst/>
              <a:rect l="l" t="t" r="r" b="b"/>
              <a:pathLst>
                <a:path w="11446" h="10130" extrusionOk="0">
                  <a:moveTo>
                    <a:pt x="6441" y="0"/>
                  </a:moveTo>
                  <a:cubicBezTo>
                    <a:pt x="5158" y="0"/>
                    <a:pt x="3856" y="477"/>
                    <a:pt x="2824" y="1508"/>
                  </a:cubicBezTo>
                  <a:cubicBezTo>
                    <a:pt x="1" y="4332"/>
                    <a:pt x="1337" y="9177"/>
                    <a:pt x="5214" y="10130"/>
                  </a:cubicBezTo>
                  <a:cubicBezTo>
                    <a:pt x="5113" y="9729"/>
                    <a:pt x="5063" y="9311"/>
                    <a:pt x="5063" y="8893"/>
                  </a:cubicBezTo>
                  <a:cubicBezTo>
                    <a:pt x="5049" y="5976"/>
                    <a:pt x="7430" y="3739"/>
                    <a:pt x="10181" y="3739"/>
                  </a:cubicBezTo>
                  <a:cubicBezTo>
                    <a:pt x="10597" y="3739"/>
                    <a:pt x="11021" y="3790"/>
                    <a:pt x="11446" y="3898"/>
                  </a:cubicBezTo>
                  <a:cubicBezTo>
                    <a:pt x="10842" y="1437"/>
                    <a:pt x="8669" y="0"/>
                    <a:pt x="6441"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0"/>
            <p:cNvSpPr/>
            <p:nvPr/>
          </p:nvSpPr>
          <p:spPr>
            <a:xfrm>
              <a:off x="6914942" y="2236664"/>
              <a:ext cx="566580" cy="479885"/>
            </a:xfrm>
            <a:custGeom>
              <a:avLst/>
              <a:gdLst/>
              <a:ahLst/>
              <a:cxnLst/>
              <a:rect l="l" t="t" r="r" b="b"/>
              <a:pathLst>
                <a:path w="17678" h="14973" extrusionOk="0">
                  <a:moveTo>
                    <a:pt x="6968" y="941"/>
                  </a:moveTo>
                  <a:cubicBezTo>
                    <a:pt x="8801" y="941"/>
                    <a:pt x="10506" y="2026"/>
                    <a:pt x="11262" y="3780"/>
                  </a:cubicBezTo>
                  <a:cubicBezTo>
                    <a:pt x="11078" y="3746"/>
                    <a:pt x="10894" y="3746"/>
                    <a:pt x="10711" y="3746"/>
                  </a:cubicBezTo>
                  <a:cubicBezTo>
                    <a:pt x="7603" y="3746"/>
                    <a:pt x="5096" y="6253"/>
                    <a:pt x="5096" y="9360"/>
                  </a:cubicBezTo>
                  <a:cubicBezTo>
                    <a:pt x="5096" y="9544"/>
                    <a:pt x="5096" y="9728"/>
                    <a:pt x="5130" y="9912"/>
                  </a:cubicBezTo>
                  <a:cubicBezTo>
                    <a:pt x="3409" y="9177"/>
                    <a:pt x="2289" y="7489"/>
                    <a:pt x="2289" y="5618"/>
                  </a:cubicBezTo>
                  <a:cubicBezTo>
                    <a:pt x="2289" y="3395"/>
                    <a:pt x="3843" y="1474"/>
                    <a:pt x="6015" y="1040"/>
                  </a:cubicBezTo>
                  <a:cubicBezTo>
                    <a:pt x="6334" y="973"/>
                    <a:pt x="6653" y="941"/>
                    <a:pt x="6968" y="941"/>
                  </a:cubicBezTo>
                  <a:close/>
                  <a:moveTo>
                    <a:pt x="10711" y="4682"/>
                  </a:moveTo>
                  <a:cubicBezTo>
                    <a:pt x="10894" y="4682"/>
                    <a:pt x="11078" y="4699"/>
                    <a:pt x="11279" y="4715"/>
                  </a:cubicBezTo>
                  <a:lnTo>
                    <a:pt x="11312" y="4715"/>
                  </a:lnTo>
                  <a:cubicBezTo>
                    <a:pt x="11479" y="4749"/>
                    <a:pt x="11663" y="4782"/>
                    <a:pt x="11847" y="4816"/>
                  </a:cubicBezTo>
                  <a:cubicBezTo>
                    <a:pt x="15372" y="5701"/>
                    <a:pt x="16592" y="10096"/>
                    <a:pt x="14019" y="12669"/>
                  </a:cubicBezTo>
                  <a:cubicBezTo>
                    <a:pt x="13079" y="13609"/>
                    <a:pt x="11895" y="14043"/>
                    <a:pt x="10730" y="14043"/>
                  </a:cubicBezTo>
                  <a:cubicBezTo>
                    <a:pt x="8705" y="14043"/>
                    <a:pt x="6734" y="12734"/>
                    <a:pt x="6183" y="10497"/>
                  </a:cubicBezTo>
                  <a:cubicBezTo>
                    <a:pt x="6132" y="10313"/>
                    <a:pt x="6099" y="10129"/>
                    <a:pt x="6066" y="9945"/>
                  </a:cubicBezTo>
                  <a:cubicBezTo>
                    <a:pt x="6066" y="9945"/>
                    <a:pt x="6066" y="9928"/>
                    <a:pt x="6066" y="9912"/>
                  </a:cubicBezTo>
                  <a:cubicBezTo>
                    <a:pt x="6049" y="9728"/>
                    <a:pt x="6032" y="9544"/>
                    <a:pt x="6032" y="9360"/>
                  </a:cubicBezTo>
                  <a:cubicBezTo>
                    <a:pt x="6032" y="6771"/>
                    <a:pt x="8121" y="4682"/>
                    <a:pt x="10711" y="4682"/>
                  </a:cubicBezTo>
                  <a:close/>
                  <a:moveTo>
                    <a:pt x="6937" y="1"/>
                  </a:moveTo>
                  <a:cubicBezTo>
                    <a:pt x="5537" y="1"/>
                    <a:pt x="4118" y="521"/>
                    <a:pt x="2991" y="1641"/>
                  </a:cubicBezTo>
                  <a:cubicBezTo>
                    <a:pt x="0" y="4632"/>
                    <a:pt x="1287" y="9745"/>
                    <a:pt x="5330" y="10981"/>
                  </a:cubicBezTo>
                  <a:cubicBezTo>
                    <a:pt x="6093" y="13518"/>
                    <a:pt x="8382" y="14972"/>
                    <a:pt x="10721" y="14972"/>
                  </a:cubicBezTo>
                  <a:cubicBezTo>
                    <a:pt x="12126" y="14972"/>
                    <a:pt x="13549" y="14448"/>
                    <a:pt x="14670" y="13320"/>
                  </a:cubicBezTo>
                  <a:cubicBezTo>
                    <a:pt x="17678" y="10329"/>
                    <a:pt x="16391" y="5200"/>
                    <a:pt x="12331" y="3980"/>
                  </a:cubicBezTo>
                  <a:cubicBezTo>
                    <a:pt x="11558" y="1451"/>
                    <a:pt x="9275" y="1"/>
                    <a:pt x="6937"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41"/>
          <p:cNvSpPr txBox="1">
            <a:spLocks noGrp="1"/>
          </p:cNvSpPr>
          <p:nvPr>
            <p:ph type="body" idx="1"/>
          </p:nvPr>
        </p:nvSpPr>
        <p:spPr>
          <a:xfrm>
            <a:off x="720000" y="2232900"/>
            <a:ext cx="2763000" cy="1575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610" name="Google Shape;610;p41"/>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Identifying Information</a:t>
            </a:r>
            <a:endParaRPr/>
          </a:p>
        </p:txBody>
      </p:sp>
      <p:sp>
        <p:nvSpPr>
          <p:cNvPr id="611" name="Google Shape;611;p41"/>
          <p:cNvSpPr txBox="1">
            <a:spLocks noGrp="1"/>
          </p:cNvSpPr>
          <p:nvPr>
            <p:ph type="body" idx="2"/>
          </p:nvPr>
        </p:nvSpPr>
        <p:spPr>
          <a:xfrm>
            <a:off x="5658950" y="2232900"/>
            <a:ext cx="2763000" cy="1575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 and the smallest one in the Solar System—it’s only a bit larger than our Moon. The planet’s name has nothing to do with the liquid metal, since it was named after the Roman messenger god</a:t>
            </a:r>
            <a:endParaRPr/>
          </a:p>
        </p:txBody>
      </p:sp>
      <p:sp>
        <p:nvSpPr>
          <p:cNvPr id="612" name="Google Shape;612;p41"/>
          <p:cNvSpPr txBox="1">
            <a:spLocks noGrp="1"/>
          </p:cNvSpPr>
          <p:nvPr>
            <p:ph type="subTitle" idx="3"/>
          </p:nvPr>
        </p:nvSpPr>
        <p:spPr>
          <a:xfrm>
            <a:off x="720000" y="1894000"/>
            <a:ext cx="2763000" cy="3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613" name="Google Shape;613;p41"/>
          <p:cNvSpPr txBox="1">
            <a:spLocks noGrp="1"/>
          </p:cNvSpPr>
          <p:nvPr>
            <p:ph type="subTitle" idx="4"/>
          </p:nvPr>
        </p:nvSpPr>
        <p:spPr>
          <a:xfrm>
            <a:off x="5658900" y="1894025"/>
            <a:ext cx="2763000" cy="3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grpSp>
        <p:nvGrpSpPr>
          <p:cNvPr id="614" name="Google Shape;614;p41"/>
          <p:cNvGrpSpPr/>
          <p:nvPr/>
        </p:nvGrpSpPr>
        <p:grpSpPr>
          <a:xfrm>
            <a:off x="3517752" y="1389516"/>
            <a:ext cx="2106424" cy="5400169"/>
            <a:chOff x="2778525" y="238100"/>
            <a:chExt cx="2039725" cy="5229175"/>
          </a:xfrm>
        </p:grpSpPr>
        <p:sp>
          <p:nvSpPr>
            <p:cNvPr id="615" name="Google Shape;615;p41"/>
            <p:cNvSpPr/>
            <p:nvPr/>
          </p:nvSpPr>
          <p:spPr>
            <a:xfrm>
              <a:off x="2778525" y="1206200"/>
              <a:ext cx="748575" cy="1186050"/>
            </a:xfrm>
            <a:custGeom>
              <a:avLst/>
              <a:gdLst/>
              <a:ahLst/>
              <a:cxnLst/>
              <a:rect l="l" t="t" r="r" b="b"/>
              <a:pathLst>
                <a:path w="29943" h="47442" extrusionOk="0">
                  <a:moveTo>
                    <a:pt x="22746" y="0"/>
                  </a:moveTo>
                  <a:cubicBezTo>
                    <a:pt x="21410" y="0"/>
                    <a:pt x="19713" y="1019"/>
                    <a:pt x="19079" y="2173"/>
                  </a:cubicBezTo>
                  <a:cubicBezTo>
                    <a:pt x="15232" y="9234"/>
                    <a:pt x="0" y="37502"/>
                    <a:pt x="657" y="40534"/>
                  </a:cubicBezTo>
                  <a:cubicBezTo>
                    <a:pt x="1326" y="43616"/>
                    <a:pt x="3447" y="47442"/>
                    <a:pt x="8518" y="47442"/>
                  </a:cubicBezTo>
                  <a:cubicBezTo>
                    <a:pt x="9108" y="47442"/>
                    <a:pt x="9738" y="47390"/>
                    <a:pt x="10411" y="47279"/>
                  </a:cubicBezTo>
                  <a:cubicBezTo>
                    <a:pt x="16884" y="46238"/>
                    <a:pt x="24375" y="24013"/>
                    <a:pt x="25891" y="20709"/>
                  </a:cubicBezTo>
                  <a:cubicBezTo>
                    <a:pt x="27385" y="17404"/>
                    <a:pt x="29942" y="8080"/>
                    <a:pt x="27838" y="2829"/>
                  </a:cubicBezTo>
                  <a:cubicBezTo>
                    <a:pt x="26715" y="54"/>
                    <a:pt x="24986" y="2"/>
                    <a:pt x="23296" y="2"/>
                  </a:cubicBezTo>
                  <a:cubicBezTo>
                    <a:pt x="23230" y="2"/>
                    <a:pt x="23164" y="2"/>
                    <a:pt x="23099" y="2"/>
                  </a:cubicBezTo>
                  <a:cubicBezTo>
                    <a:pt x="22981" y="2"/>
                    <a:pt x="22863" y="2"/>
                    <a:pt x="22746"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1"/>
            <p:cNvSpPr/>
            <p:nvPr/>
          </p:nvSpPr>
          <p:spPr>
            <a:xfrm>
              <a:off x="4375975" y="2751400"/>
              <a:ext cx="247075" cy="455400"/>
            </a:xfrm>
            <a:custGeom>
              <a:avLst/>
              <a:gdLst/>
              <a:ahLst/>
              <a:cxnLst/>
              <a:rect l="l" t="t" r="r" b="b"/>
              <a:pathLst>
                <a:path w="9883" h="18216" extrusionOk="0">
                  <a:moveTo>
                    <a:pt x="2075" y="0"/>
                  </a:moveTo>
                  <a:lnTo>
                    <a:pt x="2867" y="6179"/>
                  </a:lnTo>
                  <a:cubicBezTo>
                    <a:pt x="988" y="7243"/>
                    <a:pt x="423" y="9529"/>
                    <a:pt x="196" y="10298"/>
                  </a:cubicBezTo>
                  <a:cubicBezTo>
                    <a:pt x="0" y="11038"/>
                    <a:pt x="181" y="13978"/>
                    <a:pt x="861" y="13978"/>
                  </a:cubicBezTo>
                  <a:cubicBezTo>
                    <a:pt x="887" y="13978"/>
                    <a:pt x="915" y="13974"/>
                    <a:pt x="943" y="13964"/>
                  </a:cubicBezTo>
                  <a:cubicBezTo>
                    <a:pt x="1690" y="13716"/>
                    <a:pt x="1871" y="10683"/>
                    <a:pt x="1871" y="10683"/>
                  </a:cubicBezTo>
                  <a:lnTo>
                    <a:pt x="2527" y="9325"/>
                  </a:lnTo>
                  <a:cubicBezTo>
                    <a:pt x="2527" y="9325"/>
                    <a:pt x="2573" y="16816"/>
                    <a:pt x="3387" y="17291"/>
                  </a:cubicBezTo>
                  <a:cubicBezTo>
                    <a:pt x="3435" y="17319"/>
                    <a:pt x="3479" y="17333"/>
                    <a:pt x="3521" y="17333"/>
                  </a:cubicBezTo>
                  <a:cubicBezTo>
                    <a:pt x="4383" y="17333"/>
                    <a:pt x="4024" y="11632"/>
                    <a:pt x="4395" y="11632"/>
                  </a:cubicBezTo>
                  <a:cubicBezTo>
                    <a:pt x="4399" y="11632"/>
                    <a:pt x="4402" y="11632"/>
                    <a:pt x="4406" y="11633"/>
                  </a:cubicBezTo>
                  <a:cubicBezTo>
                    <a:pt x="4791" y="11769"/>
                    <a:pt x="4179" y="17110"/>
                    <a:pt x="4655" y="17857"/>
                  </a:cubicBezTo>
                  <a:cubicBezTo>
                    <a:pt x="4820" y="18109"/>
                    <a:pt x="4966" y="18216"/>
                    <a:pt x="5095" y="18216"/>
                  </a:cubicBezTo>
                  <a:cubicBezTo>
                    <a:pt x="5337" y="18216"/>
                    <a:pt x="5518" y="17839"/>
                    <a:pt x="5651" y="17337"/>
                  </a:cubicBezTo>
                  <a:cubicBezTo>
                    <a:pt x="5877" y="16590"/>
                    <a:pt x="5786" y="11656"/>
                    <a:pt x="6148" y="11543"/>
                  </a:cubicBezTo>
                  <a:cubicBezTo>
                    <a:pt x="6153" y="11541"/>
                    <a:pt x="6157" y="11541"/>
                    <a:pt x="6161" y="11541"/>
                  </a:cubicBezTo>
                  <a:cubicBezTo>
                    <a:pt x="6519" y="11541"/>
                    <a:pt x="5886" y="17565"/>
                    <a:pt x="6737" y="17744"/>
                  </a:cubicBezTo>
                  <a:cubicBezTo>
                    <a:pt x="6748" y="17747"/>
                    <a:pt x="6760" y="17748"/>
                    <a:pt x="6771" y="17748"/>
                  </a:cubicBezTo>
                  <a:cubicBezTo>
                    <a:pt x="7571" y="17748"/>
                    <a:pt x="7444" y="11473"/>
                    <a:pt x="7868" y="11362"/>
                  </a:cubicBezTo>
                  <a:cubicBezTo>
                    <a:pt x="7872" y="11361"/>
                    <a:pt x="7876" y="11360"/>
                    <a:pt x="7879" y="11360"/>
                  </a:cubicBezTo>
                  <a:cubicBezTo>
                    <a:pt x="8263" y="11360"/>
                    <a:pt x="7437" y="17084"/>
                    <a:pt x="8062" y="17084"/>
                  </a:cubicBezTo>
                  <a:cubicBezTo>
                    <a:pt x="8092" y="17084"/>
                    <a:pt x="8126" y="17070"/>
                    <a:pt x="8163" y="17042"/>
                  </a:cubicBezTo>
                  <a:cubicBezTo>
                    <a:pt x="8593" y="16726"/>
                    <a:pt x="9883" y="11181"/>
                    <a:pt x="9204" y="8918"/>
                  </a:cubicBezTo>
                  <a:lnTo>
                    <a:pt x="9249" y="476"/>
                  </a:lnTo>
                  <a:lnTo>
                    <a:pt x="2075"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1"/>
            <p:cNvSpPr/>
            <p:nvPr/>
          </p:nvSpPr>
          <p:spPr>
            <a:xfrm>
              <a:off x="4018750" y="1178950"/>
              <a:ext cx="688050" cy="1669225"/>
            </a:xfrm>
            <a:custGeom>
              <a:avLst/>
              <a:gdLst/>
              <a:ahLst/>
              <a:cxnLst/>
              <a:rect l="l" t="t" r="r" b="b"/>
              <a:pathLst>
                <a:path w="27522" h="66769" extrusionOk="0">
                  <a:moveTo>
                    <a:pt x="7442" y="0"/>
                  </a:moveTo>
                  <a:cubicBezTo>
                    <a:pt x="7279" y="0"/>
                    <a:pt x="7122" y="24"/>
                    <a:pt x="6971" y="72"/>
                  </a:cubicBezTo>
                  <a:cubicBezTo>
                    <a:pt x="2377" y="1543"/>
                    <a:pt x="1" y="5255"/>
                    <a:pt x="1268" y="11795"/>
                  </a:cubicBezTo>
                  <a:cubicBezTo>
                    <a:pt x="2536" y="18336"/>
                    <a:pt x="11294" y="35808"/>
                    <a:pt x="11294" y="35808"/>
                  </a:cubicBezTo>
                  <a:lnTo>
                    <a:pt x="13897" y="65976"/>
                  </a:lnTo>
                  <a:lnTo>
                    <a:pt x="25847" y="66769"/>
                  </a:lnTo>
                  <a:cubicBezTo>
                    <a:pt x="25847" y="66769"/>
                    <a:pt x="27521" y="41602"/>
                    <a:pt x="26322" y="34043"/>
                  </a:cubicBezTo>
                  <a:cubicBezTo>
                    <a:pt x="25157" y="26723"/>
                    <a:pt x="12934" y="0"/>
                    <a:pt x="7442"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1"/>
            <p:cNvSpPr/>
            <p:nvPr/>
          </p:nvSpPr>
          <p:spPr>
            <a:xfrm>
              <a:off x="4071950" y="5173025"/>
              <a:ext cx="746300" cy="294250"/>
            </a:xfrm>
            <a:custGeom>
              <a:avLst/>
              <a:gdLst/>
              <a:ahLst/>
              <a:cxnLst/>
              <a:rect l="l" t="t" r="r" b="b"/>
              <a:pathLst>
                <a:path w="29852" h="11770" extrusionOk="0">
                  <a:moveTo>
                    <a:pt x="11248" y="1"/>
                  </a:moveTo>
                  <a:lnTo>
                    <a:pt x="0" y="861"/>
                  </a:lnTo>
                  <a:lnTo>
                    <a:pt x="815" y="6473"/>
                  </a:lnTo>
                  <a:lnTo>
                    <a:pt x="1607" y="11769"/>
                  </a:lnTo>
                  <a:lnTo>
                    <a:pt x="29852" y="11769"/>
                  </a:lnTo>
                  <a:cubicBezTo>
                    <a:pt x="28290" y="9438"/>
                    <a:pt x="25869" y="7809"/>
                    <a:pt x="23130" y="7265"/>
                  </a:cubicBezTo>
                  <a:cubicBezTo>
                    <a:pt x="21093" y="6835"/>
                    <a:pt x="19102" y="6224"/>
                    <a:pt x="17200" y="5432"/>
                  </a:cubicBezTo>
                  <a:cubicBezTo>
                    <a:pt x="11429" y="2943"/>
                    <a:pt x="11248" y="1"/>
                    <a:pt x="11248"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1"/>
            <p:cNvSpPr/>
            <p:nvPr/>
          </p:nvSpPr>
          <p:spPr>
            <a:xfrm>
              <a:off x="4092300" y="5308825"/>
              <a:ext cx="725950" cy="157875"/>
            </a:xfrm>
            <a:custGeom>
              <a:avLst/>
              <a:gdLst/>
              <a:ahLst/>
              <a:cxnLst/>
              <a:rect l="l" t="t" r="r" b="b"/>
              <a:pathLst>
                <a:path w="29038" h="6315" extrusionOk="0">
                  <a:moveTo>
                    <a:pt x="16386" y="0"/>
                  </a:moveTo>
                  <a:cubicBezTo>
                    <a:pt x="15278" y="1200"/>
                    <a:pt x="14146" y="2694"/>
                    <a:pt x="13625" y="4165"/>
                  </a:cubicBezTo>
                  <a:cubicBezTo>
                    <a:pt x="6836" y="3576"/>
                    <a:pt x="2694" y="1811"/>
                    <a:pt x="1" y="1041"/>
                  </a:cubicBezTo>
                  <a:lnTo>
                    <a:pt x="1" y="1041"/>
                  </a:lnTo>
                  <a:lnTo>
                    <a:pt x="793" y="6315"/>
                  </a:lnTo>
                  <a:lnTo>
                    <a:pt x="29038" y="6315"/>
                  </a:lnTo>
                  <a:cubicBezTo>
                    <a:pt x="27476" y="4006"/>
                    <a:pt x="25055" y="2377"/>
                    <a:pt x="22316" y="1833"/>
                  </a:cubicBezTo>
                  <a:cubicBezTo>
                    <a:pt x="20279" y="1403"/>
                    <a:pt x="18288" y="792"/>
                    <a:pt x="16386"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1"/>
            <p:cNvSpPr/>
            <p:nvPr/>
          </p:nvSpPr>
          <p:spPr>
            <a:xfrm>
              <a:off x="3777725" y="2730475"/>
              <a:ext cx="674450" cy="2621925"/>
            </a:xfrm>
            <a:custGeom>
              <a:avLst/>
              <a:gdLst/>
              <a:ahLst/>
              <a:cxnLst/>
              <a:rect l="l" t="t" r="r" b="b"/>
              <a:pathLst>
                <a:path w="26978" h="104877" extrusionOk="0">
                  <a:moveTo>
                    <a:pt x="18378" y="0"/>
                  </a:moveTo>
                  <a:lnTo>
                    <a:pt x="0" y="204"/>
                  </a:lnTo>
                  <a:lnTo>
                    <a:pt x="612" y="7039"/>
                  </a:lnTo>
                  <a:lnTo>
                    <a:pt x="9257" y="104877"/>
                  </a:lnTo>
                  <a:lnTo>
                    <a:pt x="26978" y="98721"/>
                  </a:lnTo>
                  <a:lnTo>
                    <a:pt x="18989" y="7039"/>
                  </a:lnTo>
                  <a:lnTo>
                    <a:pt x="18378"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1"/>
            <p:cNvSpPr/>
            <p:nvPr/>
          </p:nvSpPr>
          <p:spPr>
            <a:xfrm>
              <a:off x="3007675" y="5173025"/>
              <a:ext cx="716325" cy="294250"/>
            </a:xfrm>
            <a:custGeom>
              <a:avLst/>
              <a:gdLst/>
              <a:ahLst/>
              <a:cxnLst/>
              <a:rect l="l" t="t" r="r" b="b"/>
              <a:pathLst>
                <a:path w="28653" h="11770" extrusionOk="0">
                  <a:moveTo>
                    <a:pt x="17291" y="1"/>
                  </a:moveTo>
                  <a:lnTo>
                    <a:pt x="17291" y="1"/>
                  </a:lnTo>
                  <a:cubicBezTo>
                    <a:pt x="17291" y="1"/>
                    <a:pt x="17427" y="2943"/>
                    <a:pt x="11950" y="5432"/>
                  </a:cubicBezTo>
                  <a:cubicBezTo>
                    <a:pt x="10094" y="6224"/>
                    <a:pt x="8170" y="6835"/>
                    <a:pt x="6201" y="7265"/>
                  </a:cubicBezTo>
                  <a:cubicBezTo>
                    <a:pt x="1607" y="8261"/>
                    <a:pt x="0" y="11769"/>
                    <a:pt x="0" y="11769"/>
                  </a:cubicBezTo>
                  <a:lnTo>
                    <a:pt x="28245" y="11769"/>
                  </a:lnTo>
                  <a:lnTo>
                    <a:pt x="28426" y="6473"/>
                  </a:lnTo>
                  <a:lnTo>
                    <a:pt x="28652" y="861"/>
                  </a:lnTo>
                  <a:lnTo>
                    <a:pt x="17291" y="1"/>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1"/>
            <p:cNvSpPr/>
            <p:nvPr/>
          </p:nvSpPr>
          <p:spPr>
            <a:xfrm>
              <a:off x="3007675" y="5308825"/>
              <a:ext cx="710675" cy="157875"/>
            </a:xfrm>
            <a:custGeom>
              <a:avLst/>
              <a:gdLst/>
              <a:ahLst/>
              <a:cxnLst/>
              <a:rect l="l" t="t" r="r" b="b"/>
              <a:pathLst>
                <a:path w="28427" h="6315" extrusionOk="0">
                  <a:moveTo>
                    <a:pt x="11950" y="0"/>
                  </a:moveTo>
                  <a:cubicBezTo>
                    <a:pt x="10094" y="792"/>
                    <a:pt x="8170" y="1403"/>
                    <a:pt x="6201" y="1833"/>
                  </a:cubicBezTo>
                  <a:cubicBezTo>
                    <a:pt x="1607" y="2829"/>
                    <a:pt x="0" y="6315"/>
                    <a:pt x="0" y="6315"/>
                  </a:cubicBezTo>
                  <a:lnTo>
                    <a:pt x="28245" y="6315"/>
                  </a:lnTo>
                  <a:lnTo>
                    <a:pt x="28426" y="1041"/>
                  </a:lnTo>
                  <a:lnTo>
                    <a:pt x="28426" y="1041"/>
                  </a:lnTo>
                  <a:cubicBezTo>
                    <a:pt x="25846" y="1811"/>
                    <a:pt x="21863" y="3576"/>
                    <a:pt x="15164" y="4165"/>
                  </a:cubicBezTo>
                  <a:cubicBezTo>
                    <a:pt x="14462" y="2694"/>
                    <a:pt x="13172" y="1200"/>
                    <a:pt x="1195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1"/>
            <p:cNvSpPr/>
            <p:nvPr/>
          </p:nvSpPr>
          <p:spPr>
            <a:xfrm>
              <a:off x="3284900" y="2730475"/>
              <a:ext cx="518875" cy="2621925"/>
            </a:xfrm>
            <a:custGeom>
              <a:avLst/>
              <a:gdLst/>
              <a:ahLst/>
              <a:cxnLst/>
              <a:rect l="l" t="t" r="r" b="b"/>
              <a:pathLst>
                <a:path w="20755" h="104877" extrusionOk="0">
                  <a:moveTo>
                    <a:pt x="1" y="0"/>
                  </a:moveTo>
                  <a:lnTo>
                    <a:pt x="159" y="7039"/>
                  </a:lnTo>
                  <a:lnTo>
                    <a:pt x="2332" y="98721"/>
                  </a:lnTo>
                  <a:lnTo>
                    <a:pt x="20755" y="104877"/>
                  </a:lnTo>
                  <a:lnTo>
                    <a:pt x="18559" y="7039"/>
                  </a:lnTo>
                  <a:lnTo>
                    <a:pt x="18401" y="204"/>
                  </a:lnTo>
                  <a:lnTo>
                    <a:pt x="1"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1"/>
            <p:cNvSpPr/>
            <p:nvPr/>
          </p:nvSpPr>
          <p:spPr>
            <a:xfrm>
              <a:off x="3515200" y="365400"/>
              <a:ext cx="574875" cy="1005600"/>
            </a:xfrm>
            <a:custGeom>
              <a:avLst/>
              <a:gdLst/>
              <a:ahLst/>
              <a:cxnLst/>
              <a:rect l="l" t="t" r="r" b="b"/>
              <a:pathLst>
                <a:path w="22995" h="40224" extrusionOk="0">
                  <a:moveTo>
                    <a:pt x="12950" y="0"/>
                  </a:moveTo>
                  <a:cubicBezTo>
                    <a:pt x="12336" y="0"/>
                    <a:pt x="11720" y="61"/>
                    <a:pt x="11113" y="182"/>
                  </a:cubicBezTo>
                  <a:cubicBezTo>
                    <a:pt x="10592" y="295"/>
                    <a:pt x="10071" y="409"/>
                    <a:pt x="9551" y="544"/>
                  </a:cubicBezTo>
                  <a:cubicBezTo>
                    <a:pt x="6654" y="1291"/>
                    <a:pt x="4685" y="3079"/>
                    <a:pt x="3508" y="5818"/>
                  </a:cubicBezTo>
                  <a:cubicBezTo>
                    <a:pt x="2829" y="7470"/>
                    <a:pt x="2444" y="9235"/>
                    <a:pt x="2354" y="11023"/>
                  </a:cubicBezTo>
                  <a:cubicBezTo>
                    <a:pt x="2309" y="11747"/>
                    <a:pt x="2196" y="12358"/>
                    <a:pt x="1336" y="12517"/>
                  </a:cubicBezTo>
                  <a:cubicBezTo>
                    <a:pt x="1222" y="12562"/>
                    <a:pt x="1109" y="12653"/>
                    <a:pt x="1019" y="12743"/>
                  </a:cubicBezTo>
                  <a:cubicBezTo>
                    <a:pt x="91" y="13513"/>
                    <a:pt x="0" y="15663"/>
                    <a:pt x="1403" y="15957"/>
                  </a:cubicBezTo>
                  <a:cubicBezTo>
                    <a:pt x="2331" y="16138"/>
                    <a:pt x="2377" y="16704"/>
                    <a:pt x="2444" y="17360"/>
                  </a:cubicBezTo>
                  <a:cubicBezTo>
                    <a:pt x="2467" y="17586"/>
                    <a:pt x="2490" y="17813"/>
                    <a:pt x="2512" y="18039"/>
                  </a:cubicBezTo>
                  <a:cubicBezTo>
                    <a:pt x="2626" y="18831"/>
                    <a:pt x="2807" y="19623"/>
                    <a:pt x="3078" y="20393"/>
                  </a:cubicBezTo>
                  <a:cubicBezTo>
                    <a:pt x="3372" y="21207"/>
                    <a:pt x="4300" y="22045"/>
                    <a:pt x="5296" y="22520"/>
                  </a:cubicBezTo>
                  <a:cubicBezTo>
                    <a:pt x="5703" y="22724"/>
                    <a:pt x="5794" y="23244"/>
                    <a:pt x="5771" y="23720"/>
                  </a:cubicBezTo>
                  <a:cubicBezTo>
                    <a:pt x="5749" y="25055"/>
                    <a:pt x="5771" y="28110"/>
                    <a:pt x="5771" y="29445"/>
                  </a:cubicBezTo>
                  <a:cubicBezTo>
                    <a:pt x="5749" y="30124"/>
                    <a:pt x="5658" y="30192"/>
                    <a:pt x="5047" y="30396"/>
                  </a:cubicBezTo>
                  <a:cubicBezTo>
                    <a:pt x="4323" y="30622"/>
                    <a:pt x="2739" y="30803"/>
                    <a:pt x="2014" y="31075"/>
                  </a:cubicBezTo>
                  <a:cubicBezTo>
                    <a:pt x="1471" y="31256"/>
                    <a:pt x="1426" y="31709"/>
                    <a:pt x="1856" y="32116"/>
                  </a:cubicBezTo>
                  <a:cubicBezTo>
                    <a:pt x="1992" y="32229"/>
                    <a:pt x="2128" y="32342"/>
                    <a:pt x="2286" y="32433"/>
                  </a:cubicBezTo>
                  <a:cubicBezTo>
                    <a:pt x="5477" y="34809"/>
                    <a:pt x="8668" y="37186"/>
                    <a:pt x="11859" y="39562"/>
                  </a:cubicBezTo>
                  <a:cubicBezTo>
                    <a:pt x="12086" y="39720"/>
                    <a:pt x="12289" y="39901"/>
                    <a:pt x="12538" y="40037"/>
                  </a:cubicBezTo>
                  <a:cubicBezTo>
                    <a:pt x="12733" y="40160"/>
                    <a:pt x="12896" y="40223"/>
                    <a:pt x="13051" y="40223"/>
                  </a:cubicBezTo>
                  <a:cubicBezTo>
                    <a:pt x="13238" y="40223"/>
                    <a:pt x="13414" y="40132"/>
                    <a:pt x="13625" y="39947"/>
                  </a:cubicBezTo>
                  <a:cubicBezTo>
                    <a:pt x="13738" y="39811"/>
                    <a:pt x="13874" y="39698"/>
                    <a:pt x="13987" y="39562"/>
                  </a:cubicBezTo>
                  <a:cubicBezTo>
                    <a:pt x="16137" y="37072"/>
                    <a:pt x="18468" y="34787"/>
                    <a:pt x="20731" y="32433"/>
                  </a:cubicBezTo>
                  <a:cubicBezTo>
                    <a:pt x="21139" y="32026"/>
                    <a:pt x="21523" y="31573"/>
                    <a:pt x="21885" y="31120"/>
                  </a:cubicBezTo>
                  <a:cubicBezTo>
                    <a:pt x="22248" y="30690"/>
                    <a:pt x="22134" y="30419"/>
                    <a:pt x="21569" y="30283"/>
                  </a:cubicBezTo>
                  <a:cubicBezTo>
                    <a:pt x="19829" y="29911"/>
                    <a:pt x="18832" y="29726"/>
                    <a:pt x="18768" y="29726"/>
                  </a:cubicBezTo>
                  <a:cubicBezTo>
                    <a:pt x="18757" y="29726"/>
                    <a:pt x="18770" y="29730"/>
                    <a:pt x="18807" y="29740"/>
                  </a:cubicBezTo>
                  <a:cubicBezTo>
                    <a:pt x="18151" y="29604"/>
                    <a:pt x="16974" y="29581"/>
                    <a:pt x="16997" y="28970"/>
                  </a:cubicBezTo>
                  <a:cubicBezTo>
                    <a:pt x="17042" y="27590"/>
                    <a:pt x="17133" y="24512"/>
                    <a:pt x="17201" y="23131"/>
                  </a:cubicBezTo>
                  <a:cubicBezTo>
                    <a:pt x="17201" y="22814"/>
                    <a:pt x="17223" y="22452"/>
                    <a:pt x="17472" y="22248"/>
                  </a:cubicBezTo>
                  <a:cubicBezTo>
                    <a:pt x="18445" y="21479"/>
                    <a:pt x="19690" y="20008"/>
                    <a:pt x="19984" y="18786"/>
                  </a:cubicBezTo>
                  <a:cubicBezTo>
                    <a:pt x="20233" y="17722"/>
                    <a:pt x="20460" y="16681"/>
                    <a:pt x="20663" y="15640"/>
                  </a:cubicBezTo>
                  <a:cubicBezTo>
                    <a:pt x="20731" y="15233"/>
                    <a:pt x="20890" y="14961"/>
                    <a:pt x="21320" y="14893"/>
                  </a:cubicBezTo>
                  <a:cubicBezTo>
                    <a:pt x="21410" y="14870"/>
                    <a:pt x="21478" y="14848"/>
                    <a:pt x="21569" y="14803"/>
                  </a:cubicBezTo>
                  <a:cubicBezTo>
                    <a:pt x="22859" y="14191"/>
                    <a:pt x="22994" y="12404"/>
                    <a:pt x="21817" y="11611"/>
                  </a:cubicBezTo>
                  <a:cubicBezTo>
                    <a:pt x="21591" y="11453"/>
                    <a:pt x="21342" y="11317"/>
                    <a:pt x="21116" y="11204"/>
                  </a:cubicBezTo>
                  <a:cubicBezTo>
                    <a:pt x="21093" y="10955"/>
                    <a:pt x="21071" y="10751"/>
                    <a:pt x="21071" y="10525"/>
                  </a:cubicBezTo>
                  <a:cubicBezTo>
                    <a:pt x="21093" y="9212"/>
                    <a:pt x="20980" y="7922"/>
                    <a:pt x="20776" y="6632"/>
                  </a:cubicBezTo>
                  <a:cubicBezTo>
                    <a:pt x="20573" y="5320"/>
                    <a:pt x="20075" y="4052"/>
                    <a:pt x="19305" y="2921"/>
                  </a:cubicBezTo>
                  <a:cubicBezTo>
                    <a:pt x="18626" y="1902"/>
                    <a:pt x="17653" y="1133"/>
                    <a:pt x="16522" y="703"/>
                  </a:cubicBezTo>
                  <a:cubicBezTo>
                    <a:pt x="15379" y="237"/>
                    <a:pt x="14166" y="0"/>
                    <a:pt x="12950"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1"/>
            <p:cNvSpPr/>
            <p:nvPr/>
          </p:nvSpPr>
          <p:spPr>
            <a:xfrm>
              <a:off x="3478425" y="238100"/>
              <a:ext cx="574300" cy="420175"/>
            </a:xfrm>
            <a:custGeom>
              <a:avLst/>
              <a:gdLst/>
              <a:ahLst/>
              <a:cxnLst/>
              <a:rect l="l" t="t" r="r" b="b"/>
              <a:pathLst>
                <a:path w="22972" h="16807" extrusionOk="0">
                  <a:moveTo>
                    <a:pt x="6971" y="0"/>
                  </a:moveTo>
                  <a:cubicBezTo>
                    <a:pt x="6619" y="0"/>
                    <a:pt x="6265" y="56"/>
                    <a:pt x="5907" y="182"/>
                  </a:cubicBezTo>
                  <a:cubicBezTo>
                    <a:pt x="5228" y="408"/>
                    <a:pt x="4594" y="770"/>
                    <a:pt x="4051" y="1246"/>
                  </a:cubicBezTo>
                  <a:cubicBezTo>
                    <a:pt x="2648" y="2491"/>
                    <a:pt x="2309" y="3848"/>
                    <a:pt x="2739" y="5659"/>
                  </a:cubicBezTo>
                  <a:cubicBezTo>
                    <a:pt x="2784" y="5750"/>
                    <a:pt x="2807" y="5840"/>
                    <a:pt x="2829" y="5931"/>
                  </a:cubicBezTo>
                  <a:cubicBezTo>
                    <a:pt x="2852" y="6112"/>
                    <a:pt x="2761" y="6270"/>
                    <a:pt x="2603" y="6338"/>
                  </a:cubicBezTo>
                  <a:cubicBezTo>
                    <a:pt x="2399" y="6428"/>
                    <a:pt x="2195" y="6519"/>
                    <a:pt x="2014" y="6632"/>
                  </a:cubicBezTo>
                  <a:cubicBezTo>
                    <a:pt x="226" y="7854"/>
                    <a:pt x="0" y="9778"/>
                    <a:pt x="1403" y="11362"/>
                  </a:cubicBezTo>
                  <a:cubicBezTo>
                    <a:pt x="1765" y="11770"/>
                    <a:pt x="2218" y="12109"/>
                    <a:pt x="2716" y="12335"/>
                  </a:cubicBezTo>
                  <a:cubicBezTo>
                    <a:pt x="3214" y="12584"/>
                    <a:pt x="3508" y="13105"/>
                    <a:pt x="3440" y="13625"/>
                  </a:cubicBezTo>
                  <a:cubicBezTo>
                    <a:pt x="3440" y="14259"/>
                    <a:pt x="3440" y="14870"/>
                    <a:pt x="3485" y="15504"/>
                  </a:cubicBezTo>
                  <a:cubicBezTo>
                    <a:pt x="3463" y="15776"/>
                    <a:pt x="3485" y="16047"/>
                    <a:pt x="3508" y="16319"/>
                  </a:cubicBezTo>
                  <a:cubicBezTo>
                    <a:pt x="3548" y="16597"/>
                    <a:pt x="3780" y="16806"/>
                    <a:pt x="4051" y="16806"/>
                  </a:cubicBezTo>
                  <a:cubicBezTo>
                    <a:pt x="4088" y="16806"/>
                    <a:pt x="4126" y="16802"/>
                    <a:pt x="4164" y="16794"/>
                  </a:cubicBezTo>
                  <a:cubicBezTo>
                    <a:pt x="4527" y="16794"/>
                    <a:pt x="4843" y="16545"/>
                    <a:pt x="4957" y="16206"/>
                  </a:cubicBezTo>
                  <a:cubicBezTo>
                    <a:pt x="5070" y="15776"/>
                    <a:pt x="5138" y="15346"/>
                    <a:pt x="5138" y="14893"/>
                  </a:cubicBezTo>
                  <a:cubicBezTo>
                    <a:pt x="5183" y="14463"/>
                    <a:pt x="5183" y="14010"/>
                    <a:pt x="5251" y="13580"/>
                  </a:cubicBezTo>
                  <a:cubicBezTo>
                    <a:pt x="5271" y="13380"/>
                    <a:pt x="5432" y="13233"/>
                    <a:pt x="5626" y="13233"/>
                  </a:cubicBezTo>
                  <a:cubicBezTo>
                    <a:pt x="5651" y="13233"/>
                    <a:pt x="5677" y="13236"/>
                    <a:pt x="5703" y="13241"/>
                  </a:cubicBezTo>
                  <a:cubicBezTo>
                    <a:pt x="5794" y="13241"/>
                    <a:pt x="5884" y="13241"/>
                    <a:pt x="5975" y="13263"/>
                  </a:cubicBezTo>
                  <a:cubicBezTo>
                    <a:pt x="6390" y="13297"/>
                    <a:pt x="6806" y="13313"/>
                    <a:pt x="7221" y="13313"/>
                  </a:cubicBezTo>
                  <a:cubicBezTo>
                    <a:pt x="9071" y="13313"/>
                    <a:pt x="10914" y="12986"/>
                    <a:pt x="12651" y="12358"/>
                  </a:cubicBezTo>
                  <a:cubicBezTo>
                    <a:pt x="13851" y="11951"/>
                    <a:pt x="14937" y="11385"/>
                    <a:pt x="16092" y="10887"/>
                  </a:cubicBezTo>
                  <a:cubicBezTo>
                    <a:pt x="16612" y="10638"/>
                    <a:pt x="17110" y="10366"/>
                    <a:pt x="17653" y="10140"/>
                  </a:cubicBezTo>
                  <a:cubicBezTo>
                    <a:pt x="17732" y="10100"/>
                    <a:pt x="17816" y="10082"/>
                    <a:pt x="17897" y="10082"/>
                  </a:cubicBezTo>
                  <a:cubicBezTo>
                    <a:pt x="18092" y="10082"/>
                    <a:pt x="18275" y="10190"/>
                    <a:pt x="18355" y="10366"/>
                  </a:cubicBezTo>
                  <a:cubicBezTo>
                    <a:pt x="18785" y="10955"/>
                    <a:pt x="19283" y="11453"/>
                    <a:pt x="19871" y="11860"/>
                  </a:cubicBezTo>
                  <a:cubicBezTo>
                    <a:pt x="20527" y="12358"/>
                    <a:pt x="20957" y="13082"/>
                    <a:pt x="21093" y="13897"/>
                  </a:cubicBezTo>
                  <a:cubicBezTo>
                    <a:pt x="21161" y="14327"/>
                    <a:pt x="21206" y="14734"/>
                    <a:pt x="21297" y="15164"/>
                  </a:cubicBezTo>
                  <a:cubicBezTo>
                    <a:pt x="21297" y="15523"/>
                    <a:pt x="21592" y="15803"/>
                    <a:pt x="21925" y="15803"/>
                  </a:cubicBezTo>
                  <a:cubicBezTo>
                    <a:pt x="21949" y="15803"/>
                    <a:pt x="21974" y="15801"/>
                    <a:pt x="21998" y="15798"/>
                  </a:cubicBezTo>
                  <a:cubicBezTo>
                    <a:pt x="22089" y="15798"/>
                    <a:pt x="22180" y="15798"/>
                    <a:pt x="22270" y="15776"/>
                  </a:cubicBezTo>
                  <a:cubicBezTo>
                    <a:pt x="22655" y="15776"/>
                    <a:pt x="22949" y="15481"/>
                    <a:pt x="22949" y="15097"/>
                  </a:cubicBezTo>
                  <a:cubicBezTo>
                    <a:pt x="22972" y="14780"/>
                    <a:pt x="22972" y="14440"/>
                    <a:pt x="22949" y="14101"/>
                  </a:cubicBezTo>
                  <a:cubicBezTo>
                    <a:pt x="22926" y="13082"/>
                    <a:pt x="22858" y="12064"/>
                    <a:pt x="22813" y="11023"/>
                  </a:cubicBezTo>
                  <a:lnTo>
                    <a:pt x="22813" y="11023"/>
                  </a:lnTo>
                  <a:cubicBezTo>
                    <a:pt x="22813" y="11023"/>
                    <a:pt x="22823" y="11033"/>
                    <a:pt x="22830" y="11033"/>
                  </a:cubicBezTo>
                  <a:cubicBezTo>
                    <a:pt x="22833" y="11033"/>
                    <a:pt x="22836" y="11030"/>
                    <a:pt x="22836" y="11023"/>
                  </a:cubicBezTo>
                  <a:cubicBezTo>
                    <a:pt x="22813" y="9936"/>
                    <a:pt x="22858" y="8760"/>
                    <a:pt x="22791" y="7696"/>
                  </a:cubicBezTo>
                  <a:cubicBezTo>
                    <a:pt x="22700" y="6202"/>
                    <a:pt x="22496" y="4912"/>
                    <a:pt x="21863" y="3554"/>
                  </a:cubicBezTo>
                  <a:cubicBezTo>
                    <a:pt x="21268" y="2293"/>
                    <a:pt x="20330" y="1606"/>
                    <a:pt x="19093" y="1606"/>
                  </a:cubicBezTo>
                  <a:cubicBezTo>
                    <a:pt x="18776" y="1606"/>
                    <a:pt x="18439" y="1651"/>
                    <a:pt x="18083" y="1744"/>
                  </a:cubicBezTo>
                  <a:cubicBezTo>
                    <a:pt x="17936" y="1787"/>
                    <a:pt x="17808" y="1814"/>
                    <a:pt x="17691" y="1814"/>
                  </a:cubicBezTo>
                  <a:cubicBezTo>
                    <a:pt x="17501" y="1814"/>
                    <a:pt x="17337" y="1744"/>
                    <a:pt x="17155" y="1563"/>
                  </a:cubicBezTo>
                  <a:cubicBezTo>
                    <a:pt x="17033" y="1441"/>
                    <a:pt x="16910" y="1389"/>
                    <a:pt x="16783" y="1389"/>
                  </a:cubicBezTo>
                  <a:cubicBezTo>
                    <a:pt x="16043" y="1389"/>
                    <a:pt x="15219" y="3172"/>
                    <a:pt x="14252" y="3172"/>
                  </a:cubicBezTo>
                  <a:cubicBezTo>
                    <a:pt x="14187" y="3172"/>
                    <a:pt x="14121" y="3164"/>
                    <a:pt x="14055" y="3147"/>
                  </a:cubicBezTo>
                  <a:cubicBezTo>
                    <a:pt x="11592" y="2516"/>
                    <a:pt x="9336" y="0"/>
                    <a:pt x="6971" y="0"/>
                  </a:cubicBezTo>
                  <a:close/>
                </a:path>
              </a:pathLst>
            </a:custGeom>
            <a:solidFill>
              <a:srgbClr val="AD42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1"/>
            <p:cNvSpPr/>
            <p:nvPr/>
          </p:nvSpPr>
          <p:spPr>
            <a:xfrm>
              <a:off x="3021250" y="2089800"/>
              <a:ext cx="226900" cy="92400"/>
            </a:xfrm>
            <a:custGeom>
              <a:avLst/>
              <a:gdLst/>
              <a:ahLst/>
              <a:cxnLst/>
              <a:rect l="l" t="t" r="r" b="b"/>
              <a:pathLst>
                <a:path w="9076" h="3696" extrusionOk="0">
                  <a:moveTo>
                    <a:pt x="2676" y="0"/>
                  </a:moveTo>
                  <a:cubicBezTo>
                    <a:pt x="2628" y="0"/>
                    <a:pt x="2581" y="3"/>
                    <a:pt x="2535" y="8"/>
                  </a:cubicBezTo>
                  <a:cubicBezTo>
                    <a:pt x="1336" y="143"/>
                    <a:pt x="46" y="3289"/>
                    <a:pt x="0" y="3629"/>
                  </a:cubicBezTo>
                  <a:cubicBezTo>
                    <a:pt x="0" y="3629"/>
                    <a:pt x="3000" y="3696"/>
                    <a:pt x="4972" y="3696"/>
                  </a:cubicBezTo>
                  <a:cubicBezTo>
                    <a:pt x="5563" y="3696"/>
                    <a:pt x="6062" y="3690"/>
                    <a:pt x="6360" y="3674"/>
                  </a:cubicBezTo>
                  <a:cubicBezTo>
                    <a:pt x="7650" y="3584"/>
                    <a:pt x="9076" y="2271"/>
                    <a:pt x="8646" y="1569"/>
                  </a:cubicBezTo>
                  <a:cubicBezTo>
                    <a:pt x="8518" y="1350"/>
                    <a:pt x="8238" y="1274"/>
                    <a:pt x="7912" y="1274"/>
                  </a:cubicBezTo>
                  <a:cubicBezTo>
                    <a:pt x="7198" y="1274"/>
                    <a:pt x="6270" y="1637"/>
                    <a:pt x="6270" y="1637"/>
                  </a:cubicBezTo>
                  <a:cubicBezTo>
                    <a:pt x="6270" y="1637"/>
                    <a:pt x="3940" y="0"/>
                    <a:pt x="267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1"/>
            <p:cNvSpPr/>
            <p:nvPr/>
          </p:nvSpPr>
          <p:spPr>
            <a:xfrm>
              <a:off x="3196650" y="1118675"/>
              <a:ext cx="1122575" cy="2087300"/>
            </a:xfrm>
            <a:custGeom>
              <a:avLst/>
              <a:gdLst/>
              <a:ahLst/>
              <a:cxnLst/>
              <a:rect l="l" t="t" r="r" b="b"/>
              <a:pathLst>
                <a:path w="44903" h="83492" extrusionOk="0">
                  <a:moveTo>
                    <a:pt x="35049" y="1"/>
                  </a:moveTo>
                  <a:cubicBezTo>
                    <a:pt x="34640" y="1"/>
                    <a:pt x="34318" y="182"/>
                    <a:pt x="34016" y="605"/>
                  </a:cubicBezTo>
                  <a:cubicBezTo>
                    <a:pt x="33881" y="786"/>
                    <a:pt x="33699" y="944"/>
                    <a:pt x="33564" y="1102"/>
                  </a:cubicBezTo>
                  <a:cubicBezTo>
                    <a:pt x="31278" y="3773"/>
                    <a:pt x="28675" y="6104"/>
                    <a:pt x="26299" y="8662"/>
                  </a:cubicBezTo>
                  <a:cubicBezTo>
                    <a:pt x="26089" y="8882"/>
                    <a:pt x="25958" y="8990"/>
                    <a:pt x="25809" y="8990"/>
                  </a:cubicBezTo>
                  <a:cubicBezTo>
                    <a:pt x="25668" y="8990"/>
                    <a:pt x="25511" y="8894"/>
                    <a:pt x="25258" y="8707"/>
                  </a:cubicBezTo>
                  <a:cubicBezTo>
                    <a:pt x="23900" y="7711"/>
                    <a:pt x="22519" y="6693"/>
                    <a:pt x="21161" y="5651"/>
                  </a:cubicBezTo>
                  <a:cubicBezTo>
                    <a:pt x="19328" y="4248"/>
                    <a:pt x="17495" y="2800"/>
                    <a:pt x="15684" y="1329"/>
                  </a:cubicBezTo>
                  <a:cubicBezTo>
                    <a:pt x="15347" y="1008"/>
                    <a:pt x="14884" y="839"/>
                    <a:pt x="14417" y="839"/>
                  </a:cubicBezTo>
                  <a:cubicBezTo>
                    <a:pt x="14257" y="839"/>
                    <a:pt x="14097" y="858"/>
                    <a:pt x="13942" y="899"/>
                  </a:cubicBezTo>
                  <a:cubicBezTo>
                    <a:pt x="12086" y="1419"/>
                    <a:pt x="10366" y="1691"/>
                    <a:pt x="8555" y="2370"/>
                  </a:cubicBezTo>
                  <a:cubicBezTo>
                    <a:pt x="8012" y="2573"/>
                    <a:pt x="4889" y="3230"/>
                    <a:pt x="4889" y="4927"/>
                  </a:cubicBezTo>
                  <a:cubicBezTo>
                    <a:pt x="4889" y="9182"/>
                    <a:pt x="4844" y="13957"/>
                    <a:pt x="4595" y="18212"/>
                  </a:cubicBezTo>
                  <a:cubicBezTo>
                    <a:pt x="4300" y="23599"/>
                    <a:pt x="4730" y="29325"/>
                    <a:pt x="4300" y="34688"/>
                  </a:cubicBezTo>
                  <a:cubicBezTo>
                    <a:pt x="4165" y="36159"/>
                    <a:pt x="3984" y="37631"/>
                    <a:pt x="3735" y="39079"/>
                  </a:cubicBezTo>
                  <a:cubicBezTo>
                    <a:pt x="3214" y="42044"/>
                    <a:pt x="3146" y="44692"/>
                    <a:pt x="2626" y="47634"/>
                  </a:cubicBezTo>
                  <a:cubicBezTo>
                    <a:pt x="2083" y="50553"/>
                    <a:pt x="3282" y="54016"/>
                    <a:pt x="2784" y="56936"/>
                  </a:cubicBezTo>
                  <a:cubicBezTo>
                    <a:pt x="2490" y="58791"/>
                    <a:pt x="2286" y="60670"/>
                    <a:pt x="1969" y="62526"/>
                  </a:cubicBezTo>
                  <a:cubicBezTo>
                    <a:pt x="1155" y="67256"/>
                    <a:pt x="589" y="72009"/>
                    <a:pt x="227" y="76784"/>
                  </a:cubicBezTo>
                  <a:cubicBezTo>
                    <a:pt x="136" y="77780"/>
                    <a:pt x="136" y="78753"/>
                    <a:pt x="68" y="79749"/>
                  </a:cubicBezTo>
                  <a:cubicBezTo>
                    <a:pt x="0" y="80405"/>
                    <a:pt x="385" y="81016"/>
                    <a:pt x="996" y="81220"/>
                  </a:cubicBezTo>
                  <a:cubicBezTo>
                    <a:pt x="1381" y="81378"/>
                    <a:pt x="1766" y="81491"/>
                    <a:pt x="2150" y="81582"/>
                  </a:cubicBezTo>
                  <a:cubicBezTo>
                    <a:pt x="4685" y="82148"/>
                    <a:pt x="7265" y="82487"/>
                    <a:pt x="9868" y="82668"/>
                  </a:cubicBezTo>
                  <a:cubicBezTo>
                    <a:pt x="11973" y="82804"/>
                    <a:pt x="14055" y="82962"/>
                    <a:pt x="16160" y="83053"/>
                  </a:cubicBezTo>
                  <a:cubicBezTo>
                    <a:pt x="17744" y="83144"/>
                    <a:pt x="19306" y="83166"/>
                    <a:pt x="20867" y="83211"/>
                  </a:cubicBezTo>
                  <a:cubicBezTo>
                    <a:pt x="21478" y="83234"/>
                    <a:pt x="25077" y="83438"/>
                    <a:pt x="26140" y="83460"/>
                  </a:cubicBezTo>
                  <a:cubicBezTo>
                    <a:pt x="26638" y="83481"/>
                    <a:pt x="27137" y="83492"/>
                    <a:pt x="27638" y="83492"/>
                  </a:cubicBezTo>
                  <a:cubicBezTo>
                    <a:pt x="28754" y="83492"/>
                    <a:pt x="29874" y="83441"/>
                    <a:pt x="30984" y="83347"/>
                  </a:cubicBezTo>
                  <a:cubicBezTo>
                    <a:pt x="32749" y="83189"/>
                    <a:pt x="34537" y="83030"/>
                    <a:pt x="36325" y="82895"/>
                  </a:cubicBezTo>
                  <a:cubicBezTo>
                    <a:pt x="38520" y="82736"/>
                    <a:pt x="40715" y="82578"/>
                    <a:pt x="42911" y="82397"/>
                  </a:cubicBezTo>
                  <a:cubicBezTo>
                    <a:pt x="43295" y="82397"/>
                    <a:pt x="43703" y="82329"/>
                    <a:pt x="44088" y="82193"/>
                  </a:cubicBezTo>
                  <a:cubicBezTo>
                    <a:pt x="44540" y="82057"/>
                    <a:pt x="44857" y="81672"/>
                    <a:pt x="44880" y="81197"/>
                  </a:cubicBezTo>
                  <a:cubicBezTo>
                    <a:pt x="44902" y="80767"/>
                    <a:pt x="44902" y="80315"/>
                    <a:pt x="44902" y="79862"/>
                  </a:cubicBezTo>
                  <a:cubicBezTo>
                    <a:pt x="44857" y="76196"/>
                    <a:pt x="44608" y="72529"/>
                    <a:pt x="44269" y="68863"/>
                  </a:cubicBezTo>
                  <a:cubicBezTo>
                    <a:pt x="44133" y="67392"/>
                    <a:pt x="44088" y="65898"/>
                    <a:pt x="43907" y="64449"/>
                  </a:cubicBezTo>
                  <a:cubicBezTo>
                    <a:pt x="43386" y="60217"/>
                    <a:pt x="42820" y="56008"/>
                    <a:pt x="42322" y="51776"/>
                  </a:cubicBezTo>
                  <a:cubicBezTo>
                    <a:pt x="41892" y="48177"/>
                    <a:pt x="41711" y="44533"/>
                    <a:pt x="41779" y="40912"/>
                  </a:cubicBezTo>
                  <a:cubicBezTo>
                    <a:pt x="41824" y="37404"/>
                    <a:pt x="41938" y="33919"/>
                    <a:pt x="42164" y="30434"/>
                  </a:cubicBezTo>
                  <a:cubicBezTo>
                    <a:pt x="42254" y="28827"/>
                    <a:pt x="42368" y="27242"/>
                    <a:pt x="42458" y="25636"/>
                  </a:cubicBezTo>
                  <a:lnTo>
                    <a:pt x="43069" y="2777"/>
                  </a:lnTo>
                  <a:cubicBezTo>
                    <a:pt x="40693" y="1713"/>
                    <a:pt x="38203" y="967"/>
                    <a:pt x="35736" y="129"/>
                  </a:cubicBezTo>
                  <a:cubicBezTo>
                    <a:pt x="35480" y="46"/>
                    <a:pt x="35254" y="1"/>
                    <a:pt x="35049"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1"/>
            <p:cNvSpPr/>
            <p:nvPr/>
          </p:nvSpPr>
          <p:spPr>
            <a:xfrm>
              <a:off x="3519725" y="1114025"/>
              <a:ext cx="611075" cy="297075"/>
            </a:xfrm>
            <a:custGeom>
              <a:avLst/>
              <a:gdLst/>
              <a:ahLst/>
              <a:cxnLst/>
              <a:rect l="l" t="t" r="r" b="b"/>
              <a:pathLst>
                <a:path w="24443" h="11883" extrusionOk="0">
                  <a:moveTo>
                    <a:pt x="22064" y="0"/>
                  </a:moveTo>
                  <a:cubicBezTo>
                    <a:pt x="21673" y="0"/>
                    <a:pt x="21319" y="185"/>
                    <a:pt x="20980" y="564"/>
                  </a:cubicBezTo>
                  <a:cubicBezTo>
                    <a:pt x="20052" y="1605"/>
                    <a:pt x="19079" y="2578"/>
                    <a:pt x="18174" y="3642"/>
                  </a:cubicBezTo>
                  <a:cubicBezTo>
                    <a:pt x="16680" y="5407"/>
                    <a:pt x="15028" y="7060"/>
                    <a:pt x="13398" y="8712"/>
                  </a:cubicBezTo>
                  <a:cubicBezTo>
                    <a:pt x="13240" y="8938"/>
                    <a:pt x="12991" y="9096"/>
                    <a:pt x="12742" y="9187"/>
                  </a:cubicBezTo>
                  <a:cubicBezTo>
                    <a:pt x="12629" y="9142"/>
                    <a:pt x="12516" y="9096"/>
                    <a:pt x="12403" y="9029"/>
                  </a:cubicBezTo>
                  <a:cubicBezTo>
                    <a:pt x="9212" y="6562"/>
                    <a:pt x="5975" y="4163"/>
                    <a:pt x="2897" y="1515"/>
                  </a:cubicBezTo>
                  <a:cubicBezTo>
                    <a:pt x="2603" y="1266"/>
                    <a:pt x="2286" y="1017"/>
                    <a:pt x="1969" y="768"/>
                  </a:cubicBezTo>
                  <a:cubicBezTo>
                    <a:pt x="1850" y="664"/>
                    <a:pt x="1702" y="609"/>
                    <a:pt x="1557" y="609"/>
                  </a:cubicBezTo>
                  <a:cubicBezTo>
                    <a:pt x="1481" y="609"/>
                    <a:pt x="1405" y="624"/>
                    <a:pt x="1336" y="655"/>
                  </a:cubicBezTo>
                  <a:cubicBezTo>
                    <a:pt x="906" y="791"/>
                    <a:pt x="498" y="1017"/>
                    <a:pt x="159" y="1311"/>
                  </a:cubicBezTo>
                  <a:cubicBezTo>
                    <a:pt x="23" y="1424"/>
                    <a:pt x="0" y="1628"/>
                    <a:pt x="113" y="1786"/>
                  </a:cubicBezTo>
                  <a:cubicBezTo>
                    <a:pt x="204" y="1945"/>
                    <a:pt x="294" y="2081"/>
                    <a:pt x="408" y="2216"/>
                  </a:cubicBezTo>
                  <a:cubicBezTo>
                    <a:pt x="1947" y="4117"/>
                    <a:pt x="8035" y="8870"/>
                    <a:pt x="11226" y="11314"/>
                  </a:cubicBezTo>
                  <a:cubicBezTo>
                    <a:pt x="11720" y="11697"/>
                    <a:pt x="12303" y="11883"/>
                    <a:pt x="12885" y="11883"/>
                  </a:cubicBezTo>
                  <a:cubicBezTo>
                    <a:pt x="13609" y="11883"/>
                    <a:pt x="14330" y="11595"/>
                    <a:pt x="14870" y="11043"/>
                  </a:cubicBezTo>
                  <a:cubicBezTo>
                    <a:pt x="17902" y="7829"/>
                    <a:pt x="23990" y="1379"/>
                    <a:pt x="24194" y="994"/>
                  </a:cubicBezTo>
                  <a:cubicBezTo>
                    <a:pt x="24443" y="564"/>
                    <a:pt x="23787" y="677"/>
                    <a:pt x="23402" y="474"/>
                  </a:cubicBezTo>
                  <a:cubicBezTo>
                    <a:pt x="23243" y="383"/>
                    <a:pt x="23062" y="315"/>
                    <a:pt x="22904" y="247"/>
                  </a:cubicBezTo>
                  <a:cubicBezTo>
                    <a:pt x="22604" y="84"/>
                    <a:pt x="22326" y="0"/>
                    <a:pt x="22064"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1"/>
            <p:cNvSpPr/>
            <p:nvPr/>
          </p:nvSpPr>
          <p:spPr>
            <a:xfrm>
              <a:off x="3124225" y="1912550"/>
              <a:ext cx="922275" cy="667500"/>
            </a:xfrm>
            <a:custGeom>
              <a:avLst/>
              <a:gdLst/>
              <a:ahLst/>
              <a:cxnLst/>
              <a:rect l="l" t="t" r="r" b="b"/>
              <a:pathLst>
                <a:path w="36891" h="26700" extrusionOk="0">
                  <a:moveTo>
                    <a:pt x="35096" y="0"/>
                  </a:moveTo>
                  <a:cubicBezTo>
                    <a:pt x="34960" y="0"/>
                    <a:pt x="34798" y="6"/>
                    <a:pt x="34605" y="14"/>
                  </a:cubicBezTo>
                  <a:cubicBezTo>
                    <a:pt x="32183" y="104"/>
                    <a:pt x="29762" y="218"/>
                    <a:pt x="27363" y="308"/>
                  </a:cubicBezTo>
                  <a:lnTo>
                    <a:pt x="17970" y="715"/>
                  </a:lnTo>
                  <a:lnTo>
                    <a:pt x="17970" y="738"/>
                  </a:lnTo>
                  <a:cubicBezTo>
                    <a:pt x="15187" y="874"/>
                    <a:pt x="12425" y="987"/>
                    <a:pt x="9642" y="1123"/>
                  </a:cubicBezTo>
                  <a:cubicBezTo>
                    <a:pt x="6700" y="1236"/>
                    <a:pt x="3735" y="1349"/>
                    <a:pt x="793" y="1485"/>
                  </a:cubicBezTo>
                  <a:cubicBezTo>
                    <a:pt x="136" y="1508"/>
                    <a:pt x="0" y="1643"/>
                    <a:pt x="23" y="2300"/>
                  </a:cubicBezTo>
                  <a:cubicBezTo>
                    <a:pt x="68" y="3884"/>
                    <a:pt x="159" y="5446"/>
                    <a:pt x="227" y="7007"/>
                  </a:cubicBezTo>
                  <a:cubicBezTo>
                    <a:pt x="453" y="12416"/>
                    <a:pt x="679" y="17825"/>
                    <a:pt x="928" y="23234"/>
                  </a:cubicBezTo>
                  <a:cubicBezTo>
                    <a:pt x="974" y="24140"/>
                    <a:pt x="1019" y="25022"/>
                    <a:pt x="1087" y="25928"/>
                  </a:cubicBezTo>
                  <a:cubicBezTo>
                    <a:pt x="1128" y="26570"/>
                    <a:pt x="1208" y="26700"/>
                    <a:pt x="1725" y="26700"/>
                  </a:cubicBezTo>
                  <a:cubicBezTo>
                    <a:pt x="1772" y="26700"/>
                    <a:pt x="1824" y="26699"/>
                    <a:pt x="1879" y="26697"/>
                  </a:cubicBezTo>
                  <a:cubicBezTo>
                    <a:pt x="3237" y="26652"/>
                    <a:pt x="4572" y="26584"/>
                    <a:pt x="5907" y="26516"/>
                  </a:cubicBezTo>
                  <a:cubicBezTo>
                    <a:pt x="9981" y="26335"/>
                    <a:pt x="14055" y="26154"/>
                    <a:pt x="18129" y="25973"/>
                  </a:cubicBezTo>
                  <a:cubicBezTo>
                    <a:pt x="23447" y="25746"/>
                    <a:pt x="28766" y="25520"/>
                    <a:pt x="34084" y="25294"/>
                  </a:cubicBezTo>
                  <a:cubicBezTo>
                    <a:pt x="34763" y="25249"/>
                    <a:pt x="35442" y="25226"/>
                    <a:pt x="36099" y="25158"/>
                  </a:cubicBezTo>
                  <a:cubicBezTo>
                    <a:pt x="36800" y="25113"/>
                    <a:pt x="36891" y="25022"/>
                    <a:pt x="36891" y="24366"/>
                  </a:cubicBezTo>
                  <a:cubicBezTo>
                    <a:pt x="36891" y="23868"/>
                    <a:pt x="36868" y="23370"/>
                    <a:pt x="36845" y="22895"/>
                  </a:cubicBezTo>
                  <a:cubicBezTo>
                    <a:pt x="36710" y="19749"/>
                    <a:pt x="36551" y="16626"/>
                    <a:pt x="36393" y="13503"/>
                  </a:cubicBezTo>
                  <a:cubicBezTo>
                    <a:pt x="36212" y="9383"/>
                    <a:pt x="36031" y="5264"/>
                    <a:pt x="35850" y="1145"/>
                  </a:cubicBezTo>
                  <a:cubicBezTo>
                    <a:pt x="35812" y="162"/>
                    <a:pt x="35790" y="0"/>
                    <a:pt x="35096"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1"/>
            <p:cNvSpPr/>
            <p:nvPr/>
          </p:nvSpPr>
          <p:spPr>
            <a:xfrm>
              <a:off x="3232850" y="2034775"/>
              <a:ext cx="277275" cy="430525"/>
            </a:xfrm>
            <a:custGeom>
              <a:avLst/>
              <a:gdLst/>
              <a:ahLst/>
              <a:cxnLst/>
              <a:rect l="l" t="t" r="r" b="b"/>
              <a:pathLst>
                <a:path w="11091" h="17221" extrusionOk="0">
                  <a:moveTo>
                    <a:pt x="7874" y="0"/>
                  </a:moveTo>
                  <a:cubicBezTo>
                    <a:pt x="7784" y="0"/>
                    <a:pt x="7695" y="5"/>
                    <a:pt x="7605" y="13"/>
                  </a:cubicBezTo>
                  <a:cubicBezTo>
                    <a:pt x="5772" y="59"/>
                    <a:pt x="4550" y="466"/>
                    <a:pt x="3373" y="1620"/>
                  </a:cubicBezTo>
                  <a:cubicBezTo>
                    <a:pt x="2196" y="2797"/>
                    <a:pt x="1313" y="4246"/>
                    <a:pt x="816" y="5830"/>
                  </a:cubicBezTo>
                  <a:cubicBezTo>
                    <a:pt x="137" y="8002"/>
                    <a:pt x="69" y="10266"/>
                    <a:pt x="23" y="12506"/>
                  </a:cubicBezTo>
                  <a:cubicBezTo>
                    <a:pt x="23" y="13525"/>
                    <a:pt x="1" y="14543"/>
                    <a:pt x="272" y="15516"/>
                  </a:cubicBezTo>
                  <a:cubicBezTo>
                    <a:pt x="363" y="15833"/>
                    <a:pt x="476" y="16127"/>
                    <a:pt x="635" y="16422"/>
                  </a:cubicBezTo>
                  <a:cubicBezTo>
                    <a:pt x="913" y="16937"/>
                    <a:pt x="1525" y="17221"/>
                    <a:pt x="2166" y="17221"/>
                  </a:cubicBezTo>
                  <a:cubicBezTo>
                    <a:pt x="2567" y="17221"/>
                    <a:pt x="2979" y="17109"/>
                    <a:pt x="3328" y="16874"/>
                  </a:cubicBezTo>
                  <a:cubicBezTo>
                    <a:pt x="4247" y="16284"/>
                    <a:pt x="5334" y="15968"/>
                    <a:pt x="6449" y="15968"/>
                  </a:cubicBezTo>
                  <a:cubicBezTo>
                    <a:pt x="6487" y="15968"/>
                    <a:pt x="6526" y="15968"/>
                    <a:pt x="6564" y="15969"/>
                  </a:cubicBezTo>
                  <a:cubicBezTo>
                    <a:pt x="7105" y="15989"/>
                    <a:pt x="7673" y="16084"/>
                    <a:pt x="8218" y="16084"/>
                  </a:cubicBezTo>
                  <a:cubicBezTo>
                    <a:pt x="8904" y="16084"/>
                    <a:pt x="9555" y="15933"/>
                    <a:pt x="10072" y="15290"/>
                  </a:cubicBezTo>
                  <a:cubicBezTo>
                    <a:pt x="10321" y="14973"/>
                    <a:pt x="10502" y="14588"/>
                    <a:pt x="10547" y="14181"/>
                  </a:cubicBezTo>
                  <a:cubicBezTo>
                    <a:pt x="11091" y="10288"/>
                    <a:pt x="11045" y="6350"/>
                    <a:pt x="10457" y="2480"/>
                  </a:cubicBezTo>
                  <a:cubicBezTo>
                    <a:pt x="10366" y="1779"/>
                    <a:pt x="10208" y="1032"/>
                    <a:pt x="9597" y="534"/>
                  </a:cubicBezTo>
                  <a:cubicBezTo>
                    <a:pt x="9084" y="198"/>
                    <a:pt x="8484" y="0"/>
                    <a:pt x="7874" y="0"/>
                  </a:cubicBezTo>
                  <a:close/>
                </a:path>
              </a:pathLst>
            </a:custGeom>
            <a:solidFill>
              <a:srgbClr val="FFFFFF">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1"/>
            <p:cNvSpPr/>
            <p:nvPr/>
          </p:nvSpPr>
          <p:spPr>
            <a:xfrm rot="-1640950">
              <a:off x="3498658" y="2140552"/>
              <a:ext cx="88848" cy="72448"/>
            </a:xfrm>
            <a:custGeom>
              <a:avLst/>
              <a:gdLst/>
              <a:ahLst/>
              <a:cxnLst/>
              <a:rect l="l" t="t" r="r" b="b"/>
              <a:pathLst>
                <a:path w="3554" h="2898" extrusionOk="0">
                  <a:moveTo>
                    <a:pt x="3056" y="1"/>
                  </a:moveTo>
                  <a:lnTo>
                    <a:pt x="0" y="2490"/>
                  </a:lnTo>
                  <a:lnTo>
                    <a:pt x="521" y="2898"/>
                  </a:lnTo>
                  <a:lnTo>
                    <a:pt x="3554" y="431"/>
                  </a:lnTo>
                  <a:lnTo>
                    <a:pt x="3056" y="1"/>
                  </a:lnTo>
                  <a:close/>
                </a:path>
              </a:pathLst>
            </a:custGeom>
            <a:solidFill>
              <a:srgbClr val="FFFFFF">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1"/>
            <p:cNvSpPr/>
            <p:nvPr/>
          </p:nvSpPr>
          <p:spPr>
            <a:xfrm>
              <a:off x="3651550" y="2012450"/>
              <a:ext cx="302725" cy="409600"/>
            </a:xfrm>
            <a:custGeom>
              <a:avLst/>
              <a:gdLst/>
              <a:ahLst/>
              <a:cxnLst/>
              <a:rect l="l" t="t" r="r" b="b"/>
              <a:pathLst>
                <a:path w="12109" h="16384" extrusionOk="0">
                  <a:moveTo>
                    <a:pt x="3651" y="1"/>
                  </a:moveTo>
                  <a:cubicBezTo>
                    <a:pt x="3300" y="1"/>
                    <a:pt x="2930" y="25"/>
                    <a:pt x="2535" y="69"/>
                  </a:cubicBezTo>
                  <a:cubicBezTo>
                    <a:pt x="1834" y="114"/>
                    <a:pt x="1177" y="408"/>
                    <a:pt x="657" y="884"/>
                  </a:cubicBezTo>
                  <a:cubicBezTo>
                    <a:pt x="114" y="1450"/>
                    <a:pt x="68" y="2219"/>
                    <a:pt x="46" y="2921"/>
                  </a:cubicBezTo>
                  <a:cubicBezTo>
                    <a:pt x="1" y="6836"/>
                    <a:pt x="544" y="10751"/>
                    <a:pt x="1607" y="14531"/>
                  </a:cubicBezTo>
                  <a:cubicBezTo>
                    <a:pt x="1721" y="14916"/>
                    <a:pt x="1947" y="15278"/>
                    <a:pt x="2241" y="15549"/>
                  </a:cubicBezTo>
                  <a:cubicBezTo>
                    <a:pt x="2703" y="15973"/>
                    <a:pt x="3198" y="16110"/>
                    <a:pt x="3709" y="16110"/>
                  </a:cubicBezTo>
                  <a:cubicBezTo>
                    <a:pt x="4398" y="16110"/>
                    <a:pt x="5115" y="15860"/>
                    <a:pt x="5817" y="15730"/>
                  </a:cubicBezTo>
                  <a:cubicBezTo>
                    <a:pt x="6121" y="15682"/>
                    <a:pt x="6428" y="15657"/>
                    <a:pt x="6733" y="15657"/>
                  </a:cubicBezTo>
                  <a:cubicBezTo>
                    <a:pt x="7562" y="15657"/>
                    <a:pt x="8383" y="15836"/>
                    <a:pt x="9144" y="16183"/>
                  </a:cubicBezTo>
                  <a:cubicBezTo>
                    <a:pt x="9423" y="16319"/>
                    <a:pt x="9731" y="16383"/>
                    <a:pt x="10035" y="16383"/>
                  </a:cubicBezTo>
                  <a:cubicBezTo>
                    <a:pt x="10789" y="16383"/>
                    <a:pt x="11521" y="15991"/>
                    <a:pt x="11747" y="15346"/>
                  </a:cubicBezTo>
                  <a:cubicBezTo>
                    <a:pt x="11860" y="15029"/>
                    <a:pt x="11928" y="14735"/>
                    <a:pt x="11973" y="14418"/>
                  </a:cubicBezTo>
                  <a:cubicBezTo>
                    <a:pt x="12109" y="13399"/>
                    <a:pt x="11950" y="12381"/>
                    <a:pt x="11792" y="11385"/>
                  </a:cubicBezTo>
                  <a:cubicBezTo>
                    <a:pt x="11430" y="9190"/>
                    <a:pt x="11068" y="6949"/>
                    <a:pt x="10072" y="4890"/>
                  </a:cubicBezTo>
                  <a:cubicBezTo>
                    <a:pt x="9348" y="3373"/>
                    <a:pt x="8284" y="2083"/>
                    <a:pt x="6971" y="1087"/>
                  </a:cubicBezTo>
                  <a:cubicBezTo>
                    <a:pt x="5927" y="309"/>
                    <a:pt x="4911" y="1"/>
                    <a:pt x="3651" y="1"/>
                  </a:cubicBezTo>
                  <a:close/>
                </a:path>
              </a:pathLst>
            </a:custGeom>
            <a:solidFill>
              <a:srgbClr val="FFFFFF">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1"/>
            <p:cNvSpPr/>
            <p:nvPr/>
          </p:nvSpPr>
          <p:spPr>
            <a:xfrm rot="1277825">
              <a:off x="3568973" y="2138476"/>
              <a:ext cx="95099" cy="62824"/>
            </a:xfrm>
            <a:custGeom>
              <a:avLst/>
              <a:gdLst/>
              <a:ahLst/>
              <a:cxnLst/>
              <a:rect l="l" t="t" r="r" b="b"/>
              <a:pathLst>
                <a:path w="3804" h="2513" extrusionOk="0">
                  <a:moveTo>
                    <a:pt x="454" y="0"/>
                  </a:moveTo>
                  <a:lnTo>
                    <a:pt x="1" y="475"/>
                  </a:lnTo>
                  <a:lnTo>
                    <a:pt x="3350" y="2512"/>
                  </a:lnTo>
                  <a:lnTo>
                    <a:pt x="3803" y="2014"/>
                  </a:lnTo>
                  <a:lnTo>
                    <a:pt x="454" y="0"/>
                  </a:lnTo>
                  <a:close/>
                </a:path>
              </a:pathLst>
            </a:custGeom>
            <a:solidFill>
              <a:srgbClr val="FFFFFF">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1"/>
            <p:cNvSpPr/>
            <p:nvPr/>
          </p:nvSpPr>
          <p:spPr>
            <a:xfrm>
              <a:off x="3551975" y="2086575"/>
              <a:ext cx="44725" cy="26050"/>
            </a:xfrm>
            <a:custGeom>
              <a:avLst/>
              <a:gdLst/>
              <a:ahLst/>
              <a:cxnLst/>
              <a:rect l="l" t="t" r="r" b="b"/>
              <a:pathLst>
                <a:path w="1789" h="1042" extrusionOk="0">
                  <a:moveTo>
                    <a:pt x="1743" y="1"/>
                  </a:moveTo>
                  <a:lnTo>
                    <a:pt x="0" y="114"/>
                  </a:lnTo>
                  <a:lnTo>
                    <a:pt x="68" y="1042"/>
                  </a:lnTo>
                  <a:lnTo>
                    <a:pt x="1788" y="906"/>
                  </a:lnTo>
                  <a:lnTo>
                    <a:pt x="1743" y="1"/>
                  </a:lnTo>
                  <a:close/>
                </a:path>
              </a:pathLst>
            </a:custGeom>
            <a:solidFill>
              <a:srgbClr val="FFFFFF">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1"/>
            <p:cNvSpPr/>
            <p:nvPr/>
          </p:nvSpPr>
          <p:spPr>
            <a:xfrm>
              <a:off x="3548575" y="2040750"/>
              <a:ext cx="45300" cy="25500"/>
            </a:xfrm>
            <a:custGeom>
              <a:avLst/>
              <a:gdLst/>
              <a:ahLst/>
              <a:cxnLst/>
              <a:rect l="l" t="t" r="r" b="b"/>
              <a:pathLst>
                <a:path w="1812" h="1020" extrusionOk="0">
                  <a:moveTo>
                    <a:pt x="1743" y="1"/>
                  </a:moveTo>
                  <a:lnTo>
                    <a:pt x="1" y="114"/>
                  </a:lnTo>
                  <a:lnTo>
                    <a:pt x="68" y="1019"/>
                  </a:lnTo>
                  <a:lnTo>
                    <a:pt x="1811" y="906"/>
                  </a:lnTo>
                  <a:lnTo>
                    <a:pt x="1743" y="1"/>
                  </a:lnTo>
                  <a:close/>
                </a:path>
              </a:pathLst>
            </a:custGeom>
            <a:solidFill>
              <a:srgbClr val="FFFFFF">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1"/>
            <p:cNvSpPr/>
            <p:nvPr/>
          </p:nvSpPr>
          <p:spPr>
            <a:xfrm>
              <a:off x="3545750" y="1998875"/>
              <a:ext cx="44725" cy="25500"/>
            </a:xfrm>
            <a:custGeom>
              <a:avLst/>
              <a:gdLst/>
              <a:ahLst/>
              <a:cxnLst/>
              <a:rect l="l" t="t" r="r" b="b"/>
              <a:pathLst>
                <a:path w="1789" h="1020" extrusionOk="0">
                  <a:moveTo>
                    <a:pt x="1743" y="1"/>
                  </a:moveTo>
                  <a:lnTo>
                    <a:pt x="0" y="114"/>
                  </a:lnTo>
                  <a:lnTo>
                    <a:pt x="68" y="1019"/>
                  </a:lnTo>
                  <a:lnTo>
                    <a:pt x="1788" y="906"/>
                  </a:lnTo>
                  <a:lnTo>
                    <a:pt x="1743" y="1"/>
                  </a:lnTo>
                  <a:close/>
                </a:path>
              </a:pathLst>
            </a:custGeom>
            <a:solidFill>
              <a:srgbClr val="FFFFFF">
                <a:alpha val="16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1"/>
            <p:cNvSpPr/>
            <p:nvPr/>
          </p:nvSpPr>
          <p:spPr>
            <a:xfrm>
              <a:off x="3708700" y="673225"/>
              <a:ext cx="39625" cy="39050"/>
            </a:xfrm>
            <a:custGeom>
              <a:avLst/>
              <a:gdLst/>
              <a:ahLst/>
              <a:cxnLst/>
              <a:rect l="l" t="t" r="r" b="b"/>
              <a:pathLst>
                <a:path w="1585" h="1562" extrusionOk="0">
                  <a:moveTo>
                    <a:pt x="770" y="0"/>
                  </a:moveTo>
                  <a:cubicBezTo>
                    <a:pt x="566" y="23"/>
                    <a:pt x="385" y="91"/>
                    <a:pt x="227" y="249"/>
                  </a:cubicBezTo>
                  <a:cubicBezTo>
                    <a:pt x="159" y="317"/>
                    <a:pt x="91" y="407"/>
                    <a:pt x="68" y="498"/>
                  </a:cubicBezTo>
                  <a:cubicBezTo>
                    <a:pt x="23" y="588"/>
                    <a:pt x="0" y="702"/>
                    <a:pt x="23" y="792"/>
                  </a:cubicBezTo>
                  <a:cubicBezTo>
                    <a:pt x="23" y="860"/>
                    <a:pt x="23" y="928"/>
                    <a:pt x="46" y="996"/>
                  </a:cubicBezTo>
                  <a:cubicBezTo>
                    <a:pt x="91" y="1132"/>
                    <a:pt x="159" y="1245"/>
                    <a:pt x="249" y="1358"/>
                  </a:cubicBezTo>
                  <a:cubicBezTo>
                    <a:pt x="317" y="1403"/>
                    <a:pt x="362" y="1426"/>
                    <a:pt x="430" y="1471"/>
                  </a:cubicBezTo>
                  <a:cubicBezTo>
                    <a:pt x="544" y="1539"/>
                    <a:pt x="679" y="1562"/>
                    <a:pt x="815" y="1562"/>
                  </a:cubicBezTo>
                  <a:cubicBezTo>
                    <a:pt x="1245" y="1539"/>
                    <a:pt x="1585" y="1200"/>
                    <a:pt x="1585" y="770"/>
                  </a:cubicBezTo>
                  <a:lnTo>
                    <a:pt x="1562" y="566"/>
                  </a:lnTo>
                  <a:cubicBezTo>
                    <a:pt x="1517" y="430"/>
                    <a:pt x="1449" y="317"/>
                    <a:pt x="1336" y="226"/>
                  </a:cubicBezTo>
                  <a:lnTo>
                    <a:pt x="1177" y="91"/>
                  </a:lnTo>
                  <a:cubicBezTo>
                    <a:pt x="1041" y="23"/>
                    <a:pt x="906" y="0"/>
                    <a:pt x="77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1"/>
            <p:cNvSpPr/>
            <p:nvPr/>
          </p:nvSpPr>
          <p:spPr>
            <a:xfrm>
              <a:off x="3873350" y="667550"/>
              <a:ext cx="39625" cy="39075"/>
            </a:xfrm>
            <a:custGeom>
              <a:avLst/>
              <a:gdLst/>
              <a:ahLst/>
              <a:cxnLst/>
              <a:rect l="l" t="t" r="r" b="b"/>
              <a:pathLst>
                <a:path w="1585" h="1563" extrusionOk="0">
                  <a:moveTo>
                    <a:pt x="770" y="1"/>
                  </a:moveTo>
                  <a:cubicBezTo>
                    <a:pt x="657" y="1"/>
                    <a:pt x="566" y="23"/>
                    <a:pt x="476" y="69"/>
                  </a:cubicBezTo>
                  <a:cubicBezTo>
                    <a:pt x="385" y="114"/>
                    <a:pt x="295" y="159"/>
                    <a:pt x="227" y="250"/>
                  </a:cubicBezTo>
                  <a:cubicBezTo>
                    <a:pt x="136" y="318"/>
                    <a:pt x="91" y="408"/>
                    <a:pt x="46" y="499"/>
                  </a:cubicBezTo>
                  <a:cubicBezTo>
                    <a:pt x="0" y="589"/>
                    <a:pt x="0" y="702"/>
                    <a:pt x="0" y="793"/>
                  </a:cubicBezTo>
                  <a:cubicBezTo>
                    <a:pt x="0" y="861"/>
                    <a:pt x="23" y="929"/>
                    <a:pt x="23" y="997"/>
                  </a:cubicBezTo>
                  <a:cubicBezTo>
                    <a:pt x="68" y="1132"/>
                    <a:pt x="136" y="1245"/>
                    <a:pt x="249" y="1359"/>
                  </a:cubicBezTo>
                  <a:lnTo>
                    <a:pt x="408" y="1472"/>
                  </a:lnTo>
                  <a:cubicBezTo>
                    <a:pt x="521" y="1540"/>
                    <a:pt x="657" y="1562"/>
                    <a:pt x="792" y="1562"/>
                  </a:cubicBezTo>
                  <a:cubicBezTo>
                    <a:pt x="906" y="1562"/>
                    <a:pt x="996" y="1540"/>
                    <a:pt x="1087" y="1494"/>
                  </a:cubicBezTo>
                  <a:cubicBezTo>
                    <a:pt x="1290" y="1427"/>
                    <a:pt x="1449" y="1268"/>
                    <a:pt x="1517" y="1064"/>
                  </a:cubicBezTo>
                  <a:cubicBezTo>
                    <a:pt x="1562" y="974"/>
                    <a:pt x="1585" y="861"/>
                    <a:pt x="1562" y="770"/>
                  </a:cubicBezTo>
                  <a:cubicBezTo>
                    <a:pt x="1562" y="702"/>
                    <a:pt x="1539" y="634"/>
                    <a:pt x="1539" y="567"/>
                  </a:cubicBezTo>
                  <a:cubicBezTo>
                    <a:pt x="1494" y="431"/>
                    <a:pt x="1426" y="318"/>
                    <a:pt x="1336" y="227"/>
                  </a:cubicBezTo>
                  <a:lnTo>
                    <a:pt x="1155" y="91"/>
                  </a:lnTo>
                  <a:cubicBezTo>
                    <a:pt x="1041" y="23"/>
                    <a:pt x="906" y="1"/>
                    <a:pt x="770"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1"/>
            <p:cNvSpPr/>
            <p:nvPr/>
          </p:nvSpPr>
          <p:spPr>
            <a:xfrm>
              <a:off x="3760750" y="798825"/>
              <a:ext cx="113750" cy="55575"/>
            </a:xfrm>
            <a:custGeom>
              <a:avLst/>
              <a:gdLst/>
              <a:ahLst/>
              <a:cxnLst/>
              <a:rect l="l" t="t" r="r" b="b"/>
              <a:pathLst>
                <a:path w="4550" h="2223" extrusionOk="0">
                  <a:moveTo>
                    <a:pt x="4550" y="0"/>
                  </a:moveTo>
                  <a:cubicBezTo>
                    <a:pt x="4549" y="0"/>
                    <a:pt x="3237" y="792"/>
                    <a:pt x="1924" y="792"/>
                  </a:cubicBezTo>
                  <a:cubicBezTo>
                    <a:pt x="1851" y="798"/>
                    <a:pt x="1777" y="800"/>
                    <a:pt x="1703" y="800"/>
                  </a:cubicBezTo>
                  <a:cubicBezTo>
                    <a:pt x="1117" y="800"/>
                    <a:pt x="523" y="641"/>
                    <a:pt x="1" y="340"/>
                  </a:cubicBezTo>
                  <a:lnTo>
                    <a:pt x="1" y="340"/>
                  </a:lnTo>
                  <a:cubicBezTo>
                    <a:pt x="109" y="1427"/>
                    <a:pt x="1012" y="2222"/>
                    <a:pt x="2087" y="2222"/>
                  </a:cubicBezTo>
                  <a:cubicBezTo>
                    <a:pt x="2131" y="2222"/>
                    <a:pt x="2174" y="2221"/>
                    <a:pt x="2218" y="2218"/>
                  </a:cubicBezTo>
                  <a:cubicBezTo>
                    <a:pt x="2229" y="2218"/>
                    <a:pt x="2239" y="2218"/>
                    <a:pt x="2249" y="2218"/>
                  </a:cubicBezTo>
                  <a:cubicBezTo>
                    <a:pt x="4258" y="2218"/>
                    <a:pt x="4550" y="1"/>
                    <a:pt x="45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1"/>
            <p:cNvSpPr/>
            <p:nvPr/>
          </p:nvSpPr>
          <p:spPr>
            <a:xfrm>
              <a:off x="3771500" y="625175"/>
              <a:ext cx="43600" cy="146300"/>
            </a:xfrm>
            <a:custGeom>
              <a:avLst/>
              <a:gdLst/>
              <a:ahLst/>
              <a:cxnLst/>
              <a:rect l="l" t="t" r="r" b="b"/>
              <a:pathLst>
                <a:path w="1744" h="5852" extrusionOk="0">
                  <a:moveTo>
                    <a:pt x="980" y="1"/>
                  </a:moveTo>
                  <a:cubicBezTo>
                    <a:pt x="931" y="1"/>
                    <a:pt x="883" y="44"/>
                    <a:pt x="883" y="111"/>
                  </a:cubicBezTo>
                  <a:cubicBezTo>
                    <a:pt x="883" y="813"/>
                    <a:pt x="1064" y="1537"/>
                    <a:pt x="1042" y="2262"/>
                  </a:cubicBezTo>
                  <a:cubicBezTo>
                    <a:pt x="1042" y="2873"/>
                    <a:pt x="906" y="3484"/>
                    <a:pt x="634" y="4049"/>
                  </a:cubicBezTo>
                  <a:cubicBezTo>
                    <a:pt x="453" y="4457"/>
                    <a:pt x="1" y="4842"/>
                    <a:pt x="204" y="5317"/>
                  </a:cubicBezTo>
                  <a:cubicBezTo>
                    <a:pt x="374" y="5724"/>
                    <a:pt x="786" y="5852"/>
                    <a:pt x="1191" y="5852"/>
                  </a:cubicBezTo>
                  <a:cubicBezTo>
                    <a:pt x="1326" y="5852"/>
                    <a:pt x="1460" y="5837"/>
                    <a:pt x="1585" y="5815"/>
                  </a:cubicBezTo>
                  <a:cubicBezTo>
                    <a:pt x="1743" y="5792"/>
                    <a:pt x="1721" y="5588"/>
                    <a:pt x="1585" y="5566"/>
                  </a:cubicBezTo>
                  <a:cubicBezTo>
                    <a:pt x="1245" y="5543"/>
                    <a:pt x="861" y="5588"/>
                    <a:pt x="612" y="5339"/>
                  </a:cubicBezTo>
                  <a:cubicBezTo>
                    <a:pt x="385" y="5091"/>
                    <a:pt x="521" y="4864"/>
                    <a:pt x="679" y="4615"/>
                  </a:cubicBezTo>
                  <a:cubicBezTo>
                    <a:pt x="951" y="4208"/>
                    <a:pt x="1132" y="3778"/>
                    <a:pt x="1245" y="3303"/>
                  </a:cubicBezTo>
                  <a:cubicBezTo>
                    <a:pt x="1336" y="2805"/>
                    <a:pt x="1381" y="2307"/>
                    <a:pt x="1336" y="1786"/>
                  </a:cubicBezTo>
                  <a:cubicBezTo>
                    <a:pt x="1313" y="1198"/>
                    <a:pt x="1223" y="632"/>
                    <a:pt x="1064" y="66"/>
                  </a:cubicBezTo>
                  <a:cubicBezTo>
                    <a:pt x="1046" y="21"/>
                    <a:pt x="1013" y="1"/>
                    <a:pt x="98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1"/>
            <p:cNvSpPr/>
            <p:nvPr/>
          </p:nvSpPr>
          <p:spPr>
            <a:xfrm>
              <a:off x="3553675" y="628525"/>
              <a:ext cx="499050" cy="119975"/>
            </a:xfrm>
            <a:custGeom>
              <a:avLst/>
              <a:gdLst/>
              <a:ahLst/>
              <a:cxnLst/>
              <a:rect l="l" t="t" r="r" b="b"/>
              <a:pathLst>
                <a:path w="19962" h="4799" extrusionOk="0">
                  <a:moveTo>
                    <a:pt x="15164" y="837"/>
                  </a:moveTo>
                  <a:lnTo>
                    <a:pt x="15164" y="860"/>
                  </a:lnTo>
                  <a:lnTo>
                    <a:pt x="17201" y="860"/>
                  </a:lnTo>
                  <a:cubicBezTo>
                    <a:pt x="17449" y="860"/>
                    <a:pt x="17631" y="1041"/>
                    <a:pt x="17653" y="1290"/>
                  </a:cubicBezTo>
                  <a:cubicBezTo>
                    <a:pt x="17653" y="1426"/>
                    <a:pt x="17676" y="1562"/>
                    <a:pt x="17676" y="1675"/>
                  </a:cubicBezTo>
                  <a:cubicBezTo>
                    <a:pt x="17721" y="3463"/>
                    <a:pt x="17721" y="3463"/>
                    <a:pt x="15933" y="3508"/>
                  </a:cubicBezTo>
                  <a:cubicBezTo>
                    <a:pt x="15182" y="3526"/>
                    <a:pt x="14447" y="3560"/>
                    <a:pt x="13714" y="3560"/>
                  </a:cubicBezTo>
                  <a:cubicBezTo>
                    <a:pt x="13540" y="3560"/>
                    <a:pt x="13368" y="3558"/>
                    <a:pt x="13195" y="3553"/>
                  </a:cubicBezTo>
                  <a:cubicBezTo>
                    <a:pt x="12470" y="3531"/>
                    <a:pt x="12357" y="3395"/>
                    <a:pt x="12335" y="2648"/>
                  </a:cubicBezTo>
                  <a:cubicBezTo>
                    <a:pt x="12312" y="815"/>
                    <a:pt x="12199" y="860"/>
                    <a:pt x="14077" y="837"/>
                  </a:cubicBezTo>
                  <a:close/>
                  <a:moveTo>
                    <a:pt x="6212" y="1275"/>
                  </a:moveTo>
                  <a:cubicBezTo>
                    <a:pt x="6648" y="1275"/>
                    <a:pt x="7083" y="1281"/>
                    <a:pt x="7514" y="1290"/>
                  </a:cubicBezTo>
                  <a:cubicBezTo>
                    <a:pt x="7944" y="1290"/>
                    <a:pt x="8080" y="1426"/>
                    <a:pt x="8148" y="1811"/>
                  </a:cubicBezTo>
                  <a:cubicBezTo>
                    <a:pt x="8193" y="1992"/>
                    <a:pt x="8216" y="2173"/>
                    <a:pt x="8238" y="2354"/>
                  </a:cubicBezTo>
                  <a:cubicBezTo>
                    <a:pt x="8374" y="3712"/>
                    <a:pt x="8216" y="3870"/>
                    <a:pt x="6790" y="3938"/>
                  </a:cubicBezTo>
                  <a:cubicBezTo>
                    <a:pt x="6609" y="3946"/>
                    <a:pt x="6428" y="3948"/>
                    <a:pt x="6247" y="3948"/>
                  </a:cubicBezTo>
                  <a:cubicBezTo>
                    <a:pt x="5885" y="3948"/>
                    <a:pt x="5522" y="3938"/>
                    <a:pt x="5160" y="3938"/>
                  </a:cubicBezTo>
                  <a:cubicBezTo>
                    <a:pt x="4768" y="3938"/>
                    <a:pt x="4376" y="3948"/>
                    <a:pt x="3983" y="3948"/>
                  </a:cubicBezTo>
                  <a:cubicBezTo>
                    <a:pt x="3787" y="3948"/>
                    <a:pt x="3591" y="3946"/>
                    <a:pt x="3395" y="3938"/>
                  </a:cubicBezTo>
                  <a:cubicBezTo>
                    <a:pt x="2897" y="3915"/>
                    <a:pt x="2693" y="3757"/>
                    <a:pt x="2671" y="3304"/>
                  </a:cubicBezTo>
                  <a:cubicBezTo>
                    <a:pt x="2603" y="1494"/>
                    <a:pt x="2422" y="1358"/>
                    <a:pt x="4368" y="1313"/>
                  </a:cubicBezTo>
                  <a:cubicBezTo>
                    <a:pt x="4978" y="1286"/>
                    <a:pt x="5596" y="1275"/>
                    <a:pt x="6212" y="1275"/>
                  </a:cubicBezTo>
                  <a:close/>
                  <a:moveTo>
                    <a:pt x="13376" y="0"/>
                  </a:moveTo>
                  <a:cubicBezTo>
                    <a:pt x="13014" y="0"/>
                    <a:pt x="12652" y="45"/>
                    <a:pt x="12289" y="91"/>
                  </a:cubicBezTo>
                  <a:cubicBezTo>
                    <a:pt x="11905" y="136"/>
                    <a:pt x="11588" y="294"/>
                    <a:pt x="11497" y="702"/>
                  </a:cubicBezTo>
                  <a:cubicBezTo>
                    <a:pt x="11457" y="1044"/>
                    <a:pt x="11184" y="1279"/>
                    <a:pt x="10853" y="1279"/>
                  </a:cubicBezTo>
                  <a:cubicBezTo>
                    <a:pt x="10812" y="1279"/>
                    <a:pt x="10770" y="1275"/>
                    <a:pt x="10728" y="1267"/>
                  </a:cubicBezTo>
                  <a:cubicBezTo>
                    <a:pt x="10411" y="1267"/>
                    <a:pt x="10094" y="1290"/>
                    <a:pt x="9777" y="1290"/>
                  </a:cubicBezTo>
                  <a:cubicBezTo>
                    <a:pt x="9712" y="1294"/>
                    <a:pt x="9648" y="1296"/>
                    <a:pt x="9586" y="1296"/>
                  </a:cubicBezTo>
                  <a:cubicBezTo>
                    <a:pt x="9240" y="1296"/>
                    <a:pt x="8947" y="1221"/>
                    <a:pt x="8736" y="837"/>
                  </a:cubicBezTo>
                  <a:cubicBezTo>
                    <a:pt x="8568" y="585"/>
                    <a:pt x="8283" y="450"/>
                    <a:pt x="7990" y="450"/>
                  </a:cubicBezTo>
                  <a:cubicBezTo>
                    <a:pt x="7967" y="450"/>
                    <a:pt x="7944" y="451"/>
                    <a:pt x="7921" y="453"/>
                  </a:cubicBezTo>
                  <a:cubicBezTo>
                    <a:pt x="7420" y="438"/>
                    <a:pt x="6918" y="431"/>
                    <a:pt x="6417" y="431"/>
                  </a:cubicBezTo>
                  <a:cubicBezTo>
                    <a:pt x="5334" y="431"/>
                    <a:pt x="4251" y="466"/>
                    <a:pt x="3169" y="543"/>
                  </a:cubicBezTo>
                  <a:cubicBezTo>
                    <a:pt x="2716" y="589"/>
                    <a:pt x="2241" y="656"/>
                    <a:pt x="1969" y="1064"/>
                  </a:cubicBezTo>
                  <a:cubicBezTo>
                    <a:pt x="1780" y="1317"/>
                    <a:pt x="1568" y="1393"/>
                    <a:pt x="1327" y="1393"/>
                  </a:cubicBezTo>
                  <a:cubicBezTo>
                    <a:pt x="1222" y="1393"/>
                    <a:pt x="1112" y="1379"/>
                    <a:pt x="996" y="1358"/>
                  </a:cubicBezTo>
                  <a:cubicBezTo>
                    <a:pt x="892" y="1320"/>
                    <a:pt x="780" y="1302"/>
                    <a:pt x="667" y="1302"/>
                  </a:cubicBezTo>
                  <a:cubicBezTo>
                    <a:pt x="509" y="1302"/>
                    <a:pt x="349" y="1337"/>
                    <a:pt x="204" y="1403"/>
                  </a:cubicBezTo>
                  <a:cubicBezTo>
                    <a:pt x="113" y="1494"/>
                    <a:pt x="45" y="1607"/>
                    <a:pt x="0" y="1720"/>
                  </a:cubicBezTo>
                  <a:cubicBezTo>
                    <a:pt x="0" y="1788"/>
                    <a:pt x="68" y="1901"/>
                    <a:pt x="136" y="1946"/>
                  </a:cubicBezTo>
                  <a:cubicBezTo>
                    <a:pt x="227" y="2037"/>
                    <a:pt x="340" y="2105"/>
                    <a:pt x="475" y="2128"/>
                  </a:cubicBezTo>
                  <a:cubicBezTo>
                    <a:pt x="1403" y="2173"/>
                    <a:pt x="1833" y="2512"/>
                    <a:pt x="1833" y="3531"/>
                  </a:cubicBezTo>
                  <a:cubicBezTo>
                    <a:pt x="1811" y="4368"/>
                    <a:pt x="2263" y="4708"/>
                    <a:pt x="3123" y="4775"/>
                  </a:cubicBezTo>
                  <a:cubicBezTo>
                    <a:pt x="3365" y="4783"/>
                    <a:pt x="3606" y="4786"/>
                    <a:pt x="3848" y="4786"/>
                  </a:cubicBezTo>
                  <a:cubicBezTo>
                    <a:pt x="4330" y="4786"/>
                    <a:pt x="4813" y="4775"/>
                    <a:pt x="5296" y="4775"/>
                  </a:cubicBezTo>
                  <a:lnTo>
                    <a:pt x="5296" y="4798"/>
                  </a:lnTo>
                  <a:lnTo>
                    <a:pt x="6111" y="4798"/>
                  </a:lnTo>
                  <a:cubicBezTo>
                    <a:pt x="6745" y="4753"/>
                    <a:pt x="7378" y="4753"/>
                    <a:pt x="8012" y="4662"/>
                  </a:cubicBezTo>
                  <a:cubicBezTo>
                    <a:pt x="8578" y="4640"/>
                    <a:pt x="9030" y="4187"/>
                    <a:pt x="9076" y="3621"/>
                  </a:cubicBezTo>
                  <a:cubicBezTo>
                    <a:pt x="9098" y="3485"/>
                    <a:pt x="9121" y="3372"/>
                    <a:pt x="9121" y="3236"/>
                  </a:cubicBezTo>
                  <a:cubicBezTo>
                    <a:pt x="9121" y="2467"/>
                    <a:pt x="9098" y="2376"/>
                    <a:pt x="10094" y="2354"/>
                  </a:cubicBezTo>
                  <a:cubicBezTo>
                    <a:pt x="10411" y="2354"/>
                    <a:pt x="10728" y="2354"/>
                    <a:pt x="11045" y="2376"/>
                  </a:cubicBezTo>
                  <a:cubicBezTo>
                    <a:pt x="11226" y="2376"/>
                    <a:pt x="11384" y="2512"/>
                    <a:pt x="11407" y="2693"/>
                  </a:cubicBezTo>
                  <a:cubicBezTo>
                    <a:pt x="11475" y="2920"/>
                    <a:pt x="11497" y="3146"/>
                    <a:pt x="11520" y="3350"/>
                  </a:cubicBezTo>
                  <a:cubicBezTo>
                    <a:pt x="11610" y="3983"/>
                    <a:pt x="11973" y="4278"/>
                    <a:pt x="12606" y="4368"/>
                  </a:cubicBezTo>
                  <a:cubicBezTo>
                    <a:pt x="13085" y="4428"/>
                    <a:pt x="13563" y="4451"/>
                    <a:pt x="14041" y="4451"/>
                  </a:cubicBezTo>
                  <a:cubicBezTo>
                    <a:pt x="15192" y="4451"/>
                    <a:pt x="16344" y="4319"/>
                    <a:pt x="17495" y="4255"/>
                  </a:cubicBezTo>
                  <a:cubicBezTo>
                    <a:pt x="18015" y="4232"/>
                    <a:pt x="18445" y="3825"/>
                    <a:pt x="18468" y="3304"/>
                  </a:cubicBezTo>
                  <a:cubicBezTo>
                    <a:pt x="18513" y="2942"/>
                    <a:pt x="18536" y="2580"/>
                    <a:pt x="18536" y="2241"/>
                  </a:cubicBezTo>
                  <a:cubicBezTo>
                    <a:pt x="18513" y="1856"/>
                    <a:pt x="18717" y="1516"/>
                    <a:pt x="19056" y="1358"/>
                  </a:cubicBezTo>
                  <a:cubicBezTo>
                    <a:pt x="19373" y="1200"/>
                    <a:pt x="19735" y="1086"/>
                    <a:pt x="19916" y="747"/>
                  </a:cubicBezTo>
                  <a:cubicBezTo>
                    <a:pt x="19962" y="634"/>
                    <a:pt x="19962" y="498"/>
                    <a:pt x="19916" y="385"/>
                  </a:cubicBezTo>
                  <a:cubicBezTo>
                    <a:pt x="19894" y="317"/>
                    <a:pt x="19781" y="272"/>
                    <a:pt x="19690" y="249"/>
                  </a:cubicBezTo>
                  <a:cubicBezTo>
                    <a:pt x="19643" y="235"/>
                    <a:pt x="19597" y="229"/>
                    <a:pt x="19553" y="229"/>
                  </a:cubicBezTo>
                  <a:cubicBezTo>
                    <a:pt x="19265" y="229"/>
                    <a:pt x="19034" y="483"/>
                    <a:pt x="18755" y="483"/>
                  </a:cubicBezTo>
                  <a:cubicBezTo>
                    <a:pt x="18727" y="483"/>
                    <a:pt x="18700" y="481"/>
                    <a:pt x="18672" y="475"/>
                  </a:cubicBezTo>
                  <a:cubicBezTo>
                    <a:pt x="18341" y="409"/>
                    <a:pt x="18140" y="22"/>
                    <a:pt x="17754" y="22"/>
                  </a:cubicBezTo>
                  <a:cubicBezTo>
                    <a:pt x="17743" y="22"/>
                    <a:pt x="17732" y="22"/>
                    <a:pt x="17721" y="23"/>
                  </a:cubicBezTo>
                  <a:cubicBezTo>
                    <a:pt x="17685" y="27"/>
                    <a:pt x="17649" y="29"/>
                    <a:pt x="17612" y="29"/>
                  </a:cubicBezTo>
                  <a:cubicBezTo>
                    <a:pt x="17468" y="29"/>
                    <a:pt x="17323" y="0"/>
                    <a:pt x="17178"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1"/>
            <p:cNvSpPr/>
            <p:nvPr/>
          </p:nvSpPr>
          <p:spPr>
            <a:xfrm>
              <a:off x="2957325" y="2137650"/>
              <a:ext cx="286300" cy="262050"/>
            </a:xfrm>
            <a:custGeom>
              <a:avLst/>
              <a:gdLst/>
              <a:ahLst/>
              <a:cxnLst/>
              <a:rect l="l" t="t" r="r" b="b"/>
              <a:pathLst>
                <a:path w="11452" h="10482" extrusionOk="0">
                  <a:moveTo>
                    <a:pt x="3915" y="1"/>
                  </a:moveTo>
                  <a:cubicBezTo>
                    <a:pt x="3285" y="1"/>
                    <a:pt x="2782" y="67"/>
                    <a:pt x="2512" y="221"/>
                  </a:cubicBezTo>
                  <a:cubicBezTo>
                    <a:pt x="1018" y="1081"/>
                    <a:pt x="0" y="9817"/>
                    <a:pt x="837" y="10224"/>
                  </a:cubicBezTo>
                  <a:cubicBezTo>
                    <a:pt x="1189" y="10405"/>
                    <a:pt x="2269" y="10482"/>
                    <a:pt x="3447" y="10482"/>
                  </a:cubicBezTo>
                  <a:cubicBezTo>
                    <a:pt x="5076" y="10482"/>
                    <a:pt x="6891" y="10335"/>
                    <a:pt x="7220" y="10111"/>
                  </a:cubicBezTo>
                  <a:cubicBezTo>
                    <a:pt x="7604" y="9885"/>
                    <a:pt x="7899" y="9545"/>
                    <a:pt x="8057" y="9138"/>
                  </a:cubicBezTo>
                  <a:cubicBezTo>
                    <a:pt x="8193" y="8821"/>
                    <a:pt x="8261" y="8459"/>
                    <a:pt x="8261" y="8097"/>
                  </a:cubicBezTo>
                  <a:cubicBezTo>
                    <a:pt x="9098" y="7780"/>
                    <a:pt x="9596" y="7350"/>
                    <a:pt x="9460" y="6037"/>
                  </a:cubicBezTo>
                  <a:cubicBezTo>
                    <a:pt x="9732" y="5992"/>
                    <a:pt x="10003" y="5879"/>
                    <a:pt x="10252" y="5721"/>
                  </a:cubicBezTo>
                  <a:cubicBezTo>
                    <a:pt x="11339" y="5019"/>
                    <a:pt x="10569" y="3887"/>
                    <a:pt x="10569" y="3887"/>
                  </a:cubicBezTo>
                  <a:cubicBezTo>
                    <a:pt x="10728" y="3729"/>
                    <a:pt x="10863" y="3548"/>
                    <a:pt x="10954" y="3344"/>
                  </a:cubicBezTo>
                  <a:cubicBezTo>
                    <a:pt x="11248" y="2824"/>
                    <a:pt x="11452" y="2032"/>
                    <a:pt x="10524" y="1443"/>
                  </a:cubicBezTo>
                  <a:cubicBezTo>
                    <a:pt x="9397" y="715"/>
                    <a:pt x="5974" y="1"/>
                    <a:pt x="3915"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1"/>
            <p:cNvSpPr/>
            <p:nvPr/>
          </p:nvSpPr>
          <p:spPr>
            <a:xfrm>
              <a:off x="3031425" y="2191075"/>
              <a:ext cx="199750" cy="43775"/>
            </a:xfrm>
            <a:custGeom>
              <a:avLst/>
              <a:gdLst/>
              <a:ahLst/>
              <a:cxnLst/>
              <a:rect l="l" t="t" r="r" b="b"/>
              <a:pathLst>
                <a:path w="7990" h="1751" extrusionOk="0">
                  <a:moveTo>
                    <a:pt x="4133" y="1"/>
                  </a:moveTo>
                  <a:cubicBezTo>
                    <a:pt x="4030" y="1"/>
                    <a:pt x="3928" y="3"/>
                    <a:pt x="3826" y="8"/>
                  </a:cubicBezTo>
                  <a:cubicBezTo>
                    <a:pt x="2739" y="121"/>
                    <a:pt x="91" y="755"/>
                    <a:pt x="1" y="755"/>
                  </a:cubicBezTo>
                  <a:cubicBezTo>
                    <a:pt x="114" y="755"/>
                    <a:pt x="4391" y="823"/>
                    <a:pt x="5297" y="981"/>
                  </a:cubicBezTo>
                  <a:cubicBezTo>
                    <a:pt x="6225" y="1162"/>
                    <a:pt x="7266" y="1434"/>
                    <a:pt x="7605" y="1750"/>
                  </a:cubicBezTo>
                  <a:cubicBezTo>
                    <a:pt x="7764" y="1592"/>
                    <a:pt x="7899" y="1411"/>
                    <a:pt x="7990" y="1207"/>
                  </a:cubicBezTo>
                  <a:cubicBezTo>
                    <a:pt x="6873" y="427"/>
                    <a:pt x="5520" y="1"/>
                    <a:pt x="413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1"/>
            <p:cNvSpPr/>
            <p:nvPr/>
          </p:nvSpPr>
          <p:spPr>
            <a:xfrm>
              <a:off x="3043325" y="2262025"/>
              <a:ext cx="170325" cy="26575"/>
            </a:xfrm>
            <a:custGeom>
              <a:avLst/>
              <a:gdLst/>
              <a:ahLst/>
              <a:cxnLst/>
              <a:rect l="l" t="t" r="r" b="b"/>
              <a:pathLst>
                <a:path w="6813" h="1063" extrusionOk="0">
                  <a:moveTo>
                    <a:pt x="3980" y="1"/>
                  </a:moveTo>
                  <a:cubicBezTo>
                    <a:pt x="2336" y="1"/>
                    <a:pt x="77" y="681"/>
                    <a:pt x="0" y="700"/>
                  </a:cubicBezTo>
                  <a:lnTo>
                    <a:pt x="6020" y="1062"/>
                  </a:lnTo>
                  <a:cubicBezTo>
                    <a:pt x="6292" y="1017"/>
                    <a:pt x="6563" y="904"/>
                    <a:pt x="6812" y="746"/>
                  </a:cubicBezTo>
                  <a:cubicBezTo>
                    <a:pt x="6156" y="429"/>
                    <a:pt x="5454" y="202"/>
                    <a:pt x="4753" y="67"/>
                  </a:cubicBezTo>
                  <a:cubicBezTo>
                    <a:pt x="4522" y="21"/>
                    <a:pt x="4260" y="1"/>
                    <a:pt x="398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p:cNvSpPr/>
            <p:nvPr/>
          </p:nvSpPr>
          <p:spPr>
            <a:xfrm>
              <a:off x="3056325" y="2340075"/>
              <a:ext cx="107525" cy="26100"/>
            </a:xfrm>
            <a:custGeom>
              <a:avLst/>
              <a:gdLst/>
              <a:ahLst/>
              <a:cxnLst/>
              <a:rect l="l" t="t" r="r" b="b"/>
              <a:pathLst>
                <a:path w="4301" h="1044" extrusionOk="0">
                  <a:moveTo>
                    <a:pt x="4301" y="0"/>
                  </a:moveTo>
                  <a:lnTo>
                    <a:pt x="1" y="407"/>
                  </a:lnTo>
                  <a:cubicBezTo>
                    <a:pt x="1" y="407"/>
                    <a:pt x="2375" y="1043"/>
                    <a:pt x="3964" y="1043"/>
                  </a:cubicBezTo>
                  <a:cubicBezTo>
                    <a:pt x="4016" y="1043"/>
                    <a:pt x="4069" y="1043"/>
                    <a:pt x="4120" y="1041"/>
                  </a:cubicBezTo>
                  <a:cubicBezTo>
                    <a:pt x="4233" y="702"/>
                    <a:pt x="4301" y="362"/>
                    <a:pt x="4301"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p:cNvSpPr/>
            <p:nvPr/>
          </p:nvSpPr>
          <p:spPr>
            <a:xfrm>
              <a:off x="3927100" y="1510600"/>
              <a:ext cx="200325" cy="229950"/>
            </a:xfrm>
            <a:custGeom>
              <a:avLst/>
              <a:gdLst/>
              <a:ahLst/>
              <a:cxnLst/>
              <a:rect l="l" t="t" r="r" b="b"/>
              <a:pathLst>
                <a:path w="8013" h="9198" extrusionOk="0">
                  <a:moveTo>
                    <a:pt x="0" y="0"/>
                  </a:moveTo>
                  <a:lnTo>
                    <a:pt x="0" y="6405"/>
                  </a:lnTo>
                  <a:cubicBezTo>
                    <a:pt x="0" y="6405"/>
                    <a:pt x="181" y="8284"/>
                    <a:pt x="2671" y="8985"/>
                  </a:cubicBezTo>
                  <a:cubicBezTo>
                    <a:pt x="3176" y="9132"/>
                    <a:pt x="3674" y="9197"/>
                    <a:pt x="4150" y="9197"/>
                  </a:cubicBezTo>
                  <a:cubicBezTo>
                    <a:pt x="6021" y="9197"/>
                    <a:pt x="7542" y="8194"/>
                    <a:pt x="7740" y="7220"/>
                  </a:cubicBezTo>
                  <a:cubicBezTo>
                    <a:pt x="8012" y="5885"/>
                    <a:pt x="7854" y="295"/>
                    <a:pt x="7831" y="182"/>
                  </a:cubicBezTo>
                  <a:lnTo>
                    <a:pt x="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1"/>
            <p:cNvSpPr/>
            <p:nvPr/>
          </p:nvSpPr>
          <p:spPr>
            <a:xfrm>
              <a:off x="3819025" y="3178025"/>
              <a:ext cx="475875" cy="213875"/>
            </a:xfrm>
            <a:custGeom>
              <a:avLst/>
              <a:gdLst/>
              <a:ahLst/>
              <a:cxnLst/>
              <a:rect l="l" t="t" r="r" b="b"/>
              <a:pathLst>
                <a:path w="19035" h="8555" extrusionOk="0">
                  <a:moveTo>
                    <a:pt x="18287" y="0"/>
                  </a:moveTo>
                  <a:cubicBezTo>
                    <a:pt x="18197" y="23"/>
                    <a:pt x="18106" y="23"/>
                    <a:pt x="18016" y="23"/>
                  </a:cubicBezTo>
                  <a:cubicBezTo>
                    <a:pt x="15820" y="204"/>
                    <a:pt x="13625" y="362"/>
                    <a:pt x="11430" y="521"/>
                  </a:cubicBezTo>
                  <a:cubicBezTo>
                    <a:pt x="9642" y="656"/>
                    <a:pt x="7854" y="815"/>
                    <a:pt x="6089" y="973"/>
                  </a:cubicBezTo>
                  <a:cubicBezTo>
                    <a:pt x="4979" y="1067"/>
                    <a:pt x="3859" y="1118"/>
                    <a:pt x="2743" y="1118"/>
                  </a:cubicBezTo>
                  <a:cubicBezTo>
                    <a:pt x="2242" y="1118"/>
                    <a:pt x="1743" y="1107"/>
                    <a:pt x="1245" y="1086"/>
                  </a:cubicBezTo>
                  <a:cubicBezTo>
                    <a:pt x="974" y="1086"/>
                    <a:pt x="521" y="1064"/>
                    <a:pt x="1" y="1041"/>
                  </a:cubicBezTo>
                  <a:lnTo>
                    <a:pt x="1" y="1041"/>
                  </a:lnTo>
                  <a:lnTo>
                    <a:pt x="680" y="8555"/>
                  </a:lnTo>
                  <a:lnTo>
                    <a:pt x="19034" y="8555"/>
                  </a:lnTo>
                  <a:lnTo>
                    <a:pt x="18287"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1"/>
            <p:cNvSpPr/>
            <p:nvPr/>
          </p:nvSpPr>
          <p:spPr>
            <a:xfrm>
              <a:off x="3295100" y="3167275"/>
              <a:ext cx="464550" cy="224625"/>
            </a:xfrm>
            <a:custGeom>
              <a:avLst/>
              <a:gdLst/>
              <a:ahLst/>
              <a:cxnLst/>
              <a:rect l="l" t="t" r="r" b="b"/>
              <a:pathLst>
                <a:path w="18582" h="8985" extrusionOk="0">
                  <a:moveTo>
                    <a:pt x="0" y="0"/>
                  </a:moveTo>
                  <a:lnTo>
                    <a:pt x="204" y="8985"/>
                  </a:lnTo>
                  <a:lnTo>
                    <a:pt x="18581" y="8985"/>
                  </a:lnTo>
                  <a:lnTo>
                    <a:pt x="18400" y="1335"/>
                  </a:lnTo>
                  <a:cubicBezTo>
                    <a:pt x="17721" y="1313"/>
                    <a:pt x="17155" y="1290"/>
                    <a:pt x="16929" y="1267"/>
                  </a:cubicBezTo>
                  <a:cubicBezTo>
                    <a:pt x="15368" y="1222"/>
                    <a:pt x="13806" y="1200"/>
                    <a:pt x="12222" y="1109"/>
                  </a:cubicBezTo>
                  <a:cubicBezTo>
                    <a:pt x="10117" y="1018"/>
                    <a:pt x="8035" y="860"/>
                    <a:pt x="5930" y="724"/>
                  </a:cubicBezTo>
                  <a:cubicBezTo>
                    <a:pt x="3938" y="588"/>
                    <a:pt x="1969" y="340"/>
                    <a:pt x="0"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2"/>
        <p:cNvGrpSpPr/>
        <p:nvPr/>
      </p:nvGrpSpPr>
      <p:grpSpPr>
        <a:xfrm>
          <a:off x="0" y="0"/>
          <a:ext cx="0" cy="0"/>
          <a:chOff x="0" y="0"/>
          <a:chExt cx="0" cy="0"/>
        </a:xfrm>
      </p:grpSpPr>
      <p:sp>
        <p:nvSpPr>
          <p:cNvPr id="653" name="Google Shape;653;p42"/>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Patient Medical History</a:t>
            </a:r>
            <a:endParaRPr/>
          </a:p>
        </p:txBody>
      </p:sp>
      <p:sp>
        <p:nvSpPr>
          <p:cNvPr id="654" name="Google Shape;654;p42"/>
          <p:cNvSpPr txBox="1">
            <a:spLocks noGrp="1"/>
          </p:cNvSpPr>
          <p:nvPr>
            <p:ph type="subTitle" idx="1"/>
          </p:nvPr>
        </p:nvSpPr>
        <p:spPr>
          <a:xfrm>
            <a:off x="2765325" y="1424050"/>
            <a:ext cx="2328600" cy="2129100"/>
          </a:xfrm>
          <a:prstGeom prst="rect">
            <a:avLst/>
          </a:prstGeom>
        </p:spPr>
        <p:txBody>
          <a:bodyPr spcFirstLastPara="1" wrap="square" lIns="91425" tIns="91425" rIns="91425" bIns="91425" anchor="t" anchorCtr="0">
            <a:noAutofit/>
          </a:bodyPr>
          <a:lstStyle/>
          <a:p>
            <a:pPr marL="179999" lvl="0" indent="-152400" algn="l" rtl="0">
              <a:spcBef>
                <a:spcPts val="0"/>
              </a:spcBef>
              <a:spcAft>
                <a:spcPts val="0"/>
              </a:spcAft>
              <a:buSzPts val="900"/>
              <a:buChar char="❏"/>
            </a:pPr>
            <a:r>
              <a:rPr lang="en"/>
              <a:t>Age: 25-35</a:t>
            </a:r>
            <a:endParaRPr/>
          </a:p>
          <a:p>
            <a:pPr marL="179999" lvl="0" indent="-152400" algn="l" rtl="0">
              <a:spcBef>
                <a:spcPts val="0"/>
              </a:spcBef>
              <a:spcAft>
                <a:spcPts val="0"/>
              </a:spcAft>
              <a:buSzPts val="900"/>
              <a:buChar char="❏"/>
            </a:pPr>
            <a:r>
              <a:rPr lang="en"/>
              <a:t>Gender: female</a:t>
            </a:r>
            <a:endParaRPr/>
          </a:p>
          <a:p>
            <a:pPr marL="179999" lvl="0" indent="-152400" algn="l" rtl="0">
              <a:spcBef>
                <a:spcPts val="0"/>
              </a:spcBef>
              <a:spcAft>
                <a:spcPts val="0"/>
              </a:spcAft>
              <a:buSzPts val="900"/>
              <a:buChar char="❏"/>
            </a:pPr>
            <a:r>
              <a:rPr lang="en"/>
              <a:t>Allergies: none</a:t>
            </a:r>
            <a:endParaRPr/>
          </a:p>
          <a:p>
            <a:pPr marL="179999" lvl="0" indent="-152400" algn="l" rtl="0">
              <a:spcBef>
                <a:spcPts val="0"/>
              </a:spcBef>
              <a:spcAft>
                <a:spcPts val="0"/>
              </a:spcAft>
              <a:buSzPts val="900"/>
              <a:buChar char="❏"/>
            </a:pPr>
            <a:r>
              <a:rPr lang="en"/>
              <a:t>Location: Madrid, Spain</a:t>
            </a:r>
            <a:endParaRPr/>
          </a:p>
          <a:p>
            <a:pPr marL="179999" lvl="0" indent="-152400" algn="l" rtl="0">
              <a:spcBef>
                <a:spcPts val="0"/>
              </a:spcBef>
              <a:spcAft>
                <a:spcPts val="0"/>
              </a:spcAft>
              <a:buSzPts val="900"/>
              <a:buChar char="❏"/>
            </a:pPr>
            <a:r>
              <a:rPr lang="en"/>
              <a:t>Habits: unhealthy eating, sedentary lifestyle</a:t>
            </a:r>
            <a:endParaRPr/>
          </a:p>
        </p:txBody>
      </p:sp>
      <p:sp>
        <p:nvSpPr>
          <p:cNvPr id="655" name="Google Shape;655;p42"/>
          <p:cNvSpPr txBox="1">
            <a:spLocks noGrp="1"/>
          </p:cNvSpPr>
          <p:nvPr>
            <p:ph type="subTitle" idx="2"/>
          </p:nvPr>
        </p:nvSpPr>
        <p:spPr>
          <a:xfrm>
            <a:off x="5595175" y="1424050"/>
            <a:ext cx="2055600" cy="3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2XXX</a:t>
            </a:r>
            <a:endParaRPr/>
          </a:p>
        </p:txBody>
      </p:sp>
      <p:sp>
        <p:nvSpPr>
          <p:cNvPr id="656" name="Google Shape;656;p42"/>
          <p:cNvSpPr txBox="1">
            <a:spLocks noGrp="1"/>
          </p:cNvSpPr>
          <p:nvPr>
            <p:ph type="subTitle" idx="3"/>
          </p:nvPr>
        </p:nvSpPr>
        <p:spPr>
          <a:xfrm>
            <a:off x="5595300" y="1781950"/>
            <a:ext cx="2055600" cy="64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fourth-largest planet by diameter in our Solar System</a:t>
            </a:r>
            <a:endParaRPr/>
          </a:p>
        </p:txBody>
      </p:sp>
      <p:sp>
        <p:nvSpPr>
          <p:cNvPr id="657" name="Google Shape;657;p42"/>
          <p:cNvSpPr/>
          <p:nvPr/>
        </p:nvSpPr>
        <p:spPr>
          <a:xfrm>
            <a:off x="5454475" y="162655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5454475" y="2743527"/>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659" name="Google Shape;659;p42"/>
          <p:cNvSpPr/>
          <p:nvPr/>
        </p:nvSpPr>
        <p:spPr>
          <a:xfrm>
            <a:off x="5454475" y="3860502"/>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cxnSp>
        <p:nvCxnSpPr>
          <p:cNvPr id="660" name="Google Shape;660;p42"/>
          <p:cNvCxnSpPr>
            <a:stCxn id="657" idx="4"/>
            <a:endCxn id="658" idx="0"/>
          </p:cNvCxnSpPr>
          <p:nvPr/>
        </p:nvCxnSpPr>
        <p:spPr>
          <a:xfrm>
            <a:off x="5513425" y="1744450"/>
            <a:ext cx="0" cy="999000"/>
          </a:xfrm>
          <a:prstGeom prst="straightConnector1">
            <a:avLst/>
          </a:prstGeom>
          <a:noFill/>
          <a:ln w="19050" cap="flat" cmpd="sng">
            <a:solidFill>
              <a:schemeClr val="dk1"/>
            </a:solidFill>
            <a:prstDash val="solid"/>
            <a:round/>
            <a:headEnd type="none" w="med" len="med"/>
            <a:tailEnd type="none" w="med" len="med"/>
          </a:ln>
        </p:spPr>
      </p:cxnSp>
      <p:cxnSp>
        <p:nvCxnSpPr>
          <p:cNvPr id="661" name="Google Shape;661;p42"/>
          <p:cNvCxnSpPr>
            <a:stCxn id="658" idx="4"/>
            <a:endCxn id="659" idx="0"/>
          </p:cNvCxnSpPr>
          <p:nvPr/>
        </p:nvCxnSpPr>
        <p:spPr>
          <a:xfrm>
            <a:off x="5513425" y="2861427"/>
            <a:ext cx="0" cy="999000"/>
          </a:xfrm>
          <a:prstGeom prst="straightConnector1">
            <a:avLst/>
          </a:prstGeom>
          <a:noFill/>
          <a:ln w="19050" cap="flat" cmpd="sng">
            <a:solidFill>
              <a:schemeClr val="dk1"/>
            </a:solidFill>
            <a:prstDash val="solid"/>
            <a:round/>
            <a:headEnd type="none" w="med" len="med"/>
            <a:tailEnd type="none" w="med" len="med"/>
          </a:ln>
        </p:spPr>
      </p:cxnSp>
      <p:cxnSp>
        <p:nvCxnSpPr>
          <p:cNvPr id="662" name="Google Shape;662;p42"/>
          <p:cNvCxnSpPr>
            <a:stCxn id="659" idx="4"/>
          </p:cNvCxnSpPr>
          <p:nvPr/>
        </p:nvCxnSpPr>
        <p:spPr>
          <a:xfrm>
            <a:off x="5513425" y="3978402"/>
            <a:ext cx="0" cy="1257000"/>
          </a:xfrm>
          <a:prstGeom prst="straightConnector1">
            <a:avLst/>
          </a:prstGeom>
          <a:noFill/>
          <a:ln w="19050" cap="flat" cmpd="sng">
            <a:solidFill>
              <a:schemeClr val="dk1"/>
            </a:solidFill>
            <a:prstDash val="solid"/>
            <a:round/>
            <a:headEnd type="none" w="med" len="med"/>
            <a:tailEnd type="none" w="med" len="med"/>
          </a:ln>
        </p:spPr>
      </p:cxnSp>
      <p:sp>
        <p:nvSpPr>
          <p:cNvPr id="663" name="Google Shape;663;p42"/>
          <p:cNvSpPr txBox="1">
            <a:spLocks noGrp="1"/>
          </p:cNvSpPr>
          <p:nvPr>
            <p:ph type="subTitle" idx="4"/>
          </p:nvPr>
        </p:nvSpPr>
        <p:spPr>
          <a:xfrm>
            <a:off x="5595175" y="2548175"/>
            <a:ext cx="2055600" cy="3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2XXX</a:t>
            </a:r>
            <a:endParaRPr/>
          </a:p>
        </p:txBody>
      </p:sp>
      <p:sp>
        <p:nvSpPr>
          <p:cNvPr id="664" name="Google Shape;664;p42"/>
          <p:cNvSpPr txBox="1">
            <a:spLocks noGrp="1"/>
          </p:cNvSpPr>
          <p:nvPr>
            <p:ph type="subTitle" idx="5"/>
          </p:nvPr>
        </p:nvSpPr>
        <p:spPr>
          <a:xfrm>
            <a:off x="5595300" y="2906075"/>
            <a:ext cx="2055600" cy="64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ringed one. It’s a gas giant, composed mostly of hydrogen and helium</a:t>
            </a:r>
            <a:endParaRPr/>
          </a:p>
        </p:txBody>
      </p:sp>
      <p:sp>
        <p:nvSpPr>
          <p:cNvPr id="665" name="Google Shape;665;p42"/>
          <p:cNvSpPr txBox="1">
            <a:spLocks noGrp="1"/>
          </p:cNvSpPr>
          <p:nvPr>
            <p:ph type="subTitle" idx="6"/>
          </p:nvPr>
        </p:nvSpPr>
        <p:spPr>
          <a:xfrm>
            <a:off x="5595175" y="3672300"/>
            <a:ext cx="2055600" cy="3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2XXX</a:t>
            </a:r>
            <a:endParaRPr/>
          </a:p>
        </p:txBody>
      </p:sp>
      <p:sp>
        <p:nvSpPr>
          <p:cNvPr id="666" name="Google Shape;666;p42"/>
          <p:cNvSpPr txBox="1">
            <a:spLocks noGrp="1"/>
          </p:cNvSpPr>
          <p:nvPr>
            <p:ph type="subTitle" idx="7"/>
          </p:nvPr>
        </p:nvSpPr>
        <p:spPr>
          <a:xfrm>
            <a:off x="5595300" y="4030200"/>
            <a:ext cx="2055600" cy="64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a:t>
            </a:r>
            <a:endParaRPr/>
          </a:p>
        </p:txBody>
      </p:sp>
      <p:grpSp>
        <p:nvGrpSpPr>
          <p:cNvPr id="667" name="Google Shape;667;p42"/>
          <p:cNvGrpSpPr/>
          <p:nvPr/>
        </p:nvGrpSpPr>
        <p:grpSpPr>
          <a:xfrm>
            <a:off x="788918" y="1280330"/>
            <a:ext cx="1671458" cy="3546280"/>
            <a:chOff x="892205" y="1877744"/>
            <a:chExt cx="2153108" cy="4568183"/>
          </a:xfrm>
        </p:grpSpPr>
        <p:sp>
          <p:nvSpPr>
            <p:cNvPr id="668" name="Google Shape;668;p42"/>
            <p:cNvSpPr/>
            <p:nvPr/>
          </p:nvSpPr>
          <p:spPr>
            <a:xfrm flipH="1">
              <a:off x="2341826" y="2563582"/>
              <a:ext cx="628725" cy="689748"/>
            </a:xfrm>
            <a:custGeom>
              <a:avLst/>
              <a:gdLst/>
              <a:ahLst/>
              <a:cxnLst/>
              <a:rect l="l" t="t" r="r" b="b"/>
              <a:pathLst>
                <a:path w="19617" h="21521" extrusionOk="0">
                  <a:moveTo>
                    <a:pt x="16967" y="1"/>
                  </a:moveTo>
                  <a:cubicBezTo>
                    <a:pt x="16642" y="1"/>
                    <a:pt x="16279" y="47"/>
                    <a:pt x="15874" y="147"/>
                  </a:cubicBezTo>
                  <a:cubicBezTo>
                    <a:pt x="14621" y="448"/>
                    <a:pt x="1" y="17925"/>
                    <a:pt x="134" y="19095"/>
                  </a:cubicBezTo>
                  <a:cubicBezTo>
                    <a:pt x="268" y="20214"/>
                    <a:pt x="936" y="20883"/>
                    <a:pt x="1872" y="21234"/>
                  </a:cubicBezTo>
                  <a:cubicBezTo>
                    <a:pt x="2418" y="21432"/>
                    <a:pt x="3053" y="21520"/>
                    <a:pt x="3725" y="21520"/>
                  </a:cubicBezTo>
                  <a:cubicBezTo>
                    <a:pt x="5831" y="21520"/>
                    <a:pt x="8304" y="20652"/>
                    <a:pt x="9558" y="19563"/>
                  </a:cubicBezTo>
                  <a:cubicBezTo>
                    <a:pt x="9575" y="19546"/>
                    <a:pt x="9591" y="19529"/>
                    <a:pt x="9608" y="19513"/>
                  </a:cubicBezTo>
                  <a:cubicBezTo>
                    <a:pt x="10811" y="18427"/>
                    <a:pt x="13367" y="15118"/>
                    <a:pt x="15523" y="12261"/>
                  </a:cubicBezTo>
                  <a:cubicBezTo>
                    <a:pt x="16358" y="11142"/>
                    <a:pt x="17127" y="10106"/>
                    <a:pt x="17728" y="9270"/>
                  </a:cubicBezTo>
                  <a:cubicBezTo>
                    <a:pt x="18965" y="7583"/>
                    <a:pt x="19616" y="5528"/>
                    <a:pt x="19550" y="3439"/>
                  </a:cubicBezTo>
                  <a:cubicBezTo>
                    <a:pt x="19492" y="1677"/>
                    <a:pt x="18919" y="1"/>
                    <a:pt x="16967"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2"/>
            <p:cNvSpPr/>
            <p:nvPr/>
          </p:nvSpPr>
          <p:spPr>
            <a:xfrm flipH="1">
              <a:off x="892205" y="3696614"/>
              <a:ext cx="327231" cy="344377"/>
            </a:xfrm>
            <a:custGeom>
              <a:avLst/>
              <a:gdLst/>
              <a:ahLst/>
              <a:cxnLst/>
              <a:rect l="l" t="t" r="r" b="b"/>
              <a:pathLst>
                <a:path w="10210" h="10745" extrusionOk="0">
                  <a:moveTo>
                    <a:pt x="3225" y="0"/>
                  </a:moveTo>
                  <a:lnTo>
                    <a:pt x="1" y="3292"/>
                  </a:lnTo>
                  <a:lnTo>
                    <a:pt x="3643" y="7319"/>
                  </a:lnTo>
                  <a:lnTo>
                    <a:pt x="3643" y="7302"/>
                  </a:lnTo>
                  <a:cubicBezTo>
                    <a:pt x="4273" y="8678"/>
                    <a:pt x="7222" y="10744"/>
                    <a:pt x="7611" y="10744"/>
                  </a:cubicBezTo>
                  <a:cubicBezTo>
                    <a:pt x="7614" y="10744"/>
                    <a:pt x="7617" y="10744"/>
                    <a:pt x="7620" y="10744"/>
                  </a:cubicBezTo>
                  <a:cubicBezTo>
                    <a:pt x="8255" y="10694"/>
                    <a:pt x="5080" y="8037"/>
                    <a:pt x="5331" y="7903"/>
                  </a:cubicBezTo>
                  <a:cubicBezTo>
                    <a:pt x="5335" y="7901"/>
                    <a:pt x="5341" y="7900"/>
                    <a:pt x="5347" y="7900"/>
                  </a:cubicBezTo>
                  <a:cubicBezTo>
                    <a:pt x="5657" y="7900"/>
                    <a:pt x="7943" y="10518"/>
                    <a:pt x="8498" y="10518"/>
                  </a:cubicBezTo>
                  <a:cubicBezTo>
                    <a:pt x="8537" y="10518"/>
                    <a:pt x="8568" y="10505"/>
                    <a:pt x="8589" y="10477"/>
                  </a:cubicBezTo>
                  <a:cubicBezTo>
                    <a:pt x="8923" y="10025"/>
                    <a:pt x="5982" y="7369"/>
                    <a:pt x="6216" y="7252"/>
                  </a:cubicBezTo>
                  <a:cubicBezTo>
                    <a:pt x="6221" y="7250"/>
                    <a:pt x="6226" y="7249"/>
                    <a:pt x="6233" y="7249"/>
                  </a:cubicBezTo>
                  <a:cubicBezTo>
                    <a:pt x="6533" y="7249"/>
                    <a:pt x="8514" y="9563"/>
                    <a:pt x="8940" y="9825"/>
                  </a:cubicBezTo>
                  <a:cubicBezTo>
                    <a:pt x="9138" y="9952"/>
                    <a:pt x="9324" y="10041"/>
                    <a:pt x="9455" y="10041"/>
                  </a:cubicBezTo>
                  <a:cubicBezTo>
                    <a:pt x="9601" y="10041"/>
                    <a:pt x="9677" y="9931"/>
                    <a:pt x="9625" y="9641"/>
                  </a:cubicBezTo>
                  <a:cubicBezTo>
                    <a:pt x="9541" y="9090"/>
                    <a:pt x="6968" y="6784"/>
                    <a:pt x="7102" y="6567"/>
                  </a:cubicBezTo>
                  <a:cubicBezTo>
                    <a:pt x="7106" y="6559"/>
                    <a:pt x="7114" y="6555"/>
                    <a:pt x="7124" y="6555"/>
                  </a:cubicBezTo>
                  <a:cubicBezTo>
                    <a:pt x="7380" y="6555"/>
                    <a:pt x="9288" y="8932"/>
                    <a:pt x="9853" y="8932"/>
                  </a:cubicBezTo>
                  <a:cubicBezTo>
                    <a:pt x="9920" y="8932"/>
                    <a:pt x="9968" y="8898"/>
                    <a:pt x="9992" y="8822"/>
                  </a:cubicBezTo>
                  <a:cubicBezTo>
                    <a:pt x="10176" y="8254"/>
                    <a:pt x="7002" y="4662"/>
                    <a:pt x="7001" y="4662"/>
                  </a:cubicBezTo>
                  <a:lnTo>
                    <a:pt x="7001" y="4662"/>
                  </a:lnTo>
                  <a:lnTo>
                    <a:pt x="7887" y="5013"/>
                  </a:lnTo>
                  <a:cubicBezTo>
                    <a:pt x="7887" y="5013"/>
                    <a:pt x="9091" y="6202"/>
                    <a:pt x="9634" y="6202"/>
                  </a:cubicBezTo>
                  <a:cubicBezTo>
                    <a:pt x="9674" y="6202"/>
                    <a:pt x="9710" y="6196"/>
                    <a:pt x="9742" y="6182"/>
                  </a:cubicBezTo>
                  <a:cubicBezTo>
                    <a:pt x="10210" y="5982"/>
                    <a:pt x="8956" y="4395"/>
                    <a:pt x="8539" y="4127"/>
                  </a:cubicBezTo>
                  <a:cubicBezTo>
                    <a:pt x="8152" y="3884"/>
                    <a:pt x="7186" y="3234"/>
                    <a:pt x="6065" y="3234"/>
                  </a:cubicBezTo>
                  <a:cubicBezTo>
                    <a:pt x="5879" y="3234"/>
                    <a:pt x="5690" y="3252"/>
                    <a:pt x="5498" y="3292"/>
                  </a:cubicBezTo>
                  <a:lnTo>
                    <a:pt x="3225"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2"/>
            <p:cNvSpPr/>
            <p:nvPr/>
          </p:nvSpPr>
          <p:spPr>
            <a:xfrm flipH="1">
              <a:off x="1029827" y="2559512"/>
              <a:ext cx="866504" cy="1334177"/>
            </a:xfrm>
            <a:custGeom>
              <a:avLst/>
              <a:gdLst/>
              <a:ahLst/>
              <a:cxnLst/>
              <a:rect l="l" t="t" r="r" b="b"/>
              <a:pathLst>
                <a:path w="27036" h="41628" extrusionOk="0">
                  <a:moveTo>
                    <a:pt x="4994" y="0"/>
                  </a:moveTo>
                  <a:cubicBezTo>
                    <a:pt x="4279" y="0"/>
                    <a:pt x="3489" y="454"/>
                    <a:pt x="2507" y="1411"/>
                  </a:cubicBezTo>
                  <a:cubicBezTo>
                    <a:pt x="1" y="3833"/>
                    <a:pt x="4145" y="21177"/>
                    <a:pt x="6751" y="25354"/>
                  </a:cubicBezTo>
                  <a:cubicBezTo>
                    <a:pt x="9341" y="29514"/>
                    <a:pt x="21321" y="41628"/>
                    <a:pt x="21321" y="41628"/>
                  </a:cubicBezTo>
                  <a:lnTo>
                    <a:pt x="27035" y="35780"/>
                  </a:lnTo>
                  <a:lnTo>
                    <a:pt x="15523" y="20124"/>
                  </a:lnTo>
                  <a:cubicBezTo>
                    <a:pt x="15523" y="20124"/>
                    <a:pt x="10678" y="7342"/>
                    <a:pt x="8539" y="3633"/>
                  </a:cubicBezTo>
                  <a:cubicBezTo>
                    <a:pt x="7196" y="1293"/>
                    <a:pt x="6202" y="0"/>
                    <a:pt x="4994"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2"/>
            <p:cNvSpPr/>
            <p:nvPr/>
          </p:nvSpPr>
          <p:spPr>
            <a:xfrm>
              <a:off x="2335726" y="6166387"/>
              <a:ext cx="709587" cy="279540"/>
            </a:xfrm>
            <a:custGeom>
              <a:avLst/>
              <a:gdLst/>
              <a:ahLst/>
              <a:cxnLst/>
              <a:rect l="l" t="t" r="r" b="b"/>
              <a:pathLst>
                <a:path w="22140" h="8722" extrusionOk="0">
                  <a:moveTo>
                    <a:pt x="8338" y="0"/>
                  </a:moveTo>
                  <a:lnTo>
                    <a:pt x="0" y="635"/>
                  </a:lnTo>
                  <a:lnTo>
                    <a:pt x="619" y="4795"/>
                  </a:lnTo>
                  <a:lnTo>
                    <a:pt x="1203" y="8722"/>
                  </a:lnTo>
                  <a:lnTo>
                    <a:pt x="22139" y="8722"/>
                  </a:lnTo>
                  <a:cubicBezTo>
                    <a:pt x="20986" y="7001"/>
                    <a:pt x="19199" y="5798"/>
                    <a:pt x="17160" y="5380"/>
                  </a:cubicBezTo>
                  <a:cubicBezTo>
                    <a:pt x="15656" y="5079"/>
                    <a:pt x="14186" y="4628"/>
                    <a:pt x="12766" y="4027"/>
                  </a:cubicBezTo>
                  <a:cubicBezTo>
                    <a:pt x="8488" y="2189"/>
                    <a:pt x="8338" y="0"/>
                    <a:pt x="8338"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2"/>
            <p:cNvSpPr/>
            <p:nvPr/>
          </p:nvSpPr>
          <p:spPr>
            <a:xfrm>
              <a:off x="2355532" y="6295420"/>
              <a:ext cx="689780" cy="150507"/>
            </a:xfrm>
            <a:custGeom>
              <a:avLst/>
              <a:gdLst/>
              <a:ahLst/>
              <a:cxnLst/>
              <a:rect l="l" t="t" r="r" b="b"/>
              <a:pathLst>
                <a:path w="21522" h="4696" extrusionOk="0">
                  <a:moveTo>
                    <a:pt x="12148" y="1"/>
                  </a:moveTo>
                  <a:cubicBezTo>
                    <a:pt x="11329" y="903"/>
                    <a:pt x="10494" y="2006"/>
                    <a:pt x="10093" y="3092"/>
                  </a:cubicBezTo>
                  <a:cubicBezTo>
                    <a:pt x="5063" y="2657"/>
                    <a:pt x="1989" y="1337"/>
                    <a:pt x="1" y="769"/>
                  </a:cubicBezTo>
                  <a:lnTo>
                    <a:pt x="1" y="769"/>
                  </a:lnTo>
                  <a:lnTo>
                    <a:pt x="569" y="4696"/>
                  </a:lnTo>
                  <a:lnTo>
                    <a:pt x="21521" y="4696"/>
                  </a:lnTo>
                  <a:cubicBezTo>
                    <a:pt x="20368" y="2975"/>
                    <a:pt x="18581" y="1772"/>
                    <a:pt x="16542" y="1354"/>
                  </a:cubicBezTo>
                  <a:cubicBezTo>
                    <a:pt x="15038" y="1053"/>
                    <a:pt x="13568" y="602"/>
                    <a:pt x="1214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2"/>
            <p:cNvSpPr/>
            <p:nvPr/>
          </p:nvSpPr>
          <p:spPr>
            <a:xfrm>
              <a:off x="2056185" y="3844397"/>
              <a:ext cx="641577" cy="2492849"/>
            </a:xfrm>
            <a:custGeom>
              <a:avLst/>
              <a:gdLst/>
              <a:ahLst/>
              <a:cxnLst/>
              <a:rect l="l" t="t" r="r" b="b"/>
              <a:pathLst>
                <a:path w="20018" h="77780" extrusionOk="0">
                  <a:moveTo>
                    <a:pt x="13635" y="1"/>
                  </a:moveTo>
                  <a:lnTo>
                    <a:pt x="1" y="151"/>
                  </a:lnTo>
                  <a:lnTo>
                    <a:pt x="452" y="5214"/>
                  </a:lnTo>
                  <a:lnTo>
                    <a:pt x="6868" y="77779"/>
                  </a:lnTo>
                  <a:lnTo>
                    <a:pt x="20017" y="73201"/>
                  </a:lnTo>
                  <a:lnTo>
                    <a:pt x="14086" y="5214"/>
                  </a:lnTo>
                  <a:lnTo>
                    <a:pt x="13635"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2"/>
            <p:cNvSpPr/>
            <p:nvPr/>
          </p:nvSpPr>
          <p:spPr>
            <a:xfrm>
              <a:off x="2056185" y="3844397"/>
              <a:ext cx="451456" cy="167109"/>
            </a:xfrm>
            <a:custGeom>
              <a:avLst/>
              <a:gdLst/>
              <a:ahLst/>
              <a:cxnLst/>
              <a:rect l="l" t="t" r="r" b="b"/>
              <a:pathLst>
                <a:path w="14086" h="5214" extrusionOk="0">
                  <a:moveTo>
                    <a:pt x="13635" y="1"/>
                  </a:moveTo>
                  <a:lnTo>
                    <a:pt x="1" y="151"/>
                  </a:lnTo>
                  <a:lnTo>
                    <a:pt x="452" y="5214"/>
                  </a:lnTo>
                  <a:lnTo>
                    <a:pt x="14086" y="5214"/>
                  </a:lnTo>
                  <a:lnTo>
                    <a:pt x="13635"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2"/>
            <p:cNvSpPr/>
            <p:nvPr/>
          </p:nvSpPr>
          <p:spPr>
            <a:xfrm>
              <a:off x="1324131" y="6166387"/>
              <a:ext cx="680678" cy="279540"/>
            </a:xfrm>
            <a:custGeom>
              <a:avLst/>
              <a:gdLst/>
              <a:ahLst/>
              <a:cxnLst/>
              <a:rect l="l" t="t" r="r" b="b"/>
              <a:pathLst>
                <a:path w="21238" h="8722" extrusionOk="0">
                  <a:moveTo>
                    <a:pt x="12816" y="0"/>
                  </a:moveTo>
                  <a:cubicBezTo>
                    <a:pt x="12816" y="0"/>
                    <a:pt x="12917" y="2189"/>
                    <a:pt x="8857" y="4027"/>
                  </a:cubicBezTo>
                  <a:cubicBezTo>
                    <a:pt x="7486" y="4628"/>
                    <a:pt x="6066" y="5079"/>
                    <a:pt x="4613" y="5380"/>
                  </a:cubicBezTo>
                  <a:cubicBezTo>
                    <a:pt x="1204" y="6132"/>
                    <a:pt x="1" y="8722"/>
                    <a:pt x="1" y="8722"/>
                  </a:cubicBezTo>
                  <a:lnTo>
                    <a:pt x="20937" y="8722"/>
                  </a:lnTo>
                  <a:lnTo>
                    <a:pt x="21087" y="4795"/>
                  </a:lnTo>
                  <a:lnTo>
                    <a:pt x="21238" y="635"/>
                  </a:lnTo>
                  <a:lnTo>
                    <a:pt x="12816"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2"/>
            <p:cNvSpPr/>
            <p:nvPr/>
          </p:nvSpPr>
          <p:spPr>
            <a:xfrm>
              <a:off x="1324131" y="6295420"/>
              <a:ext cx="675870" cy="150507"/>
            </a:xfrm>
            <a:custGeom>
              <a:avLst/>
              <a:gdLst/>
              <a:ahLst/>
              <a:cxnLst/>
              <a:rect l="l" t="t" r="r" b="b"/>
              <a:pathLst>
                <a:path w="21088" h="4696" extrusionOk="0">
                  <a:moveTo>
                    <a:pt x="8857" y="1"/>
                  </a:moveTo>
                  <a:cubicBezTo>
                    <a:pt x="7486" y="602"/>
                    <a:pt x="6066" y="1053"/>
                    <a:pt x="4613" y="1354"/>
                  </a:cubicBezTo>
                  <a:cubicBezTo>
                    <a:pt x="1204" y="2106"/>
                    <a:pt x="1" y="4696"/>
                    <a:pt x="1" y="4696"/>
                  </a:cubicBezTo>
                  <a:lnTo>
                    <a:pt x="20937" y="4696"/>
                  </a:lnTo>
                  <a:lnTo>
                    <a:pt x="21087" y="769"/>
                  </a:lnTo>
                  <a:lnTo>
                    <a:pt x="21087" y="769"/>
                  </a:lnTo>
                  <a:cubicBezTo>
                    <a:pt x="19166" y="1337"/>
                    <a:pt x="16225" y="2657"/>
                    <a:pt x="11246" y="3092"/>
                  </a:cubicBezTo>
                  <a:cubicBezTo>
                    <a:pt x="10728" y="2006"/>
                    <a:pt x="9775" y="903"/>
                    <a:pt x="8857"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1587614" y="3844397"/>
              <a:ext cx="493249" cy="2492849"/>
            </a:xfrm>
            <a:custGeom>
              <a:avLst/>
              <a:gdLst/>
              <a:ahLst/>
              <a:cxnLst/>
              <a:rect l="l" t="t" r="r" b="b"/>
              <a:pathLst>
                <a:path w="15390" h="77780" extrusionOk="0">
                  <a:moveTo>
                    <a:pt x="1" y="1"/>
                  </a:moveTo>
                  <a:lnTo>
                    <a:pt x="118" y="5214"/>
                  </a:lnTo>
                  <a:lnTo>
                    <a:pt x="1738" y="73201"/>
                  </a:lnTo>
                  <a:lnTo>
                    <a:pt x="15389" y="77779"/>
                  </a:lnTo>
                  <a:lnTo>
                    <a:pt x="13768" y="5214"/>
                  </a:lnTo>
                  <a:lnTo>
                    <a:pt x="13651" y="151"/>
                  </a:lnTo>
                  <a:lnTo>
                    <a:pt x="1"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1587614" y="3844397"/>
              <a:ext cx="441296" cy="167109"/>
            </a:xfrm>
            <a:custGeom>
              <a:avLst/>
              <a:gdLst/>
              <a:ahLst/>
              <a:cxnLst/>
              <a:rect l="l" t="t" r="r" b="b"/>
              <a:pathLst>
                <a:path w="13769" h="5214" extrusionOk="0">
                  <a:moveTo>
                    <a:pt x="1" y="1"/>
                  </a:moveTo>
                  <a:lnTo>
                    <a:pt x="118" y="5214"/>
                  </a:lnTo>
                  <a:lnTo>
                    <a:pt x="13768" y="5214"/>
                  </a:lnTo>
                  <a:lnTo>
                    <a:pt x="13651" y="151"/>
                  </a:lnTo>
                  <a:lnTo>
                    <a:pt x="1"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flipH="1">
              <a:off x="1542307" y="2497591"/>
              <a:ext cx="1020184" cy="1385938"/>
            </a:xfrm>
            <a:custGeom>
              <a:avLst/>
              <a:gdLst/>
              <a:ahLst/>
              <a:cxnLst/>
              <a:rect l="l" t="t" r="r" b="b"/>
              <a:pathLst>
                <a:path w="31831" h="43243" extrusionOk="0">
                  <a:moveTo>
                    <a:pt x="9708" y="1"/>
                  </a:moveTo>
                  <a:cubicBezTo>
                    <a:pt x="9708" y="1"/>
                    <a:pt x="9240" y="68"/>
                    <a:pt x="8522" y="201"/>
                  </a:cubicBezTo>
                  <a:cubicBezTo>
                    <a:pt x="6834" y="519"/>
                    <a:pt x="3877" y="1187"/>
                    <a:pt x="3142" y="2206"/>
                  </a:cubicBezTo>
                  <a:cubicBezTo>
                    <a:pt x="2089" y="3643"/>
                    <a:pt x="5381" y="20051"/>
                    <a:pt x="5381" y="20051"/>
                  </a:cubicBezTo>
                  <a:cubicBezTo>
                    <a:pt x="5381" y="20051"/>
                    <a:pt x="0" y="37846"/>
                    <a:pt x="736" y="43243"/>
                  </a:cubicBezTo>
                  <a:lnTo>
                    <a:pt x="31797" y="43243"/>
                  </a:lnTo>
                  <a:cubicBezTo>
                    <a:pt x="31830" y="42207"/>
                    <a:pt x="31763" y="41187"/>
                    <a:pt x="31596" y="40168"/>
                  </a:cubicBezTo>
                  <a:cubicBezTo>
                    <a:pt x="31329" y="38581"/>
                    <a:pt x="26784" y="23894"/>
                    <a:pt x="25865" y="21438"/>
                  </a:cubicBezTo>
                  <a:cubicBezTo>
                    <a:pt x="27169" y="14688"/>
                    <a:pt x="27570" y="4061"/>
                    <a:pt x="27336" y="2825"/>
                  </a:cubicBezTo>
                  <a:cubicBezTo>
                    <a:pt x="27102" y="1588"/>
                    <a:pt x="24696" y="970"/>
                    <a:pt x="23576" y="736"/>
                  </a:cubicBezTo>
                  <a:cubicBezTo>
                    <a:pt x="23025" y="619"/>
                    <a:pt x="22223" y="502"/>
                    <a:pt x="21538" y="402"/>
                  </a:cubicBezTo>
                  <a:cubicBezTo>
                    <a:pt x="20803" y="302"/>
                    <a:pt x="20201" y="235"/>
                    <a:pt x="20201" y="235"/>
                  </a:cubicBezTo>
                  <a:lnTo>
                    <a:pt x="9708"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2"/>
            <p:cNvSpPr/>
            <p:nvPr/>
          </p:nvSpPr>
          <p:spPr>
            <a:xfrm flipH="1">
              <a:off x="1714223" y="3525243"/>
              <a:ext cx="207267" cy="237875"/>
            </a:xfrm>
            <a:custGeom>
              <a:avLst/>
              <a:gdLst/>
              <a:ahLst/>
              <a:cxnLst/>
              <a:rect l="l" t="t" r="r" b="b"/>
              <a:pathLst>
                <a:path w="6467" h="7422" extrusionOk="0">
                  <a:moveTo>
                    <a:pt x="1" y="1"/>
                  </a:moveTo>
                  <a:lnTo>
                    <a:pt x="1" y="5163"/>
                  </a:lnTo>
                  <a:cubicBezTo>
                    <a:pt x="1" y="5163"/>
                    <a:pt x="134" y="6684"/>
                    <a:pt x="2156" y="7252"/>
                  </a:cubicBezTo>
                  <a:cubicBezTo>
                    <a:pt x="2560" y="7370"/>
                    <a:pt x="2959" y="7422"/>
                    <a:pt x="3340" y="7422"/>
                  </a:cubicBezTo>
                  <a:cubicBezTo>
                    <a:pt x="4853" y="7422"/>
                    <a:pt x="6090" y="6602"/>
                    <a:pt x="6250" y="5815"/>
                  </a:cubicBezTo>
                  <a:cubicBezTo>
                    <a:pt x="6467" y="4746"/>
                    <a:pt x="6333" y="251"/>
                    <a:pt x="6316" y="151"/>
                  </a:cubicBezTo>
                  <a:lnTo>
                    <a:pt x="1"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2"/>
            <p:cNvSpPr/>
            <p:nvPr/>
          </p:nvSpPr>
          <p:spPr>
            <a:xfrm flipH="1">
              <a:off x="2194043" y="3525243"/>
              <a:ext cx="207267" cy="237875"/>
            </a:xfrm>
            <a:custGeom>
              <a:avLst/>
              <a:gdLst/>
              <a:ahLst/>
              <a:cxnLst/>
              <a:rect l="l" t="t" r="r" b="b"/>
              <a:pathLst>
                <a:path w="6467" h="7422" extrusionOk="0">
                  <a:moveTo>
                    <a:pt x="1" y="1"/>
                  </a:moveTo>
                  <a:lnTo>
                    <a:pt x="1" y="5163"/>
                  </a:lnTo>
                  <a:cubicBezTo>
                    <a:pt x="1" y="5163"/>
                    <a:pt x="151" y="6684"/>
                    <a:pt x="2156" y="7252"/>
                  </a:cubicBezTo>
                  <a:cubicBezTo>
                    <a:pt x="2560" y="7370"/>
                    <a:pt x="2959" y="7422"/>
                    <a:pt x="3340" y="7422"/>
                  </a:cubicBezTo>
                  <a:cubicBezTo>
                    <a:pt x="4853" y="7422"/>
                    <a:pt x="6090" y="6602"/>
                    <a:pt x="6250" y="5815"/>
                  </a:cubicBezTo>
                  <a:cubicBezTo>
                    <a:pt x="6467" y="4746"/>
                    <a:pt x="6333" y="251"/>
                    <a:pt x="6317" y="151"/>
                  </a:cubicBezTo>
                  <a:lnTo>
                    <a:pt x="1"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flipH="1">
              <a:off x="1872197" y="2497591"/>
              <a:ext cx="417195" cy="264060"/>
            </a:xfrm>
            <a:custGeom>
              <a:avLst/>
              <a:gdLst/>
              <a:ahLst/>
              <a:cxnLst/>
              <a:rect l="l" t="t" r="r" b="b"/>
              <a:pathLst>
                <a:path w="13017" h="8239" extrusionOk="0">
                  <a:moveTo>
                    <a:pt x="1187" y="1"/>
                  </a:moveTo>
                  <a:cubicBezTo>
                    <a:pt x="1187" y="1"/>
                    <a:pt x="719" y="68"/>
                    <a:pt x="1" y="201"/>
                  </a:cubicBezTo>
                  <a:cubicBezTo>
                    <a:pt x="268" y="2023"/>
                    <a:pt x="2975" y="7419"/>
                    <a:pt x="6534" y="8238"/>
                  </a:cubicBezTo>
                  <a:cubicBezTo>
                    <a:pt x="10477" y="6668"/>
                    <a:pt x="12716" y="3075"/>
                    <a:pt x="13017" y="402"/>
                  </a:cubicBezTo>
                  <a:cubicBezTo>
                    <a:pt x="12282" y="302"/>
                    <a:pt x="11680" y="235"/>
                    <a:pt x="11680" y="235"/>
                  </a:cubicBezTo>
                  <a:lnTo>
                    <a:pt x="1187"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flipH="1">
              <a:off x="1813289" y="2773927"/>
              <a:ext cx="543568" cy="655487"/>
            </a:xfrm>
            <a:custGeom>
              <a:avLst/>
              <a:gdLst/>
              <a:ahLst/>
              <a:cxnLst/>
              <a:rect l="l" t="t" r="r" b="b"/>
              <a:pathLst>
                <a:path w="16960" h="20452" extrusionOk="0">
                  <a:moveTo>
                    <a:pt x="986" y="0"/>
                  </a:moveTo>
                  <a:cubicBezTo>
                    <a:pt x="435" y="0"/>
                    <a:pt x="1" y="452"/>
                    <a:pt x="17" y="1003"/>
                  </a:cubicBezTo>
                  <a:lnTo>
                    <a:pt x="34" y="1805"/>
                  </a:lnTo>
                  <a:cubicBezTo>
                    <a:pt x="17" y="1889"/>
                    <a:pt x="17" y="1972"/>
                    <a:pt x="17" y="2056"/>
                  </a:cubicBezTo>
                  <a:lnTo>
                    <a:pt x="602" y="19516"/>
                  </a:lnTo>
                  <a:cubicBezTo>
                    <a:pt x="619" y="20051"/>
                    <a:pt x="1053" y="20452"/>
                    <a:pt x="1571" y="20452"/>
                  </a:cubicBezTo>
                  <a:lnTo>
                    <a:pt x="15489" y="20452"/>
                  </a:lnTo>
                  <a:cubicBezTo>
                    <a:pt x="16007" y="20452"/>
                    <a:pt x="16442" y="20034"/>
                    <a:pt x="16459" y="19516"/>
                  </a:cubicBezTo>
                  <a:lnTo>
                    <a:pt x="16943" y="2072"/>
                  </a:lnTo>
                  <a:cubicBezTo>
                    <a:pt x="16943" y="2005"/>
                    <a:pt x="16943" y="1922"/>
                    <a:pt x="16926" y="1855"/>
                  </a:cubicBezTo>
                  <a:lnTo>
                    <a:pt x="16943" y="1020"/>
                  </a:lnTo>
                  <a:cubicBezTo>
                    <a:pt x="16960" y="468"/>
                    <a:pt x="16525" y="17"/>
                    <a:pt x="15974" y="17"/>
                  </a:cubicBezTo>
                  <a:lnTo>
                    <a:pt x="986"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flipH="1">
              <a:off x="1987866" y="2739665"/>
              <a:ext cx="199223" cy="99099"/>
            </a:xfrm>
            <a:custGeom>
              <a:avLst/>
              <a:gdLst/>
              <a:ahLst/>
              <a:cxnLst/>
              <a:rect l="l" t="t" r="r" b="b"/>
              <a:pathLst>
                <a:path w="6216" h="3092" extrusionOk="0">
                  <a:moveTo>
                    <a:pt x="468" y="0"/>
                  </a:moveTo>
                  <a:cubicBezTo>
                    <a:pt x="217" y="0"/>
                    <a:pt x="0" y="217"/>
                    <a:pt x="0" y="485"/>
                  </a:cubicBezTo>
                  <a:lnTo>
                    <a:pt x="0" y="2607"/>
                  </a:lnTo>
                  <a:cubicBezTo>
                    <a:pt x="0" y="2874"/>
                    <a:pt x="217" y="3091"/>
                    <a:pt x="468" y="3091"/>
                  </a:cubicBezTo>
                  <a:lnTo>
                    <a:pt x="5731" y="3091"/>
                  </a:lnTo>
                  <a:cubicBezTo>
                    <a:pt x="5999" y="3091"/>
                    <a:pt x="6216" y="2874"/>
                    <a:pt x="6216" y="2607"/>
                  </a:cubicBezTo>
                  <a:lnTo>
                    <a:pt x="6216" y="485"/>
                  </a:lnTo>
                  <a:cubicBezTo>
                    <a:pt x="6216" y="217"/>
                    <a:pt x="5999" y="0"/>
                    <a:pt x="57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flipH="1">
              <a:off x="2322019" y="2899178"/>
              <a:ext cx="163904" cy="223100"/>
            </a:xfrm>
            <a:custGeom>
              <a:avLst/>
              <a:gdLst/>
              <a:ahLst/>
              <a:cxnLst/>
              <a:rect l="l" t="t" r="r" b="b"/>
              <a:pathLst>
                <a:path w="5114" h="6961" extrusionOk="0">
                  <a:moveTo>
                    <a:pt x="4226" y="0"/>
                  </a:moveTo>
                  <a:cubicBezTo>
                    <a:pt x="3968" y="0"/>
                    <a:pt x="3709" y="76"/>
                    <a:pt x="3493" y="219"/>
                  </a:cubicBezTo>
                  <a:cubicBezTo>
                    <a:pt x="3042" y="570"/>
                    <a:pt x="953" y="3077"/>
                    <a:pt x="552" y="4129"/>
                  </a:cubicBezTo>
                  <a:cubicBezTo>
                    <a:pt x="151" y="5182"/>
                    <a:pt x="1" y="6418"/>
                    <a:pt x="619" y="6719"/>
                  </a:cubicBezTo>
                  <a:cubicBezTo>
                    <a:pt x="912" y="6870"/>
                    <a:pt x="1251" y="6960"/>
                    <a:pt x="1629" y="6960"/>
                  </a:cubicBezTo>
                  <a:cubicBezTo>
                    <a:pt x="2048" y="6960"/>
                    <a:pt x="2516" y="6849"/>
                    <a:pt x="3025" y="6585"/>
                  </a:cubicBezTo>
                  <a:cubicBezTo>
                    <a:pt x="3994" y="6084"/>
                    <a:pt x="4362" y="4647"/>
                    <a:pt x="4362" y="4597"/>
                  </a:cubicBezTo>
                  <a:cubicBezTo>
                    <a:pt x="4362" y="4547"/>
                    <a:pt x="5114" y="737"/>
                    <a:pt x="5114" y="737"/>
                  </a:cubicBezTo>
                  <a:cubicBezTo>
                    <a:pt x="5114" y="737"/>
                    <a:pt x="4913" y="136"/>
                    <a:pt x="4529" y="36"/>
                  </a:cubicBezTo>
                  <a:cubicBezTo>
                    <a:pt x="4430" y="12"/>
                    <a:pt x="4328" y="0"/>
                    <a:pt x="4226"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flipH="1">
              <a:off x="2241157" y="2899883"/>
              <a:ext cx="137655" cy="182909"/>
            </a:xfrm>
            <a:custGeom>
              <a:avLst/>
              <a:gdLst/>
              <a:ahLst/>
              <a:cxnLst/>
              <a:rect l="l" t="t" r="r" b="b"/>
              <a:pathLst>
                <a:path w="4295" h="5707" extrusionOk="0">
                  <a:moveTo>
                    <a:pt x="1282" y="1"/>
                  </a:moveTo>
                  <a:cubicBezTo>
                    <a:pt x="1246" y="1"/>
                    <a:pt x="1214" y="5"/>
                    <a:pt x="1187" y="14"/>
                  </a:cubicBezTo>
                  <a:cubicBezTo>
                    <a:pt x="752" y="164"/>
                    <a:pt x="585" y="749"/>
                    <a:pt x="853" y="916"/>
                  </a:cubicBezTo>
                  <a:cubicBezTo>
                    <a:pt x="602" y="1016"/>
                    <a:pt x="435" y="1250"/>
                    <a:pt x="385" y="1501"/>
                  </a:cubicBezTo>
                  <a:cubicBezTo>
                    <a:pt x="335" y="1785"/>
                    <a:pt x="719" y="2002"/>
                    <a:pt x="719" y="2002"/>
                  </a:cubicBezTo>
                  <a:cubicBezTo>
                    <a:pt x="535" y="2102"/>
                    <a:pt x="351" y="2219"/>
                    <a:pt x="184" y="2370"/>
                  </a:cubicBezTo>
                  <a:cubicBezTo>
                    <a:pt x="51" y="2520"/>
                    <a:pt x="218" y="3121"/>
                    <a:pt x="351" y="3205"/>
                  </a:cubicBezTo>
                  <a:cubicBezTo>
                    <a:pt x="168" y="3656"/>
                    <a:pt x="1" y="3873"/>
                    <a:pt x="67" y="4091"/>
                  </a:cubicBezTo>
                  <a:cubicBezTo>
                    <a:pt x="117" y="4291"/>
                    <a:pt x="1270" y="5310"/>
                    <a:pt x="1638" y="5477"/>
                  </a:cubicBezTo>
                  <a:cubicBezTo>
                    <a:pt x="1872" y="5579"/>
                    <a:pt x="2417" y="5706"/>
                    <a:pt x="2856" y="5706"/>
                  </a:cubicBezTo>
                  <a:cubicBezTo>
                    <a:pt x="3137" y="5706"/>
                    <a:pt x="3374" y="5654"/>
                    <a:pt x="3459" y="5511"/>
                  </a:cubicBezTo>
                  <a:cubicBezTo>
                    <a:pt x="3493" y="5444"/>
                    <a:pt x="3509" y="5377"/>
                    <a:pt x="3509" y="5310"/>
                  </a:cubicBezTo>
                  <a:cubicBezTo>
                    <a:pt x="3476" y="5076"/>
                    <a:pt x="3142" y="4959"/>
                    <a:pt x="2975" y="4909"/>
                  </a:cubicBezTo>
                  <a:cubicBezTo>
                    <a:pt x="2590" y="4675"/>
                    <a:pt x="2206" y="4425"/>
                    <a:pt x="1838" y="4157"/>
                  </a:cubicBezTo>
                  <a:lnTo>
                    <a:pt x="1855" y="4157"/>
                  </a:lnTo>
                  <a:cubicBezTo>
                    <a:pt x="1954" y="4207"/>
                    <a:pt x="2653" y="4611"/>
                    <a:pt x="3114" y="4611"/>
                  </a:cubicBezTo>
                  <a:cubicBezTo>
                    <a:pt x="3277" y="4611"/>
                    <a:pt x="3410" y="4560"/>
                    <a:pt x="3476" y="4425"/>
                  </a:cubicBezTo>
                  <a:cubicBezTo>
                    <a:pt x="3727" y="3873"/>
                    <a:pt x="2741" y="3322"/>
                    <a:pt x="2457" y="3155"/>
                  </a:cubicBezTo>
                  <a:cubicBezTo>
                    <a:pt x="2106" y="2904"/>
                    <a:pt x="1788" y="2637"/>
                    <a:pt x="1488" y="2370"/>
                  </a:cubicBezTo>
                  <a:cubicBezTo>
                    <a:pt x="1516" y="2370"/>
                    <a:pt x="2627" y="2917"/>
                    <a:pt x="3224" y="2917"/>
                  </a:cubicBezTo>
                  <a:cubicBezTo>
                    <a:pt x="3335" y="2917"/>
                    <a:pt x="3427" y="2898"/>
                    <a:pt x="3493" y="2854"/>
                  </a:cubicBezTo>
                  <a:cubicBezTo>
                    <a:pt x="3526" y="2837"/>
                    <a:pt x="3576" y="2787"/>
                    <a:pt x="3593" y="2737"/>
                  </a:cubicBezTo>
                  <a:cubicBezTo>
                    <a:pt x="3727" y="2453"/>
                    <a:pt x="3275" y="2002"/>
                    <a:pt x="3242" y="1985"/>
                  </a:cubicBezTo>
                  <a:cubicBezTo>
                    <a:pt x="3244" y="1985"/>
                    <a:pt x="3247" y="1984"/>
                    <a:pt x="3249" y="1984"/>
                  </a:cubicBezTo>
                  <a:cubicBezTo>
                    <a:pt x="3307" y="1984"/>
                    <a:pt x="3473" y="2110"/>
                    <a:pt x="3687" y="2110"/>
                  </a:cubicBezTo>
                  <a:cubicBezTo>
                    <a:pt x="3762" y="2110"/>
                    <a:pt x="3843" y="2094"/>
                    <a:pt x="3927" y="2052"/>
                  </a:cubicBezTo>
                  <a:cubicBezTo>
                    <a:pt x="4295" y="1902"/>
                    <a:pt x="4295" y="1400"/>
                    <a:pt x="3927" y="1233"/>
                  </a:cubicBezTo>
                  <a:cubicBezTo>
                    <a:pt x="3597" y="1061"/>
                    <a:pt x="1862" y="1"/>
                    <a:pt x="1282"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flipH="1">
              <a:off x="2259361" y="2931805"/>
              <a:ext cx="79837" cy="55831"/>
            </a:xfrm>
            <a:custGeom>
              <a:avLst/>
              <a:gdLst/>
              <a:ahLst/>
              <a:cxnLst/>
              <a:rect l="l" t="t" r="r" b="b"/>
              <a:pathLst>
                <a:path w="2491" h="1742" extrusionOk="0">
                  <a:moveTo>
                    <a:pt x="77" y="0"/>
                  </a:moveTo>
                  <a:cubicBezTo>
                    <a:pt x="44" y="0"/>
                    <a:pt x="18" y="7"/>
                    <a:pt x="1" y="20"/>
                  </a:cubicBezTo>
                  <a:cubicBezTo>
                    <a:pt x="385" y="271"/>
                    <a:pt x="1739" y="1106"/>
                    <a:pt x="2357" y="1741"/>
                  </a:cubicBezTo>
                  <a:cubicBezTo>
                    <a:pt x="2491" y="1457"/>
                    <a:pt x="2039" y="1006"/>
                    <a:pt x="2006" y="989"/>
                  </a:cubicBezTo>
                  <a:cubicBezTo>
                    <a:pt x="2006" y="989"/>
                    <a:pt x="487" y="0"/>
                    <a:pt x="7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flipH="1">
              <a:off x="2266316" y="3009013"/>
              <a:ext cx="91599" cy="61087"/>
            </a:xfrm>
            <a:custGeom>
              <a:avLst/>
              <a:gdLst/>
              <a:ahLst/>
              <a:cxnLst/>
              <a:rect l="l" t="t" r="r" b="b"/>
              <a:pathLst>
                <a:path w="2858" h="1906" extrusionOk="0">
                  <a:moveTo>
                    <a:pt x="0" y="1"/>
                  </a:moveTo>
                  <a:cubicBezTo>
                    <a:pt x="234" y="318"/>
                    <a:pt x="485" y="619"/>
                    <a:pt x="769" y="903"/>
                  </a:cubicBezTo>
                  <a:cubicBezTo>
                    <a:pt x="1153" y="1404"/>
                    <a:pt x="2306" y="1571"/>
                    <a:pt x="2857" y="1905"/>
                  </a:cubicBezTo>
                  <a:cubicBezTo>
                    <a:pt x="2824" y="1671"/>
                    <a:pt x="2490" y="1554"/>
                    <a:pt x="2323" y="1504"/>
                  </a:cubicBezTo>
                  <a:cubicBezTo>
                    <a:pt x="1938" y="1270"/>
                    <a:pt x="1554" y="1020"/>
                    <a:pt x="1186" y="752"/>
                  </a:cubicBezTo>
                  <a:lnTo>
                    <a:pt x="0"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flipH="1">
              <a:off x="2403939" y="3005263"/>
              <a:ext cx="591258" cy="335820"/>
            </a:xfrm>
            <a:custGeom>
              <a:avLst/>
              <a:gdLst/>
              <a:ahLst/>
              <a:cxnLst/>
              <a:rect l="l" t="t" r="r" b="b"/>
              <a:pathLst>
                <a:path w="18448" h="10478" extrusionOk="0">
                  <a:moveTo>
                    <a:pt x="16309" y="1"/>
                  </a:moveTo>
                  <a:cubicBezTo>
                    <a:pt x="16309" y="1"/>
                    <a:pt x="1789" y="2891"/>
                    <a:pt x="903" y="5314"/>
                  </a:cubicBezTo>
                  <a:cubicBezTo>
                    <a:pt x="1" y="7720"/>
                    <a:pt x="1237" y="10410"/>
                    <a:pt x="4212" y="10477"/>
                  </a:cubicBezTo>
                  <a:cubicBezTo>
                    <a:pt x="4234" y="10477"/>
                    <a:pt x="4256" y="10478"/>
                    <a:pt x="4279" y="10478"/>
                  </a:cubicBezTo>
                  <a:cubicBezTo>
                    <a:pt x="7296" y="10478"/>
                    <a:pt x="15628" y="6135"/>
                    <a:pt x="18447" y="4211"/>
                  </a:cubicBezTo>
                  <a:cubicBezTo>
                    <a:pt x="18030" y="3175"/>
                    <a:pt x="16309" y="1"/>
                    <a:pt x="16309"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2"/>
            <p:cNvSpPr/>
            <p:nvPr/>
          </p:nvSpPr>
          <p:spPr>
            <a:xfrm flipH="1">
              <a:off x="1719575" y="1877744"/>
              <a:ext cx="731541" cy="597508"/>
            </a:xfrm>
            <a:custGeom>
              <a:avLst/>
              <a:gdLst/>
              <a:ahLst/>
              <a:cxnLst/>
              <a:rect l="l" t="t" r="r" b="b"/>
              <a:pathLst>
                <a:path w="22825" h="18643" extrusionOk="0">
                  <a:moveTo>
                    <a:pt x="11143" y="1"/>
                  </a:moveTo>
                  <a:cubicBezTo>
                    <a:pt x="8329" y="1"/>
                    <a:pt x="5392" y="1109"/>
                    <a:pt x="4278" y="4821"/>
                  </a:cubicBezTo>
                  <a:cubicBezTo>
                    <a:pt x="3326" y="7979"/>
                    <a:pt x="2457" y="11221"/>
                    <a:pt x="1989" y="13209"/>
                  </a:cubicBezTo>
                  <a:cubicBezTo>
                    <a:pt x="1538" y="15214"/>
                    <a:pt x="1" y="17954"/>
                    <a:pt x="1" y="17954"/>
                  </a:cubicBezTo>
                  <a:cubicBezTo>
                    <a:pt x="1" y="17954"/>
                    <a:pt x="1705" y="18121"/>
                    <a:pt x="2390" y="18171"/>
                  </a:cubicBezTo>
                  <a:cubicBezTo>
                    <a:pt x="3159" y="17002"/>
                    <a:pt x="3810" y="15765"/>
                    <a:pt x="4328" y="14462"/>
                  </a:cubicBezTo>
                  <a:lnTo>
                    <a:pt x="4328" y="14462"/>
                  </a:lnTo>
                  <a:lnTo>
                    <a:pt x="3426" y="18238"/>
                  </a:lnTo>
                  <a:cubicBezTo>
                    <a:pt x="3426" y="18238"/>
                    <a:pt x="6290" y="18643"/>
                    <a:pt x="10754" y="18643"/>
                  </a:cubicBezTo>
                  <a:cubicBezTo>
                    <a:pt x="11002" y="18643"/>
                    <a:pt x="11255" y="18642"/>
                    <a:pt x="11513" y="18639"/>
                  </a:cubicBezTo>
                  <a:cubicBezTo>
                    <a:pt x="16425" y="18572"/>
                    <a:pt x="16709" y="18338"/>
                    <a:pt x="16709" y="18338"/>
                  </a:cubicBezTo>
                  <a:lnTo>
                    <a:pt x="16776" y="15431"/>
                  </a:lnTo>
                  <a:lnTo>
                    <a:pt x="17562" y="18338"/>
                  </a:lnTo>
                  <a:lnTo>
                    <a:pt x="19567" y="18288"/>
                  </a:lnTo>
                  <a:lnTo>
                    <a:pt x="19516" y="15832"/>
                  </a:lnTo>
                  <a:lnTo>
                    <a:pt x="20252" y="18004"/>
                  </a:lnTo>
                  <a:lnTo>
                    <a:pt x="22825" y="17954"/>
                  </a:lnTo>
                  <a:cubicBezTo>
                    <a:pt x="22825" y="17954"/>
                    <a:pt x="20937" y="12407"/>
                    <a:pt x="20419" y="10068"/>
                  </a:cubicBezTo>
                  <a:cubicBezTo>
                    <a:pt x="19901" y="7728"/>
                    <a:pt x="18999" y="3050"/>
                    <a:pt x="16993" y="1580"/>
                  </a:cubicBezTo>
                  <a:cubicBezTo>
                    <a:pt x="16057" y="879"/>
                    <a:pt x="13649" y="1"/>
                    <a:pt x="1114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flipH="1">
              <a:off x="2186544" y="2068602"/>
              <a:ext cx="144610" cy="145154"/>
            </a:xfrm>
            <a:custGeom>
              <a:avLst/>
              <a:gdLst/>
              <a:ahLst/>
              <a:cxnLst/>
              <a:rect l="l" t="t" r="r" b="b"/>
              <a:pathLst>
                <a:path w="4512" h="4529" extrusionOk="0">
                  <a:moveTo>
                    <a:pt x="1650" y="1"/>
                  </a:moveTo>
                  <a:cubicBezTo>
                    <a:pt x="1487" y="1"/>
                    <a:pt x="1315" y="50"/>
                    <a:pt x="1137" y="169"/>
                  </a:cubicBezTo>
                  <a:cubicBezTo>
                    <a:pt x="1" y="938"/>
                    <a:pt x="869" y="2342"/>
                    <a:pt x="1504" y="2809"/>
                  </a:cubicBezTo>
                  <a:cubicBezTo>
                    <a:pt x="2271" y="3361"/>
                    <a:pt x="2723" y="4528"/>
                    <a:pt x="3289" y="4528"/>
                  </a:cubicBezTo>
                  <a:cubicBezTo>
                    <a:pt x="3426" y="4528"/>
                    <a:pt x="3570" y="4460"/>
                    <a:pt x="3727" y="4296"/>
                  </a:cubicBezTo>
                  <a:cubicBezTo>
                    <a:pt x="4512" y="3444"/>
                    <a:pt x="3092" y="1339"/>
                    <a:pt x="3092" y="1339"/>
                  </a:cubicBezTo>
                  <a:cubicBezTo>
                    <a:pt x="3092" y="1339"/>
                    <a:pt x="2493" y="1"/>
                    <a:pt x="165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flipH="1">
              <a:off x="1817039" y="2079307"/>
              <a:ext cx="145154" cy="145154"/>
            </a:xfrm>
            <a:custGeom>
              <a:avLst/>
              <a:gdLst/>
              <a:ahLst/>
              <a:cxnLst/>
              <a:rect l="l" t="t" r="r" b="b"/>
              <a:pathLst>
                <a:path w="4529" h="4529" extrusionOk="0">
                  <a:moveTo>
                    <a:pt x="2863" y="1"/>
                  </a:moveTo>
                  <a:cubicBezTo>
                    <a:pt x="2020" y="1"/>
                    <a:pt x="1421" y="1339"/>
                    <a:pt x="1421" y="1339"/>
                  </a:cubicBezTo>
                  <a:cubicBezTo>
                    <a:pt x="1421" y="1339"/>
                    <a:pt x="1" y="3444"/>
                    <a:pt x="786" y="4297"/>
                  </a:cubicBezTo>
                  <a:cubicBezTo>
                    <a:pt x="943" y="4460"/>
                    <a:pt x="1087" y="4529"/>
                    <a:pt x="1224" y="4529"/>
                  </a:cubicBezTo>
                  <a:cubicBezTo>
                    <a:pt x="1789" y="4529"/>
                    <a:pt x="2242" y="3361"/>
                    <a:pt x="3008" y="2810"/>
                  </a:cubicBezTo>
                  <a:cubicBezTo>
                    <a:pt x="3660" y="2342"/>
                    <a:pt x="4529" y="938"/>
                    <a:pt x="3376" y="170"/>
                  </a:cubicBezTo>
                  <a:cubicBezTo>
                    <a:pt x="3198" y="51"/>
                    <a:pt x="3026" y="1"/>
                    <a:pt x="286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2"/>
            <p:cNvSpPr/>
            <p:nvPr/>
          </p:nvSpPr>
          <p:spPr>
            <a:xfrm flipH="1">
              <a:off x="1906459" y="2296253"/>
              <a:ext cx="344890" cy="417740"/>
            </a:xfrm>
            <a:custGeom>
              <a:avLst/>
              <a:gdLst/>
              <a:ahLst/>
              <a:cxnLst/>
              <a:rect l="l" t="t" r="r" b="b"/>
              <a:pathLst>
                <a:path w="10761" h="13034" extrusionOk="0">
                  <a:moveTo>
                    <a:pt x="3258" y="0"/>
                  </a:moveTo>
                  <a:lnTo>
                    <a:pt x="3258" y="0"/>
                  </a:lnTo>
                  <a:cubicBezTo>
                    <a:pt x="3292" y="67"/>
                    <a:pt x="3208" y="3643"/>
                    <a:pt x="2774" y="4629"/>
                  </a:cubicBezTo>
                  <a:cubicBezTo>
                    <a:pt x="2172" y="5965"/>
                    <a:pt x="0" y="6283"/>
                    <a:pt x="0" y="6283"/>
                  </a:cubicBezTo>
                  <a:cubicBezTo>
                    <a:pt x="0" y="6283"/>
                    <a:pt x="2256" y="12415"/>
                    <a:pt x="5531" y="13033"/>
                  </a:cubicBezTo>
                  <a:cubicBezTo>
                    <a:pt x="8221" y="11947"/>
                    <a:pt x="9992" y="8739"/>
                    <a:pt x="10760" y="6533"/>
                  </a:cubicBezTo>
                  <a:cubicBezTo>
                    <a:pt x="8722" y="6249"/>
                    <a:pt x="8171" y="5264"/>
                    <a:pt x="8070" y="4345"/>
                  </a:cubicBezTo>
                  <a:cubicBezTo>
                    <a:pt x="7987" y="3559"/>
                    <a:pt x="7753" y="101"/>
                    <a:pt x="7753" y="101"/>
                  </a:cubicBezTo>
                  <a:lnTo>
                    <a:pt x="3258"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2"/>
            <p:cNvSpPr/>
            <p:nvPr/>
          </p:nvSpPr>
          <p:spPr>
            <a:xfrm flipH="1">
              <a:off x="1897357" y="1986939"/>
              <a:ext cx="344890" cy="373607"/>
            </a:xfrm>
            <a:custGeom>
              <a:avLst/>
              <a:gdLst/>
              <a:ahLst/>
              <a:cxnLst/>
              <a:rect l="l" t="t" r="r" b="b"/>
              <a:pathLst>
                <a:path w="10761" h="11657" extrusionOk="0">
                  <a:moveTo>
                    <a:pt x="7887" y="0"/>
                  </a:moveTo>
                  <a:cubicBezTo>
                    <a:pt x="7439" y="0"/>
                    <a:pt x="6989" y="131"/>
                    <a:pt x="6600" y="362"/>
                  </a:cubicBezTo>
                  <a:cubicBezTo>
                    <a:pt x="6132" y="629"/>
                    <a:pt x="5731" y="963"/>
                    <a:pt x="5280" y="1247"/>
                  </a:cubicBezTo>
                  <a:cubicBezTo>
                    <a:pt x="4171" y="1943"/>
                    <a:pt x="2895" y="2306"/>
                    <a:pt x="1605" y="2306"/>
                  </a:cubicBezTo>
                  <a:cubicBezTo>
                    <a:pt x="1069" y="2306"/>
                    <a:pt x="530" y="2243"/>
                    <a:pt x="0" y="2116"/>
                  </a:cubicBezTo>
                  <a:lnTo>
                    <a:pt x="0" y="2116"/>
                  </a:lnTo>
                  <a:cubicBezTo>
                    <a:pt x="17" y="2550"/>
                    <a:pt x="17" y="2985"/>
                    <a:pt x="34" y="3419"/>
                  </a:cubicBezTo>
                  <a:cubicBezTo>
                    <a:pt x="67" y="5374"/>
                    <a:pt x="368" y="7413"/>
                    <a:pt x="1437" y="9100"/>
                  </a:cubicBezTo>
                  <a:cubicBezTo>
                    <a:pt x="2740" y="11155"/>
                    <a:pt x="4528" y="11656"/>
                    <a:pt x="5547" y="11656"/>
                  </a:cubicBezTo>
                  <a:cubicBezTo>
                    <a:pt x="6750" y="11656"/>
                    <a:pt x="9441" y="10320"/>
                    <a:pt x="10142" y="7362"/>
                  </a:cubicBezTo>
                  <a:cubicBezTo>
                    <a:pt x="10476" y="5942"/>
                    <a:pt x="10543" y="4489"/>
                    <a:pt x="10761" y="3052"/>
                  </a:cubicBezTo>
                  <a:lnTo>
                    <a:pt x="10761" y="3052"/>
                  </a:lnTo>
                  <a:cubicBezTo>
                    <a:pt x="10682" y="3063"/>
                    <a:pt x="10606" y="3068"/>
                    <a:pt x="10532" y="3068"/>
                  </a:cubicBezTo>
                  <a:cubicBezTo>
                    <a:pt x="9819" y="3068"/>
                    <a:pt x="9307" y="2581"/>
                    <a:pt x="8822" y="2066"/>
                  </a:cubicBezTo>
                  <a:cubicBezTo>
                    <a:pt x="8555" y="1782"/>
                    <a:pt x="8354" y="1448"/>
                    <a:pt x="8238" y="1097"/>
                  </a:cubicBezTo>
                  <a:cubicBezTo>
                    <a:pt x="8221" y="1063"/>
                    <a:pt x="8187" y="896"/>
                    <a:pt x="8154" y="696"/>
                  </a:cubicBezTo>
                  <a:cubicBezTo>
                    <a:pt x="8105" y="388"/>
                    <a:pt x="8057" y="18"/>
                    <a:pt x="8100" y="10"/>
                  </a:cubicBezTo>
                  <a:lnTo>
                    <a:pt x="8100" y="10"/>
                  </a:lnTo>
                  <a:cubicBezTo>
                    <a:pt x="8101" y="10"/>
                    <a:pt x="8102" y="10"/>
                    <a:pt x="8104" y="11"/>
                  </a:cubicBezTo>
                  <a:cubicBezTo>
                    <a:pt x="8103" y="10"/>
                    <a:pt x="8102" y="10"/>
                    <a:pt x="8101" y="10"/>
                  </a:cubicBezTo>
                  <a:cubicBezTo>
                    <a:pt x="8100" y="10"/>
                    <a:pt x="8100" y="10"/>
                    <a:pt x="8100" y="10"/>
                  </a:cubicBezTo>
                  <a:lnTo>
                    <a:pt x="8100" y="10"/>
                  </a:lnTo>
                  <a:cubicBezTo>
                    <a:pt x="8029" y="4"/>
                    <a:pt x="7958" y="0"/>
                    <a:pt x="7887"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2"/>
            <p:cNvSpPr/>
            <p:nvPr/>
          </p:nvSpPr>
          <p:spPr>
            <a:xfrm flipH="1">
              <a:off x="2114239" y="2108825"/>
              <a:ext cx="34294" cy="34294"/>
            </a:xfrm>
            <a:custGeom>
              <a:avLst/>
              <a:gdLst/>
              <a:ahLst/>
              <a:cxnLst/>
              <a:rect l="l" t="t" r="r" b="b"/>
              <a:pathLst>
                <a:path w="1070" h="1070" extrusionOk="0">
                  <a:moveTo>
                    <a:pt x="535" y="0"/>
                  </a:moveTo>
                  <a:cubicBezTo>
                    <a:pt x="468" y="0"/>
                    <a:pt x="401" y="17"/>
                    <a:pt x="334" y="51"/>
                  </a:cubicBezTo>
                  <a:cubicBezTo>
                    <a:pt x="201" y="101"/>
                    <a:pt x="100" y="218"/>
                    <a:pt x="50" y="351"/>
                  </a:cubicBezTo>
                  <a:cubicBezTo>
                    <a:pt x="17" y="418"/>
                    <a:pt x="0" y="485"/>
                    <a:pt x="17" y="552"/>
                  </a:cubicBezTo>
                  <a:cubicBezTo>
                    <a:pt x="17" y="602"/>
                    <a:pt x="17" y="635"/>
                    <a:pt x="34" y="686"/>
                  </a:cubicBezTo>
                  <a:cubicBezTo>
                    <a:pt x="50" y="786"/>
                    <a:pt x="100" y="853"/>
                    <a:pt x="167" y="919"/>
                  </a:cubicBezTo>
                  <a:cubicBezTo>
                    <a:pt x="217" y="953"/>
                    <a:pt x="251" y="986"/>
                    <a:pt x="284" y="1003"/>
                  </a:cubicBezTo>
                  <a:cubicBezTo>
                    <a:pt x="368" y="1053"/>
                    <a:pt x="468" y="1070"/>
                    <a:pt x="552" y="1070"/>
                  </a:cubicBezTo>
                  <a:cubicBezTo>
                    <a:pt x="702" y="1070"/>
                    <a:pt x="836" y="1003"/>
                    <a:pt x="936" y="903"/>
                  </a:cubicBezTo>
                  <a:cubicBezTo>
                    <a:pt x="1019" y="802"/>
                    <a:pt x="1070" y="669"/>
                    <a:pt x="1070" y="535"/>
                  </a:cubicBezTo>
                  <a:cubicBezTo>
                    <a:pt x="1070" y="485"/>
                    <a:pt x="1070" y="435"/>
                    <a:pt x="1053" y="385"/>
                  </a:cubicBezTo>
                  <a:cubicBezTo>
                    <a:pt x="1036" y="301"/>
                    <a:pt x="986" y="218"/>
                    <a:pt x="919" y="151"/>
                  </a:cubicBezTo>
                  <a:cubicBezTo>
                    <a:pt x="869" y="117"/>
                    <a:pt x="836" y="101"/>
                    <a:pt x="802" y="67"/>
                  </a:cubicBezTo>
                  <a:cubicBezTo>
                    <a:pt x="719" y="34"/>
                    <a:pt x="618" y="0"/>
                    <a:pt x="535"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2"/>
            <p:cNvSpPr/>
            <p:nvPr/>
          </p:nvSpPr>
          <p:spPr>
            <a:xfrm flipH="1">
              <a:off x="1995366" y="2110427"/>
              <a:ext cx="34294" cy="33909"/>
            </a:xfrm>
            <a:custGeom>
              <a:avLst/>
              <a:gdLst/>
              <a:ahLst/>
              <a:cxnLst/>
              <a:rect l="l" t="t" r="r" b="b"/>
              <a:pathLst>
                <a:path w="1070" h="1058" extrusionOk="0">
                  <a:moveTo>
                    <a:pt x="518" y="1"/>
                  </a:moveTo>
                  <a:cubicBezTo>
                    <a:pt x="452" y="1"/>
                    <a:pt x="385" y="17"/>
                    <a:pt x="335" y="34"/>
                  </a:cubicBezTo>
                  <a:cubicBezTo>
                    <a:pt x="251" y="67"/>
                    <a:pt x="201" y="101"/>
                    <a:pt x="151" y="151"/>
                  </a:cubicBezTo>
                  <a:cubicBezTo>
                    <a:pt x="101" y="201"/>
                    <a:pt x="67" y="268"/>
                    <a:pt x="34" y="335"/>
                  </a:cubicBezTo>
                  <a:cubicBezTo>
                    <a:pt x="17" y="402"/>
                    <a:pt x="1" y="468"/>
                    <a:pt x="1" y="535"/>
                  </a:cubicBezTo>
                  <a:cubicBezTo>
                    <a:pt x="17" y="585"/>
                    <a:pt x="17" y="636"/>
                    <a:pt x="17" y="669"/>
                  </a:cubicBezTo>
                  <a:cubicBezTo>
                    <a:pt x="51" y="769"/>
                    <a:pt x="101" y="853"/>
                    <a:pt x="168" y="920"/>
                  </a:cubicBezTo>
                  <a:cubicBezTo>
                    <a:pt x="201" y="936"/>
                    <a:pt x="251" y="970"/>
                    <a:pt x="285" y="1003"/>
                  </a:cubicBezTo>
                  <a:cubicBezTo>
                    <a:pt x="353" y="1030"/>
                    <a:pt x="421" y="1058"/>
                    <a:pt x="498" y="1058"/>
                  </a:cubicBezTo>
                  <a:cubicBezTo>
                    <a:pt x="516" y="1058"/>
                    <a:pt x="534" y="1056"/>
                    <a:pt x="552" y="1053"/>
                  </a:cubicBezTo>
                  <a:cubicBezTo>
                    <a:pt x="836" y="1053"/>
                    <a:pt x="1070" y="803"/>
                    <a:pt x="1070" y="519"/>
                  </a:cubicBezTo>
                  <a:cubicBezTo>
                    <a:pt x="1070" y="468"/>
                    <a:pt x="1053" y="418"/>
                    <a:pt x="1053" y="385"/>
                  </a:cubicBezTo>
                  <a:cubicBezTo>
                    <a:pt x="1020" y="285"/>
                    <a:pt x="970" y="201"/>
                    <a:pt x="903" y="134"/>
                  </a:cubicBezTo>
                  <a:lnTo>
                    <a:pt x="786" y="51"/>
                  </a:lnTo>
                  <a:cubicBezTo>
                    <a:pt x="702" y="17"/>
                    <a:pt x="619" y="1"/>
                    <a:pt x="51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2"/>
            <p:cNvSpPr/>
            <p:nvPr/>
          </p:nvSpPr>
          <p:spPr>
            <a:xfrm flipH="1">
              <a:off x="2009820" y="2218596"/>
              <a:ext cx="99643" cy="48812"/>
            </a:xfrm>
            <a:custGeom>
              <a:avLst/>
              <a:gdLst/>
              <a:ahLst/>
              <a:cxnLst/>
              <a:rect l="l" t="t" r="r" b="b"/>
              <a:pathLst>
                <a:path w="3109" h="1523" extrusionOk="0">
                  <a:moveTo>
                    <a:pt x="3109" y="1"/>
                  </a:moveTo>
                  <a:cubicBezTo>
                    <a:pt x="3109" y="1"/>
                    <a:pt x="2223" y="552"/>
                    <a:pt x="1321" y="552"/>
                  </a:cubicBezTo>
                  <a:cubicBezTo>
                    <a:pt x="1289" y="553"/>
                    <a:pt x="1257" y="554"/>
                    <a:pt x="1225" y="554"/>
                  </a:cubicBezTo>
                  <a:cubicBezTo>
                    <a:pt x="804" y="554"/>
                    <a:pt x="373" y="452"/>
                    <a:pt x="1" y="235"/>
                  </a:cubicBezTo>
                  <a:lnTo>
                    <a:pt x="1" y="235"/>
                  </a:lnTo>
                  <a:cubicBezTo>
                    <a:pt x="82" y="981"/>
                    <a:pt x="715" y="1523"/>
                    <a:pt x="1455" y="1523"/>
                  </a:cubicBezTo>
                  <a:cubicBezTo>
                    <a:pt x="1477" y="1523"/>
                    <a:pt x="1499" y="1522"/>
                    <a:pt x="1521" y="1521"/>
                  </a:cubicBezTo>
                  <a:cubicBezTo>
                    <a:pt x="2908" y="1521"/>
                    <a:pt x="3109" y="1"/>
                    <a:pt x="31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2"/>
            <p:cNvSpPr/>
            <p:nvPr/>
          </p:nvSpPr>
          <p:spPr>
            <a:xfrm flipH="1">
              <a:off x="2061773" y="2073153"/>
              <a:ext cx="38043" cy="127847"/>
            </a:xfrm>
            <a:custGeom>
              <a:avLst/>
              <a:gdLst/>
              <a:ahLst/>
              <a:cxnLst/>
              <a:rect l="l" t="t" r="r" b="b"/>
              <a:pathLst>
                <a:path w="1187" h="3989" extrusionOk="0">
                  <a:moveTo>
                    <a:pt x="675" y="0"/>
                  </a:moveTo>
                  <a:cubicBezTo>
                    <a:pt x="642" y="0"/>
                    <a:pt x="602" y="36"/>
                    <a:pt x="602" y="78"/>
                  </a:cubicBezTo>
                  <a:cubicBezTo>
                    <a:pt x="602" y="562"/>
                    <a:pt x="719" y="1047"/>
                    <a:pt x="702" y="1548"/>
                  </a:cubicBezTo>
                  <a:cubicBezTo>
                    <a:pt x="702" y="1966"/>
                    <a:pt x="619" y="2383"/>
                    <a:pt x="435" y="2751"/>
                  </a:cubicBezTo>
                  <a:cubicBezTo>
                    <a:pt x="301" y="3035"/>
                    <a:pt x="1" y="3302"/>
                    <a:pt x="134" y="3620"/>
                  </a:cubicBezTo>
                  <a:cubicBezTo>
                    <a:pt x="264" y="3905"/>
                    <a:pt x="564" y="3989"/>
                    <a:pt x="849" y="3989"/>
                  </a:cubicBezTo>
                  <a:cubicBezTo>
                    <a:pt x="931" y="3989"/>
                    <a:pt x="1012" y="3982"/>
                    <a:pt x="1087" y="3971"/>
                  </a:cubicBezTo>
                  <a:cubicBezTo>
                    <a:pt x="1187" y="3937"/>
                    <a:pt x="1170" y="3804"/>
                    <a:pt x="1070" y="3787"/>
                  </a:cubicBezTo>
                  <a:cubicBezTo>
                    <a:pt x="1034" y="3787"/>
                    <a:pt x="996" y="3787"/>
                    <a:pt x="958" y="3787"/>
                  </a:cubicBezTo>
                  <a:cubicBezTo>
                    <a:pt x="767" y="3787"/>
                    <a:pt x="558" y="3776"/>
                    <a:pt x="418" y="3636"/>
                  </a:cubicBezTo>
                  <a:cubicBezTo>
                    <a:pt x="268" y="3469"/>
                    <a:pt x="352" y="3319"/>
                    <a:pt x="452" y="3152"/>
                  </a:cubicBezTo>
                  <a:cubicBezTo>
                    <a:pt x="636" y="2868"/>
                    <a:pt x="769" y="2567"/>
                    <a:pt x="836" y="2250"/>
                  </a:cubicBezTo>
                  <a:cubicBezTo>
                    <a:pt x="903" y="1915"/>
                    <a:pt x="936" y="1565"/>
                    <a:pt x="903" y="1230"/>
                  </a:cubicBezTo>
                  <a:cubicBezTo>
                    <a:pt x="903" y="829"/>
                    <a:pt x="836" y="428"/>
                    <a:pt x="719" y="44"/>
                  </a:cubicBezTo>
                  <a:cubicBezTo>
                    <a:pt x="713" y="13"/>
                    <a:pt x="695" y="0"/>
                    <a:pt x="675"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2"/>
            <p:cNvSpPr/>
            <p:nvPr/>
          </p:nvSpPr>
          <p:spPr>
            <a:xfrm flipH="1">
              <a:off x="1886940" y="2059532"/>
              <a:ext cx="364729" cy="131277"/>
            </a:xfrm>
            <a:custGeom>
              <a:avLst/>
              <a:gdLst/>
              <a:ahLst/>
              <a:cxnLst/>
              <a:rect l="l" t="t" r="r" b="b"/>
              <a:pathLst>
                <a:path w="11380" h="4096" extrusionOk="0">
                  <a:moveTo>
                    <a:pt x="3506" y="552"/>
                  </a:moveTo>
                  <a:cubicBezTo>
                    <a:pt x="3516" y="552"/>
                    <a:pt x="3526" y="552"/>
                    <a:pt x="3536" y="553"/>
                  </a:cubicBezTo>
                  <a:cubicBezTo>
                    <a:pt x="4288" y="569"/>
                    <a:pt x="5023" y="1254"/>
                    <a:pt x="5006" y="2040"/>
                  </a:cubicBezTo>
                  <a:cubicBezTo>
                    <a:pt x="4956" y="2842"/>
                    <a:pt x="4288" y="3460"/>
                    <a:pt x="3486" y="3477"/>
                  </a:cubicBezTo>
                  <a:cubicBezTo>
                    <a:pt x="2684" y="3460"/>
                    <a:pt x="2032" y="2792"/>
                    <a:pt x="2049" y="1990"/>
                  </a:cubicBezTo>
                  <a:cubicBezTo>
                    <a:pt x="2065" y="1198"/>
                    <a:pt x="2717" y="552"/>
                    <a:pt x="3506" y="552"/>
                  </a:cubicBezTo>
                  <a:close/>
                  <a:moveTo>
                    <a:pt x="7782" y="619"/>
                  </a:moveTo>
                  <a:cubicBezTo>
                    <a:pt x="7793" y="619"/>
                    <a:pt x="7803" y="619"/>
                    <a:pt x="7813" y="619"/>
                  </a:cubicBezTo>
                  <a:cubicBezTo>
                    <a:pt x="8615" y="636"/>
                    <a:pt x="9250" y="1305"/>
                    <a:pt x="9250" y="2107"/>
                  </a:cubicBezTo>
                  <a:cubicBezTo>
                    <a:pt x="9234" y="2898"/>
                    <a:pt x="8582" y="3544"/>
                    <a:pt x="7793" y="3544"/>
                  </a:cubicBezTo>
                  <a:cubicBezTo>
                    <a:pt x="7783" y="3544"/>
                    <a:pt x="7773" y="3544"/>
                    <a:pt x="7763" y="3543"/>
                  </a:cubicBezTo>
                  <a:cubicBezTo>
                    <a:pt x="6961" y="3527"/>
                    <a:pt x="6309" y="2875"/>
                    <a:pt x="6326" y="2056"/>
                  </a:cubicBezTo>
                  <a:cubicBezTo>
                    <a:pt x="6343" y="1264"/>
                    <a:pt x="6978" y="619"/>
                    <a:pt x="7782" y="619"/>
                  </a:cubicBezTo>
                  <a:close/>
                  <a:moveTo>
                    <a:pt x="3497" y="1"/>
                  </a:moveTo>
                  <a:cubicBezTo>
                    <a:pt x="2693" y="1"/>
                    <a:pt x="1960" y="515"/>
                    <a:pt x="1664" y="1288"/>
                  </a:cubicBezTo>
                  <a:cubicBezTo>
                    <a:pt x="1247" y="1104"/>
                    <a:pt x="829" y="920"/>
                    <a:pt x="394" y="736"/>
                  </a:cubicBezTo>
                  <a:cubicBezTo>
                    <a:pt x="369" y="728"/>
                    <a:pt x="344" y="725"/>
                    <a:pt x="321" y="725"/>
                  </a:cubicBezTo>
                  <a:cubicBezTo>
                    <a:pt x="102" y="725"/>
                    <a:pt x="1" y="1049"/>
                    <a:pt x="227" y="1154"/>
                  </a:cubicBezTo>
                  <a:cubicBezTo>
                    <a:pt x="662" y="1338"/>
                    <a:pt x="1096" y="1522"/>
                    <a:pt x="1547" y="1706"/>
                  </a:cubicBezTo>
                  <a:cubicBezTo>
                    <a:pt x="1430" y="2290"/>
                    <a:pt x="1597" y="2892"/>
                    <a:pt x="1998" y="3343"/>
                  </a:cubicBezTo>
                  <a:cubicBezTo>
                    <a:pt x="2409" y="3810"/>
                    <a:pt x="2955" y="4024"/>
                    <a:pt x="3494" y="4024"/>
                  </a:cubicBezTo>
                  <a:cubicBezTo>
                    <a:pt x="4402" y="4024"/>
                    <a:pt x="5291" y="3418"/>
                    <a:pt x="5491" y="2391"/>
                  </a:cubicBezTo>
                  <a:cubicBezTo>
                    <a:pt x="5491" y="2290"/>
                    <a:pt x="5570" y="2240"/>
                    <a:pt x="5647" y="2240"/>
                  </a:cubicBezTo>
                  <a:cubicBezTo>
                    <a:pt x="5724" y="2240"/>
                    <a:pt x="5800" y="2290"/>
                    <a:pt x="5791" y="2391"/>
                  </a:cubicBezTo>
                  <a:cubicBezTo>
                    <a:pt x="5963" y="3453"/>
                    <a:pt x="6866" y="4095"/>
                    <a:pt x="7795" y="4095"/>
                  </a:cubicBezTo>
                  <a:cubicBezTo>
                    <a:pt x="8312" y="4095"/>
                    <a:pt x="8838" y="3896"/>
                    <a:pt x="9250" y="3460"/>
                  </a:cubicBezTo>
                  <a:cubicBezTo>
                    <a:pt x="9684" y="3009"/>
                    <a:pt x="9868" y="2357"/>
                    <a:pt x="9735" y="1739"/>
                  </a:cubicBezTo>
                  <a:cubicBezTo>
                    <a:pt x="10202" y="1555"/>
                    <a:pt x="10670" y="1355"/>
                    <a:pt x="11138" y="1154"/>
                  </a:cubicBezTo>
                  <a:cubicBezTo>
                    <a:pt x="11380" y="1049"/>
                    <a:pt x="11267" y="725"/>
                    <a:pt x="11045" y="725"/>
                  </a:cubicBezTo>
                  <a:cubicBezTo>
                    <a:pt x="11022" y="725"/>
                    <a:pt x="10997" y="728"/>
                    <a:pt x="10971" y="736"/>
                  </a:cubicBezTo>
                  <a:cubicBezTo>
                    <a:pt x="10520" y="937"/>
                    <a:pt x="10052" y="1121"/>
                    <a:pt x="9601" y="1321"/>
                  </a:cubicBezTo>
                  <a:cubicBezTo>
                    <a:pt x="9317" y="586"/>
                    <a:pt x="8615" y="102"/>
                    <a:pt x="7813" y="68"/>
                  </a:cubicBezTo>
                  <a:cubicBezTo>
                    <a:pt x="7801" y="68"/>
                    <a:pt x="7790" y="68"/>
                    <a:pt x="7778" y="68"/>
                  </a:cubicBezTo>
                  <a:cubicBezTo>
                    <a:pt x="6840" y="68"/>
                    <a:pt x="6023" y="731"/>
                    <a:pt x="5825" y="1655"/>
                  </a:cubicBezTo>
                  <a:cubicBezTo>
                    <a:pt x="5825" y="1762"/>
                    <a:pt x="5744" y="1816"/>
                    <a:pt x="5662" y="1816"/>
                  </a:cubicBezTo>
                  <a:cubicBezTo>
                    <a:pt x="5577" y="1816"/>
                    <a:pt x="5491" y="1758"/>
                    <a:pt x="5491" y="1639"/>
                  </a:cubicBezTo>
                  <a:cubicBezTo>
                    <a:pt x="5307" y="703"/>
                    <a:pt x="4505" y="18"/>
                    <a:pt x="3536" y="1"/>
                  </a:cubicBezTo>
                  <a:cubicBezTo>
                    <a:pt x="3523" y="1"/>
                    <a:pt x="3510" y="1"/>
                    <a:pt x="3497"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45"/>
          <p:cNvSpPr/>
          <p:nvPr/>
        </p:nvSpPr>
        <p:spPr>
          <a:xfrm>
            <a:off x="1666138" y="1099825"/>
            <a:ext cx="791400" cy="791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5"/>
          <p:cNvSpPr/>
          <p:nvPr/>
        </p:nvSpPr>
        <p:spPr>
          <a:xfrm>
            <a:off x="1499788" y="1987613"/>
            <a:ext cx="791400" cy="791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5"/>
          <p:cNvSpPr/>
          <p:nvPr/>
        </p:nvSpPr>
        <p:spPr>
          <a:xfrm>
            <a:off x="1757416" y="2875413"/>
            <a:ext cx="791400" cy="791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5"/>
          <p:cNvSpPr/>
          <p:nvPr/>
        </p:nvSpPr>
        <p:spPr>
          <a:xfrm>
            <a:off x="2456916" y="3454486"/>
            <a:ext cx="791400" cy="791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 name="Google Shape;800;p45"/>
          <p:cNvGrpSpPr/>
          <p:nvPr/>
        </p:nvGrpSpPr>
        <p:grpSpPr>
          <a:xfrm>
            <a:off x="2489600" y="934706"/>
            <a:ext cx="2419225" cy="4892225"/>
            <a:chOff x="2489600" y="934706"/>
            <a:chExt cx="2419225" cy="4892225"/>
          </a:xfrm>
        </p:grpSpPr>
        <p:sp>
          <p:nvSpPr>
            <p:cNvPr id="801" name="Google Shape;801;p45"/>
            <p:cNvSpPr/>
            <p:nvPr/>
          </p:nvSpPr>
          <p:spPr>
            <a:xfrm>
              <a:off x="2489600" y="934706"/>
              <a:ext cx="2419225" cy="4892225"/>
            </a:xfrm>
            <a:custGeom>
              <a:avLst/>
              <a:gdLst/>
              <a:ahLst/>
              <a:cxnLst/>
              <a:rect l="l" t="t" r="r" b="b"/>
              <a:pathLst>
                <a:path w="96769" h="195689" extrusionOk="0">
                  <a:moveTo>
                    <a:pt x="48396" y="7631"/>
                  </a:moveTo>
                  <a:cubicBezTo>
                    <a:pt x="53453" y="7653"/>
                    <a:pt x="58488" y="8607"/>
                    <a:pt x="63190" y="10470"/>
                  </a:cubicBezTo>
                  <a:cubicBezTo>
                    <a:pt x="70731" y="13419"/>
                    <a:pt x="77229" y="18543"/>
                    <a:pt x="81842" y="25197"/>
                  </a:cubicBezTo>
                  <a:cubicBezTo>
                    <a:pt x="86589" y="31984"/>
                    <a:pt x="89139" y="40079"/>
                    <a:pt x="89117" y="48374"/>
                  </a:cubicBezTo>
                  <a:cubicBezTo>
                    <a:pt x="89117" y="70842"/>
                    <a:pt x="70864" y="89117"/>
                    <a:pt x="48396" y="89117"/>
                  </a:cubicBezTo>
                  <a:cubicBezTo>
                    <a:pt x="42341" y="89117"/>
                    <a:pt x="36353" y="87764"/>
                    <a:pt x="30897" y="85125"/>
                  </a:cubicBezTo>
                  <a:cubicBezTo>
                    <a:pt x="24065" y="81843"/>
                    <a:pt x="18254" y="76741"/>
                    <a:pt x="14129" y="70376"/>
                  </a:cubicBezTo>
                  <a:cubicBezTo>
                    <a:pt x="9893" y="63811"/>
                    <a:pt x="7653" y="56181"/>
                    <a:pt x="7653" y="48374"/>
                  </a:cubicBezTo>
                  <a:cubicBezTo>
                    <a:pt x="7653" y="25906"/>
                    <a:pt x="25928" y="7631"/>
                    <a:pt x="48396" y="7631"/>
                  </a:cubicBezTo>
                  <a:close/>
                  <a:moveTo>
                    <a:pt x="48396" y="1"/>
                  </a:moveTo>
                  <a:cubicBezTo>
                    <a:pt x="21714" y="1"/>
                    <a:pt x="1" y="21715"/>
                    <a:pt x="1" y="48374"/>
                  </a:cubicBezTo>
                  <a:cubicBezTo>
                    <a:pt x="1" y="67027"/>
                    <a:pt x="10980" y="84216"/>
                    <a:pt x="27969" y="92178"/>
                  </a:cubicBezTo>
                  <a:cubicBezTo>
                    <a:pt x="33115" y="94596"/>
                    <a:pt x="38637" y="96082"/>
                    <a:pt x="44293" y="96592"/>
                  </a:cubicBezTo>
                  <a:lnTo>
                    <a:pt x="45690" y="96703"/>
                  </a:lnTo>
                  <a:lnTo>
                    <a:pt x="45690" y="109256"/>
                  </a:lnTo>
                  <a:lnTo>
                    <a:pt x="43494" y="109256"/>
                  </a:lnTo>
                  <a:cubicBezTo>
                    <a:pt x="42363" y="109256"/>
                    <a:pt x="41454" y="110166"/>
                    <a:pt x="41454" y="111297"/>
                  </a:cubicBezTo>
                  <a:lnTo>
                    <a:pt x="41454" y="193648"/>
                  </a:lnTo>
                  <a:cubicBezTo>
                    <a:pt x="41454" y="194780"/>
                    <a:pt x="42363" y="195689"/>
                    <a:pt x="43494" y="195689"/>
                  </a:cubicBezTo>
                  <a:lnTo>
                    <a:pt x="53298" y="195689"/>
                  </a:lnTo>
                  <a:cubicBezTo>
                    <a:pt x="54407" y="195689"/>
                    <a:pt x="55338" y="194780"/>
                    <a:pt x="55338" y="193648"/>
                  </a:cubicBezTo>
                  <a:lnTo>
                    <a:pt x="55338" y="111297"/>
                  </a:lnTo>
                  <a:cubicBezTo>
                    <a:pt x="55338" y="110166"/>
                    <a:pt x="54407" y="109256"/>
                    <a:pt x="53298" y="109256"/>
                  </a:cubicBezTo>
                  <a:lnTo>
                    <a:pt x="51102" y="109256"/>
                  </a:lnTo>
                  <a:lnTo>
                    <a:pt x="51102" y="96703"/>
                  </a:lnTo>
                  <a:lnTo>
                    <a:pt x="52499" y="96592"/>
                  </a:lnTo>
                  <a:cubicBezTo>
                    <a:pt x="77318" y="94485"/>
                    <a:pt x="96769" y="73326"/>
                    <a:pt x="96769" y="48374"/>
                  </a:cubicBezTo>
                  <a:cubicBezTo>
                    <a:pt x="96769" y="28524"/>
                    <a:pt x="84814" y="10891"/>
                    <a:pt x="66317" y="3483"/>
                  </a:cubicBezTo>
                  <a:cubicBezTo>
                    <a:pt x="60617" y="1199"/>
                    <a:pt x="54540" y="1"/>
                    <a:pt x="48396"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5"/>
            <p:cNvSpPr/>
            <p:nvPr/>
          </p:nvSpPr>
          <p:spPr>
            <a:xfrm>
              <a:off x="3604125" y="3280731"/>
              <a:ext cx="187425" cy="429750"/>
            </a:xfrm>
            <a:custGeom>
              <a:avLst/>
              <a:gdLst/>
              <a:ahLst/>
              <a:cxnLst/>
              <a:rect l="l" t="t" r="r" b="b"/>
              <a:pathLst>
                <a:path w="7497" h="17190" extrusionOk="0">
                  <a:moveTo>
                    <a:pt x="0" y="1"/>
                  </a:moveTo>
                  <a:lnTo>
                    <a:pt x="0" y="17190"/>
                  </a:lnTo>
                  <a:lnTo>
                    <a:pt x="7497" y="17190"/>
                  </a:lnTo>
                  <a:lnTo>
                    <a:pt x="7497"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 name="Google Shape;803;p45"/>
          <p:cNvSpPr txBox="1">
            <a:spLocks noGrp="1"/>
          </p:cNvSpPr>
          <p:nvPr>
            <p:ph type="title"/>
          </p:nvPr>
        </p:nvSpPr>
        <p:spPr>
          <a:xfrm>
            <a:off x="5443200" y="1767600"/>
            <a:ext cx="2980800" cy="80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Results</a:t>
            </a:r>
            <a:endParaRPr/>
          </a:p>
        </p:txBody>
      </p:sp>
      <p:sp>
        <p:nvSpPr>
          <p:cNvPr id="804" name="Google Shape;804;p45"/>
          <p:cNvSpPr txBox="1">
            <a:spLocks noGrp="1"/>
          </p:cNvSpPr>
          <p:nvPr>
            <p:ph type="subTitle" idx="1"/>
          </p:nvPr>
        </p:nvSpPr>
        <p:spPr>
          <a:xfrm>
            <a:off x="5443050" y="2571750"/>
            <a:ext cx="2980800" cy="2029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t>Mercury is the closest planet to the Sun and the smallest one in the Solar System—it’s only a bit larger than our Moon. The planet’s name has nothing to do with the liquid metal, since it was named after the Roman messenger god</a:t>
            </a:r>
            <a:endParaRPr sz="1200"/>
          </a:p>
        </p:txBody>
      </p:sp>
      <p:grpSp>
        <p:nvGrpSpPr>
          <p:cNvPr id="805" name="Google Shape;805;p45"/>
          <p:cNvGrpSpPr/>
          <p:nvPr/>
        </p:nvGrpSpPr>
        <p:grpSpPr>
          <a:xfrm>
            <a:off x="2621535" y="3641144"/>
            <a:ext cx="462161" cy="462161"/>
            <a:chOff x="2494029" y="3641144"/>
            <a:chExt cx="462161" cy="462161"/>
          </a:xfrm>
        </p:grpSpPr>
        <p:sp>
          <p:nvSpPr>
            <p:cNvPr id="806" name="Google Shape;806;p45"/>
            <p:cNvSpPr/>
            <p:nvPr/>
          </p:nvSpPr>
          <p:spPr>
            <a:xfrm>
              <a:off x="2650369" y="3715564"/>
              <a:ext cx="149449" cy="218517"/>
            </a:xfrm>
            <a:custGeom>
              <a:avLst/>
              <a:gdLst/>
              <a:ahLst/>
              <a:cxnLst/>
              <a:rect l="l" t="t" r="r" b="b"/>
              <a:pathLst>
                <a:path w="4663" h="6818" extrusionOk="0">
                  <a:moveTo>
                    <a:pt x="1" y="1"/>
                  </a:moveTo>
                  <a:lnTo>
                    <a:pt x="486" y="1304"/>
                  </a:lnTo>
                  <a:cubicBezTo>
                    <a:pt x="636" y="1671"/>
                    <a:pt x="703" y="2056"/>
                    <a:pt x="703" y="2457"/>
                  </a:cubicBezTo>
                  <a:lnTo>
                    <a:pt x="703" y="2490"/>
                  </a:lnTo>
                  <a:cubicBezTo>
                    <a:pt x="703" y="3275"/>
                    <a:pt x="987" y="4044"/>
                    <a:pt x="1521" y="4646"/>
                  </a:cubicBezTo>
                  <a:cubicBezTo>
                    <a:pt x="2039" y="5247"/>
                    <a:pt x="2323" y="6016"/>
                    <a:pt x="2323" y="6818"/>
                  </a:cubicBezTo>
                  <a:cubicBezTo>
                    <a:pt x="2340" y="6016"/>
                    <a:pt x="2624" y="5247"/>
                    <a:pt x="3142" y="4646"/>
                  </a:cubicBezTo>
                  <a:cubicBezTo>
                    <a:pt x="3677" y="4044"/>
                    <a:pt x="3961" y="3275"/>
                    <a:pt x="3961" y="2490"/>
                  </a:cubicBezTo>
                  <a:lnTo>
                    <a:pt x="3961" y="2457"/>
                  </a:lnTo>
                  <a:cubicBezTo>
                    <a:pt x="3961" y="2056"/>
                    <a:pt x="4028" y="1671"/>
                    <a:pt x="4161" y="1304"/>
                  </a:cubicBezTo>
                  <a:lnTo>
                    <a:pt x="4663"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5"/>
            <p:cNvSpPr/>
            <p:nvPr/>
          </p:nvSpPr>
          <p:spPr>
            <a:xfrm>
              <a:off x="2494029" y="3641144"/>
              <a:ext cx="462161" cy="462161"/>
            </a:xfrm>
            <a:custGeom>
              <a:avLst/>
              <a:gdLst/>
              <a:ahLst/>
              <a:cxnLst/>
              <a:rect l="l" t="t" r="r" b="b"/>
              <a:pathLst>
                <a:path w="14420" h="14420" extrusionOk="0">
                  <a:moveTo>
                    <a:pt x="2161" y="2088"/>
                  </a:moveTo>
                  <a:cubicBezTo>
                    <a:pt x="2345" y="2088"/>
                    <a:pt x="2534" y="2155"/>
                    <a:pt x="2690" y="2306"/>
                  </a:cubicBezTo>
                  <a:lnTo>
                    <a:pt x="3308" y="2941"/>
                  </a:lnTo>
                  <a:lnTo>
                    <a:pt x="3609" y="3342"/>
                  </a:lnTo>
                  <a:cubicBezTo>
                    <a:pt x="4127" y="4094"/>
                    <a:pt x="4428" y="4979"/>
                    <a:pt x="4411" y="5898"/>
                  </a:cubicBezTo>
                  <a:cubicBezTo>
                    <a:pt x="4411" y="6166"/>
                    <a:pt x="4445" y="6433"/>
                    <a:pt x="4495" y="6700"/>
                  </a:cubicBezTo>
                  <a:cubicBezTo>
                    <a:pt x="4094" y="6617"/>
                    <a:pt x="3726" y="6433"/>
                    <a:pt x="3425" y="6149"/>
                  </a:cubicBezTo>
                  <a:cubicBezTo>
                    <a:pt x="4060" y="5798"/>
                    <a:pt x="4144" y="4912"/>
                    <a:pt x="3576" y="4461"/>
                  </a:cubicBezTo>
                  <a:lnTo>
                    <a:pt x="2991" y="3993"/>
                  </a:lnTo>
                  <a:cubicBezTo>
                    <a:pt x="2757" y="3810"/>
                    <a:pt x="2490" y="3709"/>
                    <a:pt x="2206" y="3709"/>
                  </a:cubicBezTo>
                  <a:cubicBezTo>
                    <a:pt x="1754" y="3709"/>
                    <a:pt x="1404" y="3358"/>
                    <a:pt x="1404" y="2924"/>
                  </a:cubicBezTo>
                  <a:lnTo>
                    <a:pt x="1404" y="2841"/>
                  </a:lnTo>
                  <a:cubicBezTo>
                    <a:pt x="1404" y="2387"/>
                    <a:pt x="1772" y="2088"/>
                    <a:pt x="2161" y="2088"/>
                  </a:cubicBezTo>
                  <a:close/>
                  <a:moveTo>
                    <a:pt x="12259" y="2088"/>
                  </a:moveTo>
                  <a:cubicBezTo>
                    <a:pt x="12647" y="2088"/>
                    <a:pt x="13016" y="2387"/>
                    <a:pt x="13016" y="2841"/>
                  </a:cubicBezTo>
                  <a:lnTo>
                    <a:pt x="13016" y="2924"/>
                  </a:lnTo>
                  <a:cubicBezTo>
                    <a:pt x="13016" y="3358"/>
                    <a:pt x="12665" y="3709"/>
                    <a:pt x="12214" y="3709"/>
                  </a:cubicBezTo>
                  <a:cubicBezTo>
                    <a:pt x="11930" y="3709"/>
                    <a:pt x="11663" y="3810"/>
                    <a:pt x="11429" y="3993"/>
                  </a:cubicBezTo>
                  <a:lnTo>
                    <a:pt x="10844" y="4461"/>
                  </a:lnTo>
                  <a:cubicBezTo>
                    <a:pt x="10276" y="4912"/>
                    <a:pt x="10359" y="5798"/>
                    <a:pt x="10994" y="6149"/>
                  </a:cubicBezTo>
                  <a:cubicBezTo>
                    <a:pt x="10694" y="6433"/>
                    <a:pt x="10326" y="6617"/>
                    <a:pt x="9925" y="6700"/>
                  </a:cubicBezTo>
                  <a:cubicBezTo>
                    <a:pt x="9975" y="6433"/>
                    <a:pt x="9992" y="6166"/>
                    <a:pt x="9992" y="5898"/>
                  </a:cubicBezTo>
                  <a:cubicBezTo>
                    <a:pt x="9992" y="4979"/>
                    <a:pt x="10276" y="4094"/>
                    <a:pt x="10811" y="3342"/>
                  </a:cubicBezTo>
                  <a:lnTo>
                    <a:pt x="11111" y="2941"/>
                  </a:lnTo>
                  <a:lnTo>
                    <a:pt x="11729" y="2306"/>
                  </a:lnTo>
                  <a:cubicBezTo>
                    <a:pt x="11885" y="2155"/>
                    <a:pt x="12074" y="2088"/>
                    <a:pt x="12259" y="2088"/>
                  </a:cubicBezTo>
                  <a:close/>
                  <a:moveTo>
                    <a:pt x="3008" y="0"/>
                  </a:moveTo>
                  <a:cubicBezTo>
                    <a:pt x="1353" y="0"/>
                    <a:pt x="0" y="1353"/>
                    <a:pt x="0" y="3008"/>
                  </a:cubicBezTo>
                  <a:cubicBezTo>
                    <a:pt x="0" y="3826"/>
                    <a:pt x="318" y="4612"/>
                    <a:pt x="902" y="5180"/>
                  </a:cubicBezTo>
                  <a:lnTo>
                    <a:pt x="1337" y="5614"/>
                  </a:lnTo>
                  <a:cubicBezTo>
                    <a:pt x="1754" y="6032"/>
                    <a:pt x="2323" y="6266"/>
                    <a:pt x="2924" y="6266"/>
                  </a:cubicBezTo>
                  <a:cubicBezTo>
                    <a:pt x="3342" y="6784"/>
                    <a:pt x="3943" y="7118"/>
                    <a:pt x="4595" y="7185"/>
                  </a:cubicBezTo>
                  <a:cubicBezTo>
                    <a:pt x="4762" y="7770"/>
                    <a:pt x="5029" y="8321"/>
                    <a:pt x="5397" y="8805"/>
                  </a:cubicBezTo>
                  <a:lnTo>
                    <a:pt x="5631" y="9140"/>
                  </a:lnTo>
                  <a:cubicBezTo>
                    <a:pt x="6199" y="9892"/>
                    <a:pt x="6516" y="10810"/>
                    <a:pt x="6516" y="11763"/>
                  </a:cubicBezTo>
                  <a:lnTo>
                    <a:pt x="6516" y="14403"/>
                  </a:lnTo>
                  <a:lnTo>
                    <a:pt x="6968" y="14403"/>
                  </a:lnTo>
                  <a:lnTo>
                    <a:pt x="6968" y="11763"/>
                  </a:lnTo>
                  <a:cubicBezTo>
                    <a:pt x="6968" y="10710"/>
                    <a:pt x="6633" y="9691"/>
                    <a:pt x="5998" y="8856"/>
                  </a:cubicBezTo>
                  <a:lnTo>
                    <a:pt x="5765" y="8521"/>
                  </a:lnTo>
                  <a:cubicBezTo>
                    <a:pt x="5196" y="7770"/>
                    <a:pt x="4879" y="6851"/>
                    <a:pt x="4879" y="5898"/>
                  </a:cubicBezTo>
                  <a:cubicBezTo>
                    <a:pt x="4879" y="4879"/>
                    <a:pt x="4562" y="3893"/>
                    <a:pt x="3977" y="3074"/>
                  </a:cubicBezTo>
                  <a:lnTo>
                    <a:pt x="3676" y="2657"/>
                  </a:lnTo>
                  <a:cubicBezTo>
                    <a:pt x="3676" y="2640"/>
                    <a:pt x="3659" y="2623"/>
                    <a:pt x="3659" y="2623"/>
                  </a:cubicBezTo>
                  <a:lnTo>
                    <a:pt x="3008" y="1988"/>
                  </a:lnTo>
                  <a:cubicBezTo>
                    <a:pt x="2758" y="1738"/>
                    <a:pt x="2451" y="1626"/>
                    <a:pt x="2151" y="1626"/>
                  </a:cubicBezTo>
                  <a:cubicBezTo>
                    <a:pt x="1529" y="1626"/>
                    <a:pt x="936" y="2108"/>
                    <a:pt x="936" y="2841"/>
                  </a:cubicBezTo>
                  <a:lnTo>
                    <a:pt x="936" y="2924"/>
                  </a:lnTo>
                  <a:cubicBezTo>
                    <a:pt x="936" y="3609"/>
                    <a:pt x="1504" y="4177"/>
                    <a:pt x="2189" y="4177"/>
                  </a:cubicBezTo>
                  <a:cubicBezTo>
                    <a:pt x="2373" y="4177"/>
                    <a:pt x="2556" y="4244"/>
                    <a:pt x="2690" y="4361"/>
                  </a:cubicBezTo>
                  <a:lnTo>
                    <a:pt x="3275" y="4829"/>
                  </a:lnTo>
                  <a:cubicBezTo>
                    <a:pt x="3693" y="5146"/>
                    <a:pt x="3459" y="5815"/>
                    <a:pt x="2941" y="5815"/>
                  </a:cubicBezTo>
                  <a:cubicBezTo>
                    <a:pt x="2456" y="5815"/>
                    <a:pt x="2005" y="5614"/>
                    <a:pt x="1654" y="5280"/>
                  </a:cubicBezTo>
                  <a:lnTo>
                    <a:pt x="1220" y="4846"/>
                  </a:lnTo>
                  <a:cubicBezTo>
                    <a:pt x="735" y="4361"/>
                    <a:pt x="468" y="3693"/>
                    <a:pt x="468" y="3008"/>
                  </a:cubicBezTo>
                  <a:cubicBezTo>
                    <a:pt x="468" y="1604"/>
                    <a:pt x="1604" y="468"/>
                    <a:pt x="3008" y="468"/>
                  </a:cubicBezTo>
                  <a:lnTo>
                    <a:pt x="3158" y="468"/>
                  </a:lnTo>
                  <a:cubicBezTo>
                    <a:pt x="3626" y="468"/>
                    <a:pt x="4094" y="602"/>
                    <a:pt x="4511" y="852"/>
                  </a:cubicBezTo>
                  <a:cubicBezTo>
                    <a:pt x="5338" y="1370"/>
                    <a:pt x="6274" y="1629"/>
                    <a:pt x="7210" y="1629"/>
                  </a:cubicBezTo>
                  <a:cubicBezTo>
                    <a:pt x="8146" y="1629"/>
                    <a:pt x="9081" y="1370"/>
                    <a:pt x="9908" y="852"/>
                  </a:cubicBezTo>
                  <a:cubicBezTo>
                    <a:pt x="10309" y="602"/>
                    <a:pt x="10777" y="468"/>
                    <a:pt x="11262" y="468"/>
                  </a:cubicBezTo>
                  <a:lnTo>
                    <a:pt x="11412" y="468"/>
                  </a:lnTo>
                  <a:cubicBezTo>
                    <a:pt x="12816" y="468"/>
                    <a:pt x="13952" y="1604"/>
                    <a:pt x="13952" y="3008"/>
                  </a:cubicBezTo>
                  <a:cubicBezTo>
                    <a:pt x="13952" y="3693"/>
                    <a:pt x="13684" y="4361"/>
                    <a:pt x="13183" y="4846"/>
                  </a:cubicBezTo>
                  <a:lnTo>
                    <a:pt x="12749" y="5280"/>
                  </a:lnTo>
                  <a:cubicBezTo>
                    <a:pt x="12415" y="5614"/>
                    <a:pt x="11963" y="5815"/>
                    <a:pt x="11479" y="5815"/>
                  </a:cubicBezTo>
                  <a:cubicBezTo>
                    <a:pt x="10961" y="5815"/>
                    <a:pt x="10727" y="5146"/>
                    <a:pt x="11128" y="4829"/>
                  </a:cubicBezTo>
                  <a:lnTo>
                    <a:pt x="11713" y="4361"/>
                  </a:lnTo>
                  <a:cubicBezTo>
                    <a:pt x="11863" y="4244"/>
                    <a:pt x="12030" y="4177"/>
                    <a:pt x="12214" y="4177"/>
                  </a:cubicBezTo>
                  <a:cubicBezTo>
                    <a:pt x="12916" y="4177"/>
                    <a:pt x="13484" y="3609"/>
                    <a:pt x="13484" y="2924"/>
                  </a:cubicBezTo>
                  <a:lnTo>
                    <a:pt x="13484" y="2841"/>
                  </a:lnTo>
                  <a:cubicBezTo>
                    <a:pt x="13484" y="2108"/>
                    <a:pt x="12883" y="1626"/>
                    <a:pt x="12256" y="1626"/>
                  </a:cubicBezTo>
                  <a:cubicBezTo>
                    <a:pt x="11954" y="1626"/>
                    <a:pt x="11645" y="1738"/>
                    <a:pt x="11395" y="1988"/>
                  </a:cubicBezTo>
                  <a:lnTo>
                    <a:pt x="10760" y="2623"/>
                  </a:lnTo>
                  <a:cubicBezTo>
                    <a:pt x="10760" y="2640"/>
                    <a:pt x="10744" y="2640"/>
                    <a:pt x="10744" y="2657"/>
                  </a:cubicBezTo>
                  <a:lnTo>
                    <a:pt x="10443" y="3074"/>
                  </a:lnTo>
                  <a:cubicBezTo>
                    <a:pt x="9841" y="3893"/>
                    <a:pt x="9524" y="4879"/>
                    <a:pt x="9524" y="5898"/>
                  </a:cubicBezTo>
                  <a:cubicBezTo>
                    <a:pt x="9524" y="6851"/>
                    <a:pt x="9223" y="7770"/>
                    <a:pt x="8655" y="8538"/>
                  </a:cubicBezTo>
                  <a:lnTo>
                    <a:pt x="8404" y="8856"/>
                  </a:lnTo>
                  <a:cubicBezTo>
                    <a:pt x="7786" y="9691"/>
                    <a:pt x="7435" y="10710"/>
                    <a:pt x="7435" y="11763"/>
                  </a:cubicBezTo>
                  <a:lnTo>
                    <a:pt x="7435" y="14420"/>
                  </a:lnTo>
                  <a:lnTo>
                    <a:pt x="7903" y="14420"/>
                  </a:lnTo>
                  <a:lnTo>
                    <a:pt x="7903" y="11763"/>
                  </a:lnTo>
                  <a:cubicBezTo>
                    <a:pt x="7903" y="10810"/>
                    <a:pt x="8221" y="9892"/>
                    <a:pt x="8789" y="9140"/>
                  </a:cubicBezTo>
                  <a:lnTo>
                    <a:pt x="9023" y="8805"/>
                  </a:lnTo>
                  <a:cubicBezTo>
                    <a:pt x="9390" y="8321"/>
                    <a:pt x="9658" y="7770"/>
                    <a:pt x="9825" y="7185"/>
                  </a:cubicBezTo>
                  <a:cubicBezTo>
                    <a:pt x="10476" y="7118"/>
                    <a:pt x="11078" y="6784"/>
                    <a:pt x="11496" y="6266"/>
                  </a:cubicBezTo>
                  <a:cubicBezTo>
                    <a:pt x="12097" y="6266"/>
                    <a:pt x="12665" y="6032"/>
                    <a:pt x="13083" y="5614"/>
                  </a:cubicBezTo>
                  <a:lnTo>
                    <a:pt x="13517" y="5180"/>
                  </a:lnTo>
                  <a:cubicBezTo>
                    <a:pt x="14085" y="4595"/>
                    <a:pt x="14420" y="3826"/>
                    <a:pt x="14420" y="3008"/>
                  </a:cubicBezTo>
                  <a:cubicBezTo>
                    <a:pt x="14420" y="1337"/>
                    <a:pt x="13066" y="0"/>
                    <a:pt x="11395" y="0"/>
                  </a:cubicBezTo>
                  <a:lnTo>
                    <a:pt x="11262" y="0"/>
                  </a:lnTo>
                  <a:cubicBezTo>
                    <a:pt x="10694" y="0"/>
                    <a:pt x="10142" y="150"/>
                    <a:pt x="9658" y="451"/>
                  </a:cubicBezTo>
                  <a:cubicBezTo>
                    <a:pt x="8906" y="927"/>
                    <a:pt x="8054" y="1165"/>
                    <a:pt x="7201" y="1165"/>
                  </a:cubicBezTo>
                  <a:cubicBezTo>
                    <a:pt x="6349" y="1165"/>
                    <a:pt x="5497" y="927"/>
                    <a:pt x="4745" y="451"/>
                  </a:cubicBezTo>
                  <a:cubicBezTo>
                    <a:pt x="4277" y="150"/>
                    <a:pt x="3726" y="0"/>
                    <a:pt x="3158"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5"/>
            <p:cNvSpPr/>
            <p:nvPr/>
          </p:nvSpPr>
          <p:spPr>
            <a:xfrm>
              <a:off x="2643414" y="3712904"/>
              <a:ext cx="163359" cy="225985"/>
            </a:xfrm>
            <a:custGeom>
              <a:avLst/>
              <a:gdLst/>
              <a:ahLst/>
              <a:cxnLst/>
              <a:rect l="l" t="t" r="r" b="b"/>
              <a:pathLst>
                <a:path w="5097" h="7051" extrusionOk="0">
                  <a:moveTo>
                    <a:pt x="435" y="0"/>
                  </a:moveTo>
                  <a:lnTo>
                    <a:pt x="1" y="167"/>
                  </a:lnTo>
                  <a:lnTo>
                    <a:pt x="485" y="1470"/>
                  </a:lnTo>
                  <a:cubicBezTo>
                    <a:pt x="619" y="1805"/>
                    <a:pt x="686" y="2172"/>
                    <a:pt x="686" y="2540"/>
                  </a:cubicBezTo>
                  <a:lnTo>
                    <a:pt x="686" y="2573"/>
                  </a:lnTo>
                  <a:cubicBezTo>
                    <a:pt x="686" y="3425"/>
                    <a:pt x="1003" y="4244"/>
                    <a:pt x="1555" y="4879"/>
                  </a:cubicBezTo>
                  <a:cubicBezTo>
                    <a:pt x="2039" y="5447"/>
                    <a:pt x="2323" y="6165"/>
                    <a:pt x="2323" y="6901"/>
                  </a:cubicBezTo>
                  <a:lnTo>
                    <a:pt x="2323" y="7051"/>
                  </a:lnTo>
                  <a:lnTo>
                    <a:pt x="2774" y="7051"/>
                  </a:lnTo>
                  <a:lnTo>
                    <a:pt x="2774" y="6901"/>
                  </a:lnTo>
                  <a:cubicBezTo>
                    <a:pt x="2774" y="6165"/>
                    <a:pt x="3042" y="5447"/>
                    <a:pt x="3543" y="4879"/>
                  </a:cubicBezTo>
                  <a:cubicBezTo>
                    <a:pt x="4094" y="4244"/>
                    <a:pt x="4412" y="3425"/>
                    <a:pt x="4412" y="2573"/>
                  </a:cubicBezTo>
                  <a:lnTo>
                    <a:pt x="4412" y="2540"/>
                  </a:lnTo>
                  <a:cubicBezTo>
                    <a:pt x="4412" y="2172"/>
                    <a:pt x="4479" y="1805"/>
                    <a:pt x="4596" y="1470"/>
                  </a:cubicBezTo>
                  <a:lnTo>
                    <a:pt x="5097" y="167"/>
                  </a:lnTo>
                  <a:lnTo>
                    <a:pt x="4662" y="0"/>
                  </a:lnTo>
                  <a:lnTo>
                    <a:pt x="4161" y="1303"/>
                  </a:lnTo>
                  <a:cubicBezTo>
                    <a:pt x="4011" y="1704"/>
                    <a:pt x="3944" y="2122"/>
                    <a:pt x="3944" y="2540"/>
                  </a:cubicBezTo>
                  <a:lnTo>
                    <a:pt x="3944" y="2573"/>
                  </a:lnTo>
                  <a:cubicBezTo>
                    <a:pt x="3944" y="3308"/>
                    <a:pt x="3677" y="4027"/>
                    <a:pt x="3192" y="4578"/>
                  </a:cubicBezTo>
                  <a:cubicBezTo>
                    <a:pt x="2908" y="4896"/>
                    <a:pt x="2691" y="5246"/>
                    <a:pt x="2540" y="5647"/>
                  </a:cubicBezTo>
                  <a:cubicBezTo>
                    <a:pt x="2407" y="5246"/>
                    <a:pt x="2190" y="4896"/>
                    <a:pt x="1906" y="4578"/>
                  </a:cubicBezTo>
                  <a:cubicBezTo>
                    <a:pt x="1421" y="4027"/>
                    <a:pt x="1154" y="3308"/>
                    <a:pt x="1154" y="2573"/>
                  </a:cubicBezTo>
                  <a:lnTo>
                    <a:pt x="1154" y="2540"/>
                  </a:lnTo>
                  <a:cubicBezTo>
                    <a:pt x="1154" y="2122"/>
                    <a:pt x="1070" y="1704"/>
                    <a:pt x="936" y="1303"/>
                  </a:cubicBezTo>
                  <a:lnTo>
                    <a:pt x="435"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45"/>
          <p:cNvGrpSpPr/>
          <p:nvPr/>
        </p:nvGrpSpPr>
        <p:grpSpPr>
          <a:xfrm>
            <a:off x="3098884" y="1501750"/>
            <a:ext cx="1200657" cy="1165851"/>
            <a:chOff x="2984009" y="1618500"/>
            <a:chExt cx="1200657" cy="1165851"/>
          </a:xfrm>
        </p:grpSpPr>
        <p:sp>
          <p:nvSpPr>
            <p:cNvPr id="810" name="Google Shape;810;p45"/>
            <p:cNvSpPr/>
            <p:nvPr/>
          </p:nvSpPr>
          <p:spPr>
            <a:xfrm>
              <a:off x="3470240" y="1630840"/>
              <a:ext cx="228164" cy="532318"/>
            </a:xfrm>
            <a:custGeom>
              <a:avLst/>
              <a:gdLst/>
              <a:ahLst/>
              <a:cxnLst/>
              <a:rect l="l" t="t" r="r" b="b"/>
              <a:pathLst>
                <a:path w="7119" h="16609" extrusionOk="0">
                  <a:moveTo>
                    <a:pt x="2373" y="0"/>
                  </a:moveTo>
                  <a:lnTo>
                    <a:pt x="2373" y="10677"/>
                  </a:lnTo>
                  <a:lnTo>
                    <a:pt x="1" y="13651"/>
                  </a:lnTo>
                  <a:lnTo>
                    <a:pt x="586" y="16609"/>
                  </a:lnTo>
                  <a:lnTo>
                    <a:pt x="3560" y="13050"/>
                  </a:lnTo>
                  <a:lnTo>
                    <a:pt x="6517" y="16609"/>
                  </a:lnTo>
                  <a:lnTo>
                    <a:pt x="7119" y="13651"/>
                  </a:lnTo>
                  <a:lnTo>
                    <a:pt x="4746" y="10677"/>
                  </a:lnTo>
                  <a:lnTo>
                    <a:pt x="4746"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5"/>
            <p:cNvSpPr/>
            <p:nvPr/>
          </p:nvSpPr>
          <p:spPr>
            <a:xfrm>
              <a:off x="2984009" y="1618500"/>
              <a:ext cx="1200657" cy="1165851"/>
            </a:xfrm>
            <a:custGeom>
              <a:avLst/>
              <a:gdLst/>
              <a:ahLst/>
              <a:cxnLst/>
              <a:rect l="l" t="t" r="r" b="b"/>
              <a:pathLst>
                <a:path w="37462" h="36376" extrusionOk="0">
                  <a:moveTo>
                    <a:pt x="19533" y="4930"/>
                  </a:moveTo>
                  <a:lnTo>
                    <a:pt x="19533" y="6534"/>
                  </a:lnTo>
                  <a:lnTo>
                    <a:pt x="17929" y="6534"/>
                  </a:lnTo>
                  <a:lnTo>
                    <a:pt x="17929" y="4930"/>
                  </a:lnTo>
                  <a:close/>
                  <a:moveTo>
                    <a:pt x="19533" y="7303"/>
                  </a:moveTo>
                  <a:lnTo>
                    <a:pt x="19533" y="8907"/>
                  </a:lnTo>
                  <a:lnTo>
                    <a:pt x="17929" y="8907"/>
                  </a:lnTo>
                  <a:lnTo>
                    <a:pt x="17929" y="7303"/>
                  </a:lnTo>
                  <a:close/>
                  <a:moveTo>
                    <a:pt x="19533" y="9675"/>
                  </a:moveTo>
                  <a:lnTo>
                    <a:pt x="19533" y="11079"/>
                  </a:lnTo>
                  <a:cubicBezTo>
                    <a:pt x="19533" y="11162"/>
                    <a:pt x="19566" y="11246"/>
                    <a:pt x="19616" y="11313"/>
                  </a:cubicBezTo>
                  <a:lnTo>
                    <a:pt x="21705" y="13936"/>
                  </a:lnTo>
                  <a:lnTo>
                    <a:pt x="21321" y="15958"/>
                  </a:lnTo>
                  <a:lnTo>
                    <a:pt x="19031" y="13201"/>
                  </a:lnTo>
                  <a:cubicBezTo>
                    <a:pt x="18948" y="13117"/>
                    <a:pt x="18839" y="13075"/>
                    <a:pt x="18731" y="13075"/>
                  </a:cubicBezTo>
                  <a:cubicBezTo>
                    <a:pt x="18622" y="13075"/>
                    <a:pt x="18514" y="13117"/>
                    <a:pt x="18430" y="13201"/>
                  </a:cubicBezTo>
                  <a:lnTo>
                    <a:pt x="16141" y="15958"/>
                  </a:lnTo>
                  <a:lnTo>
                    <a:pt x="15740" y="13936"/>
                  </a:lnTo>
                  <a:lnTo>
                    <a:pt x="17845" y="11313"/>
                  </a:lnTo>
                  <a:cubicBezTo>
                    <a:pt x="17895" y="11246"/>
                    <a:pt x="17929" y="11162"/>
                    <a:pt x="17929" y="11062"/>
                  </a:cubicBezTo>
                  <a:lnTo>
                    <a:pt x="17929" y="9675"/>
                  </a:lnTo>
                  <a:close/>
                  <a:moveTo>
                    <a:pt x="11730" y="10260"/>
                  </a:moveTo>
                  <a:lnTo>
                    <a:pt x="11546" y="11045"/>
                  </a:lnTo>
                  <a:cubicBezTo>
                    <a:pt x="10995" y="13585"/>
                    <a:pt x="9742" y="15907"/>
                    <a:pt x="7920" y="17762"/>
                  </a:cubicBezTo>
                  <a:lnTo>
                    <a:pt x="8472" y="18314"/>
                  </a:lnTo>
                  <a:cubicBezTo>
                    <a:pt x="8990" y="17779"/>
                    <a:pt x="9457" y="17211"/>
                    <a:pt x="9892" y="16609"/>
                  </a:cubicBezTo>
                  <a:lnTo>
                    <a:pt x="10009" y="16425"/>
                  </a:lnTo>
                  <a:lnTo>
                    <a:pt x="11813" y="17779"/>
                  </a:lnTo>
                  <a:lnTo>
                    <a:pt x="12265" y="17161"/>
                  </a:lnTo>
                  <a:lnTo>
                    <a:pt x="10427" y="15791"/>
                  </a:lnTo>
                  <a:lnTo>
                    <a:pt x="10527" y="15623"/>
                  </a:lnTo>
                  <a:cubicBezTo>
                    <a:pt x="11362" y="14253"/>
                    <a:pt x="11947" y="12766"/>
                    <a:pt x="12298" y="11212"/>
                  </a:cubicBezTo>
                  <a:lnTo>
                    <a:pt x="12498" y="10327"/>
                  </a:lnTo>
                  <a:lnTo>
                    <a:pt x="12716" y="10377"/>
                  </a:lnTo>
                  <a:cubicBezTo>
                    <a:pt x="13735" y="10661"/>
                    <a:pt x="14503" y="11496"/>
                    <a:pt x="14687" y="12516"/>
                  </a:cubicBezTo>
                  <a:lnTo>
                    <a:pt x="15974" y="19182"/>
                  </a:lnTo>
                  <a:lnTo>
                    <a:pt x="14771" y="20034"/>
                  </a:lnTo>
                  <a:cubicBezTo>
                    <a:pt x="13050" y="21271"/>
                    <a:pt x="10978" y="21939"/>
                    <a:pt x="8856" y="21956"/>
                  </a:cubicBezTo>
                  <a:lnTo>
                    <a:pt x="8856" y="22725"/>
                  </a:lnTo>
                  <a:cubicBezTo>
                    <a:pt x="9625" y="22725"/>
                    <a:pt x="10393" y="22624"/>
                    <a:pt x="11145" y="22474"/>
                  </a:cubicBezTo>
                  <a:lnTo>
                    <a:pt x="11529" y="22390"/>
                  </a:lnTo>
                  <a:lnTo>
                    <a:pt x="10744" y="24379"/>
                  </a:lnTo>
                  <a:lnTo>
                    <a:pt x="11446" y="24663"/>
                  </a:lnTo>
                  <a:lnTo>
                    <a:pt x="12482" y="22090"/>
                  </a:lnTo>
                  <a:lnTo>
                    <a:pt x="12565" y="22056"/>
                  </a:lnTo>
                  <a:cubicBezTo>
                    <a:pt x="13501" y="21705"/>
                    <a:pt x="14403" y="21238"/>
                    <a:pt x="15205" y="20669"/>
                  </a:cubicBezTo>
                  <a:lnTo>
                    <a:pt x="16124" y="20001"/>
                  </a:lnTo>
                  <a:lnTo>
                    <a:pt x="16759" y="23309"/>
                  </a:lnTo>
                  <a:cubicBezTo>
                    <a:pt x="17026" y="24663"/>
                    <a:pt x="17160" y="26050"/>
                    <a:pt x="17160" y="27420"/>
                  </a:cubicBezTo>
                  <a:cubicBezTo>
                    <a:pt x="17160" y="29324"/>
                    <a:pt x="15623" y="30862"/>
                    <a:pt x="13718" y="30862"/>
                  </a:cubicBezTo>
                  <a:cubicBezTo>
                    <a:pt x="12281" y="30862"/>
                    <a:pt x="10928" y="31597"/>
                    <a:pt x="10159" y="32833"/>
                  </a:cubicBezTo>
                  <a:lnTo>
                    <a:pt x="9441" y="33986"/>
                  </a:lnTo>
                  <a:cubicBezTo>
                    <a:pt x="8806" y="35005"/>
                    <a:pt x="7720" y="35607"/>
                    <a:pt x="6533" y="35607"/>
                  </a:cubicBezTo>
                  <a:lnTo>
                    <a:pt x="5197" y="35607"/>
                  </a:lnTo>
                  <a:cubicBezTo>
                    <a:pt x="2707" y="35607"/>
                    <a:pt x="853" y="33284"/>
                    <a:pt x="1404" y="30862"/>
                  </a:cubicBezTo>
                  <a:lnTo>
                    <a:pt x="1738" y="29408"/>
                  </a:lnTo>
                  <a:lnTo>
                    <a:pt x="3793" y="30444"/>
                  </a:lnTo>
                  <a:cubicBezTo>
                    <a:pt x="5180" y="31129"/>
                    <a:pt x="6300" y="32232"/>
                    <a:pt x="7018" y="33602"/>
                  </a:cubicBezTo>
                  <a:lnTo>
                    <a:pt x="7703" y="33251"/>
                  </a:lnTo>
                  <a:cubicBezTo>
                    <a:pt x="7419" y="32700"/>
                    <a:pt x="7068" y="32182"/>
                    <a:pt x="6650" y="31714"/>
                  </a:cubicBezTo>
                  <a:lnTo>
                    <a:pt x="6517" y="31547"/>
                  </a:lnTo>
                  <a:lnTo>
                    <a:pt x="8706" y="29893"/>
                  </a:lnTo>
                  <a:lnTo>
                    <a:pt x="8238" y="29274"/>
                  </a:lnTo>
                  <a:lnTo>
                    <a:pt x="5965" y="30995"/>
                  </a:lnTo>
                  <a:lnTo>
                    <a:pt x="5832" y="30878"/>
                  </a:lnTo>
                  <a:cubicBezTo>
                    <a:pt x="5314" y="30444"/>
                    <a:pt x="4746" y="30060"/>
                    <a:pt x="4144" y="29742"/>
                  </a:cubicBezTo>
                  <a:lnTo>
                    <a:pt x="1922" y="28639"/>
                  </a:lnTo>
                  <a:lnTo>
                    <a:pt x="2273" y="27069"/>
                  </a:lnTo>
                  <a:cubicBezTo>
                    <a:pt x="3576" y="21338"/>
                    <a:pt x="6149" y="15958"/>
                    <a:pt x="9775" y="11329"/>
                  </a:cubicBezTo>
                  <a:cubicBezTo>
                    <a:pt x="10193" y="10811"/>
                    <a:pt x="10761" y="10461"/>
                    <a:pt x="11412" y="10327"/>
                  </a:cubicBezTo>
                  <a:lnTo>
                    <a:pt x="11730" y="10260"/>
                  </a:lnTo>
                  <a:close/>
                  <a:moveTo>
                    <a:pt x="25732" y="10260"/>
                  </a:moveTo>
                  <a:lnTo>
                    <a:pt x="26049" y="10327"/>
                  </a:lnTo>
                  <a:cubicBezTo>
                    <a:pt x="26701" y="10461"/>
                    <a:pt x="27286" y="10811"/>
                    <a:pt x="27687" y="11329"/>
                  </a:cubicBezTo>
                  <a:cubicBezTo>
                    <a:pt x="31312" y="15958"/>
                    <a:pt x="33885" y="21338"/>
                    <a:pt x="35189" y="27069"/>
                  </a:cubicBezTo>
                  <a:lnTo>
                    <a:pt x="35540" y="28639"/>
                  </a:lnTo>
                  <a:lnTo>
                    <a:pt x="33317" y="29742"/>
                  </a:lnTo>
                  <a:cubicBezTo>
                    <a:pt x="32716" y="30060"/>
                    <a:pt x="32148" y="30444"/>
                    <a:pt x="31630" y="30878"/>
                  </a:cubicBezTo>
                  <a:lnTo>
                    <a:pt x="31496" y="30995"/>
                  </a:lnTo>
                  <a:lnTo>
                    <a:pt x="29224" y="29274"/>
                  </a:lnTo>
                  <a:lnTo>
                    <a:pt x="28756" y="29893"/>
                  </a:lnTo>
                  <a:lnTo>
                    <a:pt x="30945" y="31547"/>
                  </a:lnTo>
                  <a:lnTo>
                    <a:pt x="30811" y="31714"/>
                  </a:lnTo>
                  <a:cubicBezTo>
                    <a:pt x="30393" y="32182"/>
                    <a:pt x="30042" y="32700"/>
                    <a:pt x="29758" y="33251"/>
                  </a:cubicBezTo>
                  <a:lnTo>
                    <a:pt x="30443" y="33602"/>
                  </a:lnTo>
                  <a:cubicBezTo>
                    <a:pt x="31162" y="32232"/>
                    <a:pt x="32281" y="31129"/>
                    <a:pt x="33668" y="30444"/>
                  </a:cubicBezTo>
                  <a:lnTo>
                    <a:pt x="35723" y="29408"/>
                  </a:lnTo>
                  <a:lnTo>
                    <a:pt x="36058" y="30862"/>
                  </a:lnTo>
                  <a:cubicBezTo>
                    <a:pt x="36609" y="33284"/>
                    <a:pt x="34754" y="35607"/>
                    <a:pt x="32265" y="35607"/>
                  </a:cubicBezTo>
                  <a:lnTo>
                    <a:pt x="30928" y="35607"/>
                  </a:lnTo>
                  <a:cubicBezTo>
                    <a:pt x="29742" y="35607"/>
                    <a:pt x="28639" y="35005"/>
                    <a:pt x="28021" y="33986"/>
                  </a:cubicBezTo>
                  <a:lnTo>
                    <a:pt x="27302" y="32833"/>
                  </a:lnTo>
                  <a:cubicBezTo>
                    <a:pt x="26534" y="31597"/>
                    <a:pt x="25180" y="30862"/>
                    <a:pt x="23727" y="30862"/>
                  </a:cubicBezTo>
                  <a:cubicBezTo>
                    <a:pt x="21839" y="30862"/>
                    <a:pt x="20301" y="29324"/>
                    <a:pt x="20301" y="27420"/>
                  </a:cubicBezTo>
                  <a:cubicBezTo>
                    <a:pt x="20301" y="26050"/>
                    <a:pt x="20435" y="24663"/>
                    <a:pt x="20686" y="23309"/>
                  </a:cubicBezTo>
                  <a:lnTo>
                    <a:pt x="21321" y="20001"/>
                  </a:lnTo>
                  <a:lnTo>
                    <a:pt x="22256" y="20669"/>
                  </a:lnTo>
                  <a:cubicBezTo>
                    <a:pt x="23058" y="21238"/>
                    <a:pt x="23944" y="21705"/>
                    <a:pt x="24896" y="22056"/>
                  </a:cubicBezTo>
                  <a:lnTo>
                    <a:pt x="24980" y="22090"/>
                  </a:lnTo>
                  <a:lnTo>
                    <a:pt x="26016" y="24663"/>
                  </a:lnTo>
                  <a:lnTo>
                    <a:pt x="26717" y="24379"/>
                  </a:lnTo>
                  <a:lnTo>
                    <a:pt x="25932" y="22390"/>
                  </a:lnTo>
                  <a:lnTo>
                    <a:pt x="26316" y="22474"/>
                  </a:lnTo>
                  <a:cubicBezTo>
                    <a:pt x="27068" y="22641"/>
                    <a:pt x="27837" y="22725"/>
                    <a:pt x="28605" y="22725"/>
                  </a:cubicBezTo>
                  <a:lnTo>
                    <a:pt x="28605" y="21956"/>
                  </a:lnTo>
                  <a:cubicBezTo>
                    <a:pt x="26484" y="21939"/>
                    <a:pt x="24412" y="21271"/>
                    <a:pt x="22691" y="20034"/>
                  </a:cubicBezTo>
                  <a:lnTo>
                    <a:pt x="21488" y="19182"/>
                  </a:lnTo>
                  <a:lnTo>
                    <a:pt x="22774" y="12516"/>
                  </a:lnTo>
                  <a:cubicBezTo>
                    <a:pt x="22975" y="11496"/>
                    <a:pt x="23727" y="10661"/>
                    <a:pt x="24746" y="10377"/>
                  </a:cubicBezTo>
                  <a:lnTo>
                    <a:pt x="24963" y="10327"/>
                  </a:lnTo>
                  <a:lnTo>
                    <a:pt x="25164" y="11212"/>
                  </a:lnTo>
                  <a:cubicBezTo>
                    <a:pt x="25514" y="12766"/>
                    <a:pt x="26099" y="14253"/>
                    <a:pt x="26935" y="15623"/>
                  </a:cubicBezTo>
                  <a:lnTo>
                    <a:pt x="27035" y="15791"/>
                  </a:lnTo>
                  <a:lnTo>
                    <a:pt x="25197" y="17161"/>
                  </a:lnTo>
                  <a:lnTo>
                    <a:pt x="25648" y="17779"/>
                  </a:lnTo>
                  <a:lnTo>
                    <a:pt x="27453" y="16425"/>
                  </a:lnTo>
                  <a:lnTo>
                    <a:pt x="27570" y="16609"/>
                  </a:lnTo>
                  <a:cubicBezTo>
                    <a:pt x="28004" y="17211"/>
                    <a:pt x="28472" y="17779"/>
                    <a:pt x="28990" y="18314"/>
                  </a:cubicBezTo>
                  <a:lnTo>
                    <a:pt x="29541" y="17762"/>
                  </a:lnTo>
                  <a:cubicBezTo>
                    <a:pt x="27720" y="15907"/>
                    <a:pt x="26467" y="13585"/>
                    <a:pt x="25915" y="11045"/>
                  </a:cubicBezTo>
                  <a:lnTo>
                    <a:pt x="25732" y="10260"/>
                  </a:lnTo>
                  <a:close/>
                  <a:moveTo>
                    <a:pt x="17160" y="1"/>
                  </a:moveTo>
                  <a:lnTo>
                    <a:pt x="17160" y="10928"/>
                  </a:lnTo>
                  <a:lnTo>
                    <a:pt x="15556" y="12933"/>
                  </a:lnTo>
                  <a:lnTo>
                    <a:pt x="15439" y="12382"/>
                  </a:lnTo>
                  <a:cubicBezTo>
                    <a:pt x="15092" y="10555"/>
                    <a:pt x="13529" y="9495"/>
                    <a:pt x="11939" y="9495"/>
                  </a:cubicBezTo>
                  <a:cubicBezTo>
                    <a:pt x="10926" y="9495"/>
                    <a:pt x="9902" y="9925"/>
                    <a:pt x="9173" y="10862"/>
                  </a:cubicBezTo>
                  <a:cubicBezTo>
                    <a:pt x="5464" y="15573"/>
                    <a:pt x="2858" y="21054"/>
                    <a:pt x="1521" y="26902"/>
                  </a:cubicBezTo>
                  <a:lnTo>
                    <a:pt x="652" y="30695"/>
                  </a:lnTo>
                  <a:cubicBezTo>
                    <a:pt x="0" y="33602"/>
                    <a:pt x="2206" y="36375"/>
                    <a:pt x="5197" y="36375"/>
                  </a:cubicBezTo>
                  <a:lnTo>
                    <a:pt x="6533" y="36375"/>
                  </a:lnTo>
                  <a:cubicBezTo>
                    <a:pt x="7970" y="36375"/>
                    <a:pt x="9324" y="35640"/>
                    <a:pt x="10092" y="34404"/>
                  </a:cubicBezTo>
                  <a:lnTo>
                    <a:pt x="10811" y="33234"/>
                  </a:lnTo>
                  <a:cubicBezTo>
                    <a:pt x="11446" y="32232"/>
                    <a:pt x="12549" y="31630"/>
                    <a:pt x="13718" y="31630"/>
                  </a:cubicBezTo>
                  <a:cubicBezTo>
                    <a:pt x="16041" y="31630"/>
                    <a:pt x="17929" y="29742"/>
                    <a:pt x="17929" y="27420"/>
                  </a:cubicBezTo>
                  <a:cubicBezTo>
                    <a:pt x="17929" y="25999"/>
                    <a:pt x="17795" y="24563"/>
                    <a:pt x="17528" y="23159"/>
                  </a:cubicBezTo>
                  <a:lnTo>
                    <a:pt x="16325" y="16927"/>
                  </a:lnTo>
                  <a:lnTo>
                    <a:pt x="18731" y="14036"/>
                  </a:lnTo>
                  <a:lnTo>
                    <a:pt x="21137" y="16927"/>
                  </a:lnTo>
                  <a:lnTo>
                    <a:pt x="19934" y="23159"/>
                  </a:lnTo>
                  <a:cubicBezTo>
                    <a:pt x="19666" y="24563"/>
                    <a:pt x="19533" y="25999"/>
                    <a:pt x="19533" y="27420"/>
                  </a:cubicBezTo>
                  <a:cubicBezTo>
                    <a:pt x="19533" y="29742"/>
                    <a:pt x="21421" y="31630"/>
                    <a:pt x="23727" y="31630"/>
                  </a:cubicBezTo>
                  <a:cubicBezTo>
                    <a:pt x="24913" y="31630"/>
                    <a:pt x="26016" y="32232"/>
                    <a:pt x="26651" y="33234"/>
                  </a:cubicBezTo>
                  <a:lnTo>
                    <a:pt x="27369" y="34404"/>
                  </a:lnTo>
                  <a:cubicBezTo>
                    <a:pt x="28138" y="35624"/>
                    <a:pt x="29474" y="36375"/>
                    <a:pt x="30928" y="36375"/>
                  </a:cubicBezTo>
                  <a:lnTo>
                    <a:pt x="32265" y="36375"/>
                  </a:lnTo>
                  <a:cubicBezTo>
                    <a:pt x="35256" y="36375"/>
                    <a:pt x="37461" y="33602"/>
                    <a:pt x="36793" y="30695"/>
                  </a:cubicBezTo>
                  <a:lnTo>
                    <a:pt x="35941" y="26902"/>
                  </a:lnTo>
                  <a:cubicBezTo>
                    <a:pt x="34604" y="21054"/>
                    <a:pt x="31981" y="15573"/>
                    <a:pt x="28288" y="10862"/>
                  </a:cubicBezTo>
                  <a:cubicBezTo>
                    <a:pt x="27553" y="9931"/>
                    <a:pt x="26526" y="9502"/>
                    <a:pt x="25512" y="9502"/>
                  </a:cubicBezTo>
                  <a:cubicBezTo>
                    <a:pt x="23922" y="9502"/>
                    <a:pt x="22363" y="10556"/>
                    <a:pt x="22006" y="12382"/>
                  </a:cubicBezTo>
                  <a:lnTo>
                    <a:pt x="21905" y="12933"/>
                  </a:lnTo>
                  <a:lnTo>
                    <a:pt x="20301" y="10928"/>
                  </a:lnTo>
                  <a:lnTo>
                    <a:pt x="20301" y="1"/>
                  </a:lnTo>
                  <a:lnTo>
                    <a:pt x="19533" y="1"/>
                  </a:lnTo>
                  <a:lnTo>
                    <a:pt x="19533" y="4161"/>
                  </a:lnTo>
                  <a:lnTo>
                    <a:pt x="17929" y="4161"/>
                  </a:lnTo>
                  <a:lnTo>
                    <a:pt x="17929"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5"/>
          <p:cNvGrpSpPr/>
          <p:nvPr/>
        </p:nvGrpSpPr>
        <p:grpSpPr>
          <a:xfrm>
            <a:off x="1663878" y="2151847"/>
            <a:ext cx="463219" cy="462930"/>
            <a:chOff x="1612045" y="2241104"/>
            <a:chExt cx="463219" cy="462930"/>
          </a:xfrm>
        </p:grpSpPr>
        <p:sp>
          <p:nvSpPr>
            <p:cNvPr id="813" name="Google Shape;813;p45"/>
            <p:cNvSpPr/>
            <p:nvPr/>
          </p:nvSpPr>
          <p:spPr>
            <a:xfrm>
              <a:off x="1977800" y="2495132"/>
              <a:ext cx="59998" cy="134450"/>
            </a:xfrm>
            <a:custGeom>
              <a:avLst/>
              <a:gdLst/>
              <a:ahLst/>
              <a:cxnLst/>
              <a:rect l="l" t="t" r="r" b="b"/>
              <a:pathLst>
                <a:path w="1872" h="4195" extrusionOk="0">
                  <a:moveTo>
                    <a:pt x="936" y="1"/>
                  </a:moveTo>
                  <a:lnTo>
                    <a:pt x="0" y="452"/>
                  </a:lnTo>
                  <a:cubicBezTo>
                    <a:pt x="618" y="1221"/>
                    <a:pt x="936" y="2156"/>
                    <a:pt x="936" y="3109"/>
                  </a:cubicBezTo>
                  <a:lnTo>
                    <a:pt x="936" y="4195"/>
                  </a:lnTo>
                  <a:lnTo>
                    <a:pt x="1871" y="4195"/>
                  </a:lnTo>
                  <a:lnTo>
                    <a:pt x="1871" y="2657"/>
                  </a:lnTo>
                  <a:cubicBezTo>
                    <a:pt x="1871" y="1688"/>
                    <a:pt x="1537" y="753"/>
                    <a:pt x="936"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5"/>
            <p:cNvSpPr/>
            <p:nvPr/>
          </p:nvSpPr>
          <p:spPr>
            <a:xfrm>
              <a:off x="1716464" y="2248283"/>
              <a:ext cx="59998" cy="149417"/>
            </a:xfrm>
            <a:custGeom>
              <a:avLst/>
              <a:gdLst/>
              <a:ahLst/>
              <a:cxnLst/>
              <a:rect l="l" t="t" r="r" b="b"/>
              <a:pathLst>
                <a:path w="1872" h="4662" extrusionOk="0">
                  <a:moveTo>
                    <a:pt x="936" y="0"/>
                  </a:moveTo>
                  <a:cubicBezTo>
                    <a:pt x="334" y="752"/>
                    <a:pt x="0" y="1704"/>
                    <a:pt x="0" y="2657"/>
                  </a:cubicBezTo>
                  <a:lnTo>
                    <a:pt x="0" y="4662"/>
                  </a:lnTo>
                  <a:lnTo>
                    <a:pt x="936" y="4662"/>
                  </a:lnTo>
                  <a:lnTo>
                    <a:pt x="936" y="3125"/>
                  </a:lnTo>
                  <a:cubicBezTo>
                    <a:pt x="936" y="2156"/>
                    <a:pt x="1270" y="1220"/>
                    <a:pt x="1872" y="468"/>
                  </a:cubicBezTo>
                  <a:lnTo>
                    <a:pt x="936"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5"/>
            <p:cNvSpPr/>
            <p:nvPr/>
          </p:nvSpPr>
          <p:spPr>
            <a:xfrm>
              <a:off x="1612045" y="2241104"/>
              <a:ext cx="463219" cy="462930"/>
            </a:xfrm>
            <a:custGeom>
              <a:avLst/>
              <a:gdLst/>
              <a:ahLst/>
              <a:cxnLst/>
              <a:rect l="l" t="t" r="r" b="b"/>
              <a:pathLst>
                <a:path w="14453" h="14444" extrusionOk="0">
                  <a:moveTo>
                    <a:pt x="9724" y="525"/>
                  </a:moveTo>
                  <a:cubicBezTo>
                    <a:pt x="10226" y="1210"/>
                    <a:pt x="10493" y="2045"/>
                    <a:pt x="10493" y="2881"/>
                  </a:cubicBezTo>
                  <a:lnTo>
                    <a:pt x="10493" y="4184"/>
                  </a:lnTo>
                  <a:lnTo>
                    <a:pt x="10025" y="4184"/>
                  </a:lnTo>
                  <a:lnTo>
                    <a:pt x="10025" y="3349"/>
                  </a:lnTo>
                  <a:cubicBezTo>
                    <a:pt x="10025" y="2430"/>
                    <a:pt x="9741" y="1527"/>
                    <a:pt x="9206" y="776"/>
                  </a:cubicBezTo>
                  <a:lnTo>
                    <a:pt x="9724" y="525"/>
                  </a:lnTo>
                  <a:close/>
                  <a:moveTo>
                    <a:pt x="4261" y="525"/>
                  </a:moveTo>
                  <a:lnTo>
                    <a:pt x="4779" y="776"/>
                  </a:lnTo>
                  <a:cubicBezTo>
                    <a:pt x="4244" y="1527"/>
                    <a:pt x="3960" y="2430"/>
                    <a:pt x="3960" y="3349"/>
                  </a:cubicBezTo>
                  <a:lnTo>
                    <a:pt x="3960" y="4652"/>
                  </a:lnTo>
                  <a:lnTo>
                    <a:pt x="3492" y="4652"/>
                  </a:lnTo>
                  <a:lnTo>
                    <a:pt x="3492" y="2881"/>
                  </a:lnTo>
                  <a:cubicBezTo>
                    <a:pt x="3492" y="2045"/>
                    <a:pt x="3759" y="1210"/>
                    <a:pt x="4261" y="525"/>
                  </a:cubicBezTo>
                  <a:close/>
                  <a:moveTo>
                    <a:pt x="4992" y="3498"/>
                  </a:moveTo>
                  <a:cubicBezTo>
                    <a:pt x="5729" y="3498"/>
                    <a:pt x="6462" y="3680"/>
                    <a:pt x="7118" y="4000"/>
                  </a:cubicBezTo>
                  <a:cubicBezTo>
                    <a:pt x="7151" y="4017"/>
                    <a:pt x="7185" y="4034"/>
                    <a:pt x="7218" y="4034"/>
                  </a:cubicBezTo>
                  <a:cubicBezTo>
                    <a:pt x="7268" y="4034"/>
                    <a:pt x="7302" y="4017"/>
                    <a:pt x="7335" y="4000"/>
                  </a:cubicBezTo>
                  <a:cubicBezTo>
                    <a:pt x="8020" y="3666"/>
                    <a:pt x="8789" y="3499"/>
                    <a:pt x="9557" y="3499"/>
                  </a:cubicBezTo>
                  <a:lnTo>
                    <a:pt x="9557" y="4418"/>
                  </a:lnTo>
                  <a:cubicBezTo>
                    <a:pt x="9557" y="4552"/>
                    <a:pt x="9658" y="4652"/>
                    <a:pt x="9791" y="4652"/>
                  </a:cubicBezTo>
                  <a:lnTo>
                    <a:pt x="10727" y="4652"/>
                  </a:lnTo>
                  <a:cubicBezTo>
                    <a:pt x="10844" y="4652"/>
                    <a:pt x="10961" y="4552"/>
                    <a:pt x="10961" y="4418"/>
                  </a:cubicBezTo>
                  <a:lnTo>
                    <a:pt x="10961" y="3683"/>
                  </a:lnTo>
                  <a:cubicBezTo>
                    <a:pt x="12749" y="4184"/>
                    <a:pt x="13985" y="5604"/>
                    <a:pt x="13985" y="7225"/>
                  </a:cubicBezTo>
                  <a:cubicBezTo>
                    <a:pt x="13985" y="7944"/>
                    <a:pt x="13735" y="8645"/>
                    <a:pt x="13300" y="9213"/>
                  </a:cubicBezTo>
                  <a:cubicBezTo>
                    <a:pt x="13133" y="8679"/>
                    <a:pt x="12866" y="8194"/>
                    <a:pt x="12531" y="7776"/>
                  </a:cubicBezTo>
                  <a:cubicBezTo>
                    <a:pt x="12486" y="7720"/>
                    <a:pt x="12418" y="7686"/>
                    <a:pt x="12347" y="7686"/>
                  </a:cubicBezTo>
                  <a:cubicBezTo>
                    <a:pt x="12313" y="7686"/>
                    <a:pt x="12280" y="7694"/>
                    <a:pt x="12247" y="7710"/>
                  </a:cubicBezTo>
                  <a:lnTo>
                    <a:pt x="11312" y="8177"/>
                  </a:lnTo>
                  <a:cubicBezTo>
                    <a:pt x="11178" y="8244"/>
                    <a:pt x="11145" y="8411"/>
                    <a:pt x="11245" y="8528"/>
                  </a:cubicBezTo>
                  <a:cubicBezTo>
                    <a:pt x="11646" y="9046"/>
                    <a:pt x="11930" y="9648"/>
                    <a:pt x="12047" y="10299"/>
                  </a:cubicBezTo>
                  <a:cubicBezTo>
                    <a:pt x="11295" y="10734"/>
                    <a:pt x="10426" y="10951"/>
                    <a:pt x="9557" y="10951"/>
                  </a:cubicBezTo>
                  <a:cubicBezTo>
                    <a:pt x="8789" y="10951"/>
                    <a:pt x="8020" y="10767"/>
                    <a:pt x="7335" y="10433"/>
                  </a:cubicBezTo>
                  <a:cubicBezTo>
                    <a:pt x="7302" y="10416"/>
                    <a:pt x="7264" y="10408"/>
                    <a:pt x="7227" y="10408"/>
                  </a:cubicBezTo>
                  <a:cubicBezTo>
                    <a:pt x="7189" y="10408"/>
                    <a:pt x="7151" y="10416"/>
                    <a:pt x="7118" y="10433"/>
                  </a:cubicBezTo>
                  <a:cubicBezTo>
                    <a:pt x="6516" y="10734"/>
                    <a:pt x="5848" y="10901"/>
                    <a:pt x="5180" y="10934"/>
                  </a:cubicBezTo>
                  <a:cubicBezTo>
                    <a:pt x="5280" y="10233"/>
                    <a:pt x="5564" y="9564"/>
                    <a:pt x="6015" y="8996"/>
                  </a:cubicBezTo>
                  <a:cubicBezTo>
                    <a:pt x="6099" y="8879"/>
                    <a:pt x="6065" y="8712"/>
                    <a:pt x="5932" y="8645"/>
                  </a:cubicBezTo>
                  <a:lnTo>
                    <a:pt x="4996" y="8177"/>
                  </a:lnTo>
                  <a:cubicBezTo>
                    <a:pt x="4964" y="8161"/>
                    <a:pt x="4930" y="8154"/>
                    <a:pt x="4897" y="8154"/>
                  </a:cubicBezTo>
                  <a:cubicBezTo>
                    <a:pt x="4826" y="8154"/>
                    <a:pt x="4757" y="8188"/>
                    <a:pt x="4712" y="8244"/>
                  </a:cubicBezTo>
                  <a:cubicBezTo>
                    <a:pt x="4127" y="8979"/>
                    <a:pt x="3793" y="9882"/>
                    <a:pt x="3743" y="10817"/>
                  </a:cubicBezTo>
                  <a:cubicBezTo>
                    <a:pt x="3041" y="10667"/>
                    <a:pt x="2389" y="10350"/>
                    <a:pt x="1838" y="9915"/>
                  </a:cubicBezTo>
                  <a:cubicBezTo>
                    <a:pt x="2005" y="9581"/>
                    <a:pt x="2222" y="9280"/>
                    <a:pt x="2490" y="9030"/>
                  </a:cubicBezTo>
                  <a:lnTo>
                    <a:pt x="2957" y="8545"/>
                  </a:lnTo>
                  <a:cubicBezTo>
                    <a:pt x="3074" y="8445"/>
                    <a:pt x="3041" y="8244"/>
                    <a:pt x="2907" y="8177"/>
                  </a:cubicBezTo>
                  <a:lnTo>
                    <a:pt x="1972" y="7710"/>
                  </a:lnTo>
                  <a:cubicBezTo>
                    <a:pt x="1940" y="7691"/>
                    <a:pt x="1904" y="7681"/>
                    <a:pt x="1868" y="7681"/>
                  </a:cubicBezTo>
                  <a:cubicBezTo>
                    <a:pt x="1807" y="7681"/>
                    <a:pt x="1746" y="7708"/>
                    <a:pt x="1704" y="7760"/>
                  </a:cubicBezTo>
                  <a:lnTo>
                    <a:pt x="1220" y="8228"/>
                  </a:lnTo>
                  <a:cubicBezTo>
                    <a:pt x="1086" y="8378"/>
                    <a:pt x="952" y="8528"/>
                    <a:pt x="835" y="8695"/>
                  </a:cubicBezTo>
                  <a:cubicBezTo>
                    <a:pt x="602" y="8244"/>
                    <a:pt x="468" y="7726"/>
                    <a:pt x="468" y="7225"/>
                  </a:cubicBezTo>
                  <a:cubicBezTo>
                    <a:pt x="468" y="5771"/>
                    <a:pt x="1487" y="4451"/>
                    <a:pt x="3024" y="3833"/>
                  </a:cubicBezTo>
                  <a:lnTo>
                    <a:pt x="3024" y="4886"/>
                  </a:lnTo>
                  <a:cubicBezTo>
                    <a:pt x="3024" y="5020"/>
                    <a:pt x="3141" y="5120"/>
                    <a:pt x="3258" y="5120"/>
                  </a:cubicBezTo>
                  <a:lnTo>
                    <a:pt x="4194" y="5120"/>
                  </a:lnTo>
                  <a:cubicBezTo>
                    <a:pt x="4328" y="5120"/>
                    <a:pt x="4428" y="5020"/>
                    <a:pt x="4428" y="4886"/>
                  </a:cubicBezTo>
                  <a:lnTo>
                    <a:pt x="4428" y="3516"/>
                  </a:lnTo>
                  <a:cubicBezTo>
                    <a:pt x="4578" y="3499"/>
                    <a:pt x="4745" y="3499"/>
                    <a:pt x="4896" y="3499"/>
                  </a:cubicBezTo>
                  <a:cubicBezTo>
                    <a:pt x="4928" y="3498"/>
                    <a:pt x="4960" y="3498"/>
                    <a:pt x="4992" y="3498"/>
                  </a:cubicBezTo>
                  <a:close/>
                  <a:moveTo>
                    <a:pt x="1922" y="8194"/>
                  </a:moveTo>
                  <a:lnTo>
                    <a:pt x="2406" y="8445"/>
                  </a:lnTo>
                  <a:lnTo>
                    <a:pt x="2155" y="8695"/>
                  </a:lnTo>
                  <a:cubicBezTo>
                    <a:pt x="1437" y="9414"/>
                    <a:pt x="1003" y="10383"/>
                    <a:pt x="936" y="11419"/>
                  </a:cubicBezTo>
                  <a:lnTo>
                    <a:pt x="468" y="11419"/>
                  </a:lnTo>
                  <a:lnTo>
                    <a:pt x="468" y="11185"/>
                  </a:lnTo>
                  <a:cubicBezTo>
                    <a:pt x="468" y="10199"/>
                    <a:pt x="852" y="9247"/>
                    <a:pt x="1554" y="8562"/>
                  </a:cubicBezTo>
                  <a:lnTo>
                    <a:pt x="1922" y="8194"/>
                  </a:lnTo>
                  <a:close/>
                  <a:moveTo>
                    <a:pt x="12281" y="8211"/>
                  </a:moveTo>
                  <a:cubicBezTo>
                    <a:pt x="12782" y="8896"/>
                    <a:pt x="13049" y="9731"/>
                    <a:pt x="13049" y="10583"/>
                  </a:cubicBezTo>
                  <a:lnTo>
                    <a:pt x="13049" y="11887"/>
                  </a:lnTo>
                  <a:lnTo>
                    <a:pt x="12582" y="11887"/>
                  </a:lnTo>
                  <a:lnTo>
                    <a:pt x="12582" y="11035"/>
                  </a:lnTo>
                  <a:cubicBezTo>
                    <a:pt x="12582" y="10116"/>
                    <a:pt x="12298" y="9230"/>
                    <a:pt x="11780" y="8462"/>
                  </a:cubicBezTo>
                  <a:lnTo>
                    <a:pt x="12281" y="8211"/>
                  </a:lnTo>
                  <a:close/>
                  <a:moveTo>
                    <a:pt x="4963" y="8679"/>
                  </a:moveTo>
                  <a:lnTo>
                    <a:pt x="5480" y="8929"/>
                  </a:lnTo>
                  <a:cubicBezTo>
                    <a:pt x="4946" y="9698"/>
                    <a:pt x="4662" y="10583"/>
                    <a:pt x="4662" y="11502"/>
                  </a:cubicBezTo>
                  <a:lnTo>
                    <a:pt x="4662" y="12355"/>
                  </a:lnTo>
                  <a:lnTo>
                    <a:pt x="4194" y="12355"/>
                  </a:lnTo>
                  <a:lnTo>
                    <a:pt x="4194" y="11035"/>
                  </a:lnTo>
                  <a:cubicBezTo>
                    <a:pt x="4194" y="10199"/>
                    <a:pt x="4461" y="9364"/>
                    <a:pt x="4963" y="8679"/>
                  </a:cubicBezTo>
                  <a:close/>
                  <a:moveTo>
                    <a:pt x="4202" y="0"/>
                  </a:moveTo>
                  <a:cubicBezTo>
                    <a:pt x="4132" y="0"/>
                    <a:pt x="4056" y="34"/>
                    <a:pt x="4010" y="91"/>
                  </a:cubicBezTo>
                  <a:cubicBezTo>
                    <a:pt x="3375" y="876"/>
                    <a:pt x="3041" y="1862"/>
                    <a:pt x="3041" y="2881"/>
                  </a:cubicBezTo>
                  <a:lnTo>
                    <a:pt x="3041" y="3349"/>
                  </a:lnTo>
                  <a:cubicBezTo>
                    <a:pt x="1220" y="3984"/>
                    <a:pt x="0" y="5521"/>
                    <a:pt x="0" y="7225"/>
                  </a:cubicBezTo>
                  <a:cubicBezTo>
                    <a:pt x="0" y="7893"/>
                    <a:pt x="201" y="8562"/>
                    <a:pt x="551" y="9130"/>
                  </a:cubicBezTo>
                  <a:cubicBezTo>
                    <a:pt x="184" y="9765"/>
                    <a:pt x="0" y="10467"/>
                    <a:pt x="0" y="11185"/>
                  </a:cubicBezTo>
                  <a:lnTo>
                    <a:pt x="0" y="11653"/>
                  </a:lnTo>
                  <a:cubicBezTo>
                    <a:pt x="0" y="11770"/>
                    <a:pt x="117" y="11887"/>
                    <a:pt x="234" y="11887"/>
                  </a:cubicBezTo>
                  <a:lnTo>
                    <a:pt x="1170" y="11887"/>
                  </a:lnTo>
                  <a:cubicBezTo>
                    <a:pt x="1303" y="11887"/>
                    <a:pt x="1404" y="11770"/>
                    <a:pt x="1404" y="11653"/>
                  </a:cubicBezTo>
                  <a:cubicBezTo>
                    <a:pt x="1404" y="11202"/>
                    <a:pt x="1487" y="10767"/>
                    <a:pt x="1637" y="10350"/>
                  </a:cubicBezTo>
                  <a:cubicBezTo>
                    <a:pt x="2256" y="10817"/>
                    <a:pt x="2974" y="11135"/>
                    <a:pt x="3726" y="11285"/>
                  </a:cubicBezTo>
                  <a:lnTo>
                    <a:pt x="3726" y="12572"/>
                  </a:lnTo>
                  <a:cubicBezTo>
                    <a:pt x="3726" y="12705"/>
                    <a:pt x="3843" y="12806"/>
                    <a:pt x="3960" y="12806"/>
                  </a:cubicBezTo>
                  <a:lnTo>
                    <a:pt x="4896" y="12806"/>
                  </a:lnTo>
                  <a:cubicBezTo>
                    <a:pt x="5029" y="12806"/>
                    <a:pt x="5130" y="12705"/>
                    <a:pt x="5130" y="12572"/>
                  </a:cubicBezTo>
                  <a:lnTo>
                    <a:pt x="5130" y="11502"/>
                  </a:lnTo>
                  <a:cubicBezTo>
                    <a:pt x="5130" y="11469"/>
                    <a:pt x="5130" y="11436"/>
                    <a:pt x="5130" y="11402"/>
                  </a:cubicBezTo>
                  <a:cubicBezTo>
                    <a:pt x="5397" y="11402"/>
                    <a:pt x="5664" y="11369"/>
                    <a:pt x="5932" y="11319"/>
                  </a:cubicBezTo>
                  <a:cubicBezTo>
                    <a:pt x="6182" y="12121"/>
                    <a:pt x="6299" y="12956"/>
                    <a:pt x="6299" y="13792"/>
                  </a:cubicBezTo>
                  <a:lnTo>
                    <a:pt x="6299" y="14443"/>
                  </a:lnTo>
                  <a:lnTo>
                    <a:pt x="6767" y="14443"/>
                  </a:lnTo>
                  <a:lnTo>
                    <a:pt x="6767" y="13792"/>
                  </a:lnTo>
                  <a:cubicBezTo>
                    <a:pt x="6767" y="12906"/>
                    <a:pt x="6633" y="12054"/>
                    <a:pt x="6383" y="11218"/>
                  </a:cubicBezTo>
                  <a:cubicBezTo>
                    <a:pt x="6683" y="11135"/>
                    <a:pt x="6951" y="11035"/>
                    <a:pt x="7235" y="10901"/>
                  </a:cubicBezTo>
                  <a:cubicBezTo>
                    <a:pt x="7502" y="11035"/>
                    <a:pt x="7786" y="11135"/>
                    <a:pt x="8070" y="11218"/>
                  </a:cubicBezTo>
                  <a:cubicBezTo>
                    <a:pt x="7820" y="12054"/>
                    <a:pt x="7686" y="12906"/>
                    <a:pt x="7686" y="13792"/>
                  </a:cubicBezTo>
                  <a:lnTo>
                    <a:pt x="7686" y="14443"/>
                  </a:lnTo>
                  <a:lnTo>
                    <a:pt x="8154" y="14443"/>
                  </a:lnTo>
                  <a:lnTo>
                    <a:pt x="8154" y="13792"/>
                  </a:lnTo>
                  <a:cubicBezTo>
                    <a:pt x="8154" y="12956"/>
                    <a:pt x="8288" y="12121"/>
                    <a:pt x="8521" y="11319"/>
                  </a:cubicBezTo>
                  <a:cubicBezTo>
                    <a:pt x="8856" y="11385"/>
                    <a:pt x="9206" y="11419"/>
                    <a:pt x="9557" y="11419"/>
                  </a:cubicBezTo>
                  <a:cubicBezTo>
                    <a:pt x="10443" y="11419"/>
                    <a:pt x="11328" y="11202"/>
                    <a:pt x="12114" y="10801"/>
                  </a:cubicBezTo>
                  <a:cubicBezTo>
                    <a:pt x="12114" y="10884"/>
                    <a:pt x="12114" y="10968"/>
                    <a:pt x="12114" y="11035"/>
                  </a:cubicBezTo>
                  <a:lnTo>
                    <a:pt x="12114" y="12121"/>
                  </a:lnTo>
                  <a:cubicBezTo>
                    <a:pt x="12114" y="12238"/>
                    <a:pt x="12231" y="12355"/>
                    <a:pt x="12348" y="12355"/>
                  </a:cubicBezTo>
                  <a:lnTo>
                    <a:pt x="13283" y="12355"/>
                  </a:lnTo>
                  <a:cubicBezTo>
                    <a:pt x="13417" y="12338"/>
                    <a:pt x="13517" y="12238"/>
                    <a:pt x="13517" y="12121"/>
                  </a:cubicBezTo>
                  <a:lnTo>
                    <a:pt x="13517" y="10583"/>
                  </a:lnTo>
                  <a:cubicBezTo>
                    <a:pt x="13517" y="10299"/>
                    <a:pt x="13484" y="10032"/>
                    <a:pt x="13434" y="9765"/>
                  </a:cubicBezTo>
                  <a:cubicBezTo>
                    <a:pt x="14085" y="9063"/>
                    <a:pt x="14436" y="8161"/>
                    <a:pt x="14453" y="7225"/>
                  </a:cubicBezTo>
                  <a:cubicBezTo>
                    <a:pt x="14453" y="5354"/>
                    <a:pt x="13016" y="3733"/>
                    <a:pt x="10961" y="3198"/>
                  </a:cubicBezTo>
                  <a:lnTo>
                    <a:pt x="10961" y="2881"/>
                  </a:lnTo>
                  <a:cubicBezTo>
                    <a:pt x="10944" y="1862"/>
                    <a:pt x="10610" y="876"/>
                    <a:pt x="9975" y="91"/>
                  </a:cubicBezTo>
                  <a:cubicBezTo>
                    <a:pt x="9930" y="34"/>
                    <a:pt x="9853" y="0"/>
                    <a:pt x="9783" y="0"/>
                  </a:cubicBezTo>
                  <a:cubicBezTo>
                    <a:pt x="9750" y="0"/>
                    <a:pt x="9718" y="8"/>
                    <a:pt x="9691" y="24"/>
                  </a:cubicBezTo>
                  <a:lnTo>
                    <a:pt x="8755" y="492"/>
                  </a:lnTo>
                  <a:cubicBezTo>
                    <a:pt x="8622" y="558"/>
                    <a:pt x="8588" y="725"/>
                    <a:pt x="8672" y="842"/>
                  </a:cubicBezTo>
                  <a:cubicBezTo>
                    <a:pt x="9173" y="1477"/>
                    <a:pt x="9474" y="2229"/>
                    <a:pt x="9541" y="3031"/>
                  </a:cubicBezTo>
                  <a:cubicBezTo>
                    <a:pt x="8739" y="3031"/>
                    <a:pt x="7953" y="3198"/>
                    <a:pt x="7218" y="3532"/>
                  </a:cubicBezTo>
                  <a:cubicBezTo>
                    <a:pt x="6488" y="3209"/>
                    <a:pt x="5698" y="3028"/>
                    <a:pt x="4900" y="3028"/>
                  </a:cubicBezTo>
                  <a:cubicBezTo>
                    <a:pt x="4748" y="3028"/>
                    <a:pt x="4596" y="3035"/>
                    <a:pt x="4445" y="3048"/>
                  </a:cubicBezTo>
                  <a:cubicBezTo>
                    <a:pt x="4511" y="2246"/>
                    <a:pt x="4812" y="1477"/>
                    <a:pt x="5313" y="842"/>
                  </a:cubicBezTo>
                  <a:cubicBezTo>
                    <a:pt x="5397" y="725"/>
                    <a:pt x="5364" y="558"/>
                    <a:pt x="5230" y="492"/>
                  </a:cubicBezTo>
                  <a:lnTo>
                    <a:pt x="4294" y="24"/>
                  </a:lnTo>
                  <a:cubicBezTo>
                    <a:pt x="4267" y="8"/>
                    <a:pt x="4235" y="0"/>
                    <a:pt x="4202"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5"/>
            <p:cNvSpPr/>
            <p:nvPr/>
          </p:nvSpPr>
          <p:spPr>
            <a:xfrm>
              <a:off x="1838542" y="2407315"/>
              <a:ext cx="144642" cy="102304"/>
            </a:xfrm>
            <a:custGeom>
              <a:avLst/>
              <a:gdLst/>
              <a:ahLst/>
              <a:cxnLst/>
              <a:rect l="l" t="t" r="r" b="b"/>
              <a:pathLst>
                <a:path w="4513" h="3192" extrusionOk="0">
                  <a:moveTo>
                    <a:pt x="318" y="1"/>
                  </a:moveTo>
                  <a:lnTo>
                    <a:pt x="1" y="335"/>
                  </a:lnTo>
                  <a:lnTo>
                    <a:pt x="235" y="585"/>
                  </a:lnTo>
                  <a:cubicBezTo>
                    <a:pt x="936" y="1270"/>
                    <a:pt x="1321" y="2223"/>
                    <a:pt x="1321" y="3192"/>
                  </a:cubicBezTo>
                  <a:lnTo>
                    <a:pt x="1789" y="3192"/>
                  </a:lnTo>
                  <a:cubicBezTo>
                    <a:pt x="1789" y="2808"/>
                    <a:pt x="1738" y="2407"/>
                    <a:pt x="1622" y="2022"/>
                  </a:cubicBezTo>
                  <a:cubicBezTo>
                    <a:pt x="2708" y="2006"/>
                    <a:pt x="3744" y="1571"/>
                    <a:pt x="4512" y="803"/>
                  </a:cubicBezTo>
                  <a:lnTo>
                    <a:pt x="4178" y="468"/>
                  </a:lnTo>
                  <a:cubicBezTo>
                    <a:pt x="3493" y="1170"/>
                    <a:pt x="2540" y="1571"/>
                    <a:pt x="1555" y="1571"/>
                  </a:cubicBezTo>
                  <a:lnTo>
                    <a:pt x="1454" y="1571"/>
                  </a:lnTo>
                  <a:cubicBezTo>
                    <a:pt x="1254" y="1070"/>
                    <a:pt x="953" y="636"/>
                    <a:pt x="569" y="251"/>
                  </a:cubicBezTo>
                  <a:lnTo>
                    <a:pt x="318"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45"/>
          <p:cNvGrpSpPr/>
          <p:nvPr/>
        </p:nvGrpSpPr>
        <p:grpSpPr>
          <a:xfrm>
            <a:off x="1951489" y="3039599"/>
            <a:ext cx="403253" cy="463026"/>
            <a:chOff x="1872291" y="3077769"/>
            <a:chExt cx="403253" cy="463026"/>
          </a:xfrm>
        </p:grpSpPr>
        <p:sp>
          <p:nvSpPr>
            <p:cNvPr id="818" name="Google Shape;818;p45"/>
            <p:cNvSpPr/>
            <p:nvPr/>
          </p:nvSpPr>
          <p:spPr>
            <a:xfrm>
              <a:off x="1988504" y="3369103"/>
              <a:ext cx="170859" cy="96951"/>
            </a:xfrm>
            <a:custGeom>
              <a:avLst/>
              <a:gdLst/>
              <a:ahLst/>
              <a:cxnLst/>
              <a:rect l="l" t="t" r="r" b="b"/>
              <a:pathLst>
                <a:path w="5331" h="3025" extrusionOk="0">
                  <a:moveTo>
                    <a:pt x="568" y="0"/>
                  </a:moveTo>
                  <a:lnTo>
                    <a:pt x="435" y="134"/>
                  </a:lnTo>
                  <a:cubicBezTo>
                    <a:pt x="0" y="568"/>
                    <a:pt x="0" y="1287"/>
                    <a:pt x="435" y="1721"/>
                  </a:cubicBezTo>
                  <a:lnTo>
                    <a:pt x="702" y="1988"/>
                  </a:lnTo>
                  <a:cubicBezTo>
                    <a:pt x="919" y="2206"/>
                    <a:pt x="1203" y="2323"/>
                    <a:pt x="1504" y="2323"/>
                  </a:cubicBezTo>
                  <a:cubicBezTo>
                    <a:pt x="1888" y="2323"/>
                    <a:pt x="2206" y="2640"/>
                    <a:pt x="2206" y="3024"/>
                  </a:cubicBezTo>
                  <a:lnTo>
                    <a:pt x="3125" y="3024"/>
                  </a:lnTo>
                  <a:cubicBezTo>
                    <a:pt x="3125" y="2640"/>
                    <a:pt x="3442" y="2323"/>
                    <a:pt x="3826" y="2323"/>
                  </a:cubicBezTo>
                  <a:cubicBezTo>
                    <a:pt x="4127" y="2323"/>
                    <a:pt x="4411" y="2206"/>
                    <a:pt x="4628" y="1988"/>
                  </a:cubicBezTo>
                  <a:lnTo>
                    <a:pt x="4896" y="1721"/>
                  </a:lnTo>
                  <a:cubicBezTo>
                    <a:pt x="5330" y="1287"/>
                    <a:pt x="5330" y="568"/>
                    <a:pt x="4896" y="134"/>
                  </a:cubicBezTo>
                  <a:lnTo>
                    <a:pt x="4762" y="0"/>
                  </a:lnTo>
                  <a:lnTo>
                    <a:pt x="4528" y="0"/>
                  </a:lnTo>
                  <a:cubicBezTo>
                    <a:pt x="4278" y="0"/>
                    <a:pt x="4060" y="201"/>
                    <a:pt x="4060" y="468"/>
                  </a:cubicBezTo>
                  <a:cubicBezTo>
                    <a:pt x="4060" y="602"/>
                    <a:pt x="3994" y="752"/>
                    <a:pt x="3877" y="836"/>
                  </a:cubicBezTo>
                  <a:lnTo>
                    <a:pt x="3325" y="1253"/>
                  </a:lnTo>
                  <a:cubicBezTo>
                    <a:pt x="3208" y="1337"/>
                    <a:pt x="3125" y="1487"/>
                    <a:pt x="3125" y="1621"/>
                  </a:cubicBezTo>
                  <a:lnTo>
                    <a:pt x="3125" y="1855"/>
                  </a:lnTo>
                  <a:lnTo>
                    <a:pt x="2206" y="1855"/>
                  </a:lnTo>
                  <a:lnTo>
                    <a:pt x="2206" y="1621"/>
                  </a:lnTo>
                  <a:cubicBezTo>
                    <a:pt x="2206" y="1487"/>
                    <a:pt x="2122" y="1337"/>
                    <a:pt x="2005" y="1253"/>
                  </a:cubicBezTo>
                  <a:lnTo>
                    <a:pt x="1454" y="836"/>
                  </a:lnTo>
                  <a:cubicBezTo>
                    <a:pt x="1337" y="752"/>
                    <a:pt x="1270" y="602"/>
                    <a:pt x="1270" y="468"/>
                  </a:cubicBezTo>
                  <a:cubicBezTo>
                    <a:pt x="1270" y="201"/>
                    <a:pt x="1053" y="0"/>
                    <a:pt x="802"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5"/>
            <p:cNvSpPr/>
            <p:nvPr/>
          </p:nvSpPr>
          <p:spPr>
            <a:xfrm>
              <a:off x="1872291" y="3077769"/>
              <a:ext cx="403253" cy="463026"/>
            </a:xfrm>
            <a:custGeom>
              <a:avLst/>
              <a:gdLst/>
              <a:ahLst/>
              <a:cxnLst/>
              <a:rect l="l" t="t" r="r" b="b"/>
              <a:pathLst>
                <a:path w="12582" h="14447" extrusionOk="0">
                  <a:moveTo>
                    <a:pt x="7319" y="936"/>
                  </a:moveTo>
                  <a:lnTo>
                    <a:pt x="7018" y="1521"/>
                  </a:lnTo>
                  <a:cubicBezTo>
                    <a:pt x="6934" y="1688"/>
                    <a:pt x="7051" y="1872"/>
                    <a:pt x="7219" y="1872"/>
                  </a:cubicBezTo>
                  <a:lnTo>
                    <a:pt x="8154" y="1872"/>
                  </a:lnTo>
                  <a:cubicBezTo>
                    <a:pt x="7937" y="2156"/>
                    <a:pt x="7586" y="2323"/>
                    <a:pt x="7219" y="2323"/>
                  </a:cubicBezTo>
                  <a:cubicBezTo>
                    <a:pt x="7102" y="2323"/>
                    <a:pt x="6985" y="2440"/>
                    <a:pt x="6985" y="2557"/>
                  </a:cubicBezTo>
                  <a:lnTo>
                    <a:pt x="6985" y="3259"/>
                  </a:lnTo>
                  <a:lnTo>
                    <a:pt x="5598" y="3259"/>
                  </a:lnTo>
                  <a:lnTo>
                    <a:pt x="5598" y="2557"/>
                  </a:lnTo>
                  <a:cubicBezTo>
                    <a:pt x="5598" y="2440"/>
                    <a:pt x="5481" y="2323"/>
                    <a:pt x="5364" y="2323"/>
                  </a:cubicBezTo>
                  <a:cubicBezTo>
                    <a:pt x="4996" y="2323"/>
                    <a:pt x="4645" y="2156"/>
                    <a:pt x="4428" y="1872"/>
                  </a:cubicBezTo>
                  <a:lnTo>
                    <a:pt x="5364" y="1872"/>
                  </a:lnTo>
                  <a:cubicBezTo>
                    <a:pt x="5531" y="1872"/>
                    <a:pt x="5648" y="1688"/>
                    <a:pt x="5564" y="1521"/>
                  </a:cubicBezTo>
                  <a:lnTo>
                    <a:pt x="5264" y="936"/>
                  </a:lnTo>
                  <a:close/>
                  <a:moveTo>
                    <a:pt x="7319" y="3727"/>
                  </a:moveTo>
                  <a:lnTo>
                    <a:pt x="7018" y="4328"/>
                  </a:lnTo>
                  <a:cubicBezTo>
                    <a:pt x="6934" y="4479"/>
                    <a:pt x="7051" y="4662"/>
                    <a:pt x="7219" y="4662"/>
                  </a:cubicBezTo>
                  <a:lnTo>
                    <a:pt x="8154" y="4662"/>
                  </a:lnTo>
                  <a:cubicBezTo>
                    <a:pt x="7937" y="4946"/>
                    <a:pt x="7586" y="5130"/>
                    <a:pt x="7219" y="5130"/>
                  </a:cubicBezTo>
                  <a:cubicBezTo>
                    <a:pt x="7102" y="5130"/>
                    <a:pt x="6985" y="5230"/>
                    <a:pt x="6985" y="5364"/>
                  </a:cubicBezTo>
                  <a:lnTo>
                    <a:pt x="6985" y="6200"/>
                  </a:lnTo>
                  <a:cubicBezTo>
                    <a:pt x="6985" y="6200"/>
                    <a:pt x="6968" y="6216"/>
                    <a:pt x="6968" y="6216"/>
                  </a:cubicBezTo>
                  <a:lnTo>
                    <a:pt x="6918" y="6266"/>
                  </a:lnTo>
                  <a:cubicBezTo>
                    <a:pt x="6742" y="6433"/>
                    <a:pt x="6517" y="6517"/>
                    <a:pt x="6291" y="6517"/>
                  </a:cubicBezTo>
                  <a:cubicBezTo>
                    <a:pt x="6066" y="6517"/>
                    <a:pt x="5840" y="6433"/>
                    <a:pt x="5665" y="6266"/>
                  </a:cubicBezTo>
                  <a:lnTo>
                    <a:pt x="5615" y="6216"/>
                  </a:lnTo>
                  <a:cubicBezTo>
                    <a:pt x="5615" y="6216"/>
                    <a:pt x="5598" y="6200"/>
                    <a:pt x="5598" y="6200"/>
                  </a:cubicBezTo>
                  <a:lnTo>
                    <a:pt x="5598" y="5364"/>
                  </a:lnTo>
                  <a:cubicBezTo>
                    <a:pt x="5598" y="5230"/>
                    <a:pt x="5481" y="5130"/>
                    <a:pt x="5364" y="5130"/>
                  </a:cubicBezTo>
                  <a:cubicBezTo>
                    <a:pt x="4996" y="5130"/>
                    <a:pt x="4645" y="4946"/>
                    <a:pt x="4428" y="4662"/>
                  </a:cubicBezTo>
                  <a:lnTo>
                    <a:pt x="5364" y="4662"/>
                  </a:lnTo>
                  <a:cubicBezTo>
                    <a:pt x="5531" y="4662"/>
                    <a:pt x="5648" y="4479"/>
                    <a:pt x="5564" y="4328"/>
                  </a:cubicBezTo>
                  <a:lnTo>
                    <a:pt x="5264" y="3727"/>
                  </a:lnTo>
                  <a:close/>
                  <a:moveTo>
                    <a:pt x="4428" y="12348"/>
                  </a:moveTo>
                  <a:cubicBezTo>
                    <a:pt x="4629" y="12348"/>
                    <a:pt x="4746" y="12599"/>
                    <a:pt x="4595" y="12749"/>
                  </a:cubicBezTo>
                  <a:cubicBezTo>
                    <a:pt x="4548" y="12797"/>
                    <a:pt x="4490" y="12818"/>
                    <a:pt x="4434" y="12818"/>
                  </a:cubicBezTo>
                  <a:cubicBezTo>
                    <a:pt x="4312" y="12818"/>
                    <a:pt x="4194" y="12719"/>
                    <a:pt x="4194" y="12582"/>
                  </a:cubicBezTo>
                  <a:cubicBezTo>
                    <a:pt x="4194" y="12449"/>
                    <a:pt x="4295" y="12348"/>
                    <a:pt x="4428" y="12348"/>
                  </a:cubicBezTo>
                  <a:close/>
                  <a:moveTo>
                    <a:pt x="8154" y="12348"/>
                  </a:moveTo>
                  <a:cubicBezTo>
                    <a:pt x="8288" y="12348"/>
                    <a:pt x="8388" y="12449"/>
                    <a:pt x="8388" y="12582"/>
                  </a:cubicBezTo>
                  <a:cubicBezTo>
                    <a:pt x="8388" y="12719"/>
                    <a:pt x="8271" y="12818"/>
                    <a:pt x="8148" y="12818"/>
                  </a:cubicBezTo>
                  <a:cubicBezTo>
                    <a:pt x="8092" y="12818"/>
                    <a:pt x="8035" y="12797"/>
                    <a:pt x="7987" y="12749"/>
                  </a:cubicBezTo>
                  <a:cubicBezTo>
                    <a:pt x="7837" y="12599"/>
                    <a:pt x="7954" y="12348"/>
                    <a:pt x="8154" y="12348"/>
                  </a:cubicBezTo>
                  <a:close/>
                  <a:moveTo>
                    <a:pt x="10730" y="4888"/>
                  </a:moveTo>
                  <a:cubicBezTo>
                    <a:pt x="11436" y="4888"/>
                    <a:pt x="12114" y="5427"/>
                    <a:pt x="12114" y="6266"/>
                  </a:cubicBezTo>
                  <a:lnTo>
                    <a:pt x="12114" y="6550"/>
                  </a:lnTo>
                  <a:cubicBezTo>
                    <a:pt x="12114" y="6918"/>
                    <a:pt x="11980" y="7269"/>
                    <a:pt x="11713" y="7536"/>
                  </a:cubicBezTo>
                  <a:lnTo>
                    <a:pt x="11045" y="8188"/>
                  </a:lnTo>
                  <a:cubicBezTo>
                    <a:pt x="10694" y="8555"/>
                    <a:pt x="10477" y="9040"/>
                    <a:pt x="10493" y="9558"/>
                  </a:cubicBezTo>
                  <a:cubicBezTo>
                    <a:pt x="10493" y="9942"/>
                    <a:pt x="10326" y="10310"/>
                    <a:pt x="10059" y="10577"/>
                  </a:cubicBezTo>
                  <a:lnTo>
                    <a:pt x="9875" y="10761"/>
                  </a:lnTo>
                  <a:cubicBezTo>
                    <a:pt x="9691" y="10945"/>
                    <a:pt x="9558" y="11162"/>
                    <a:pt x="9457" y="11396"/>
                  </a:cubicBezTo>
                  <a:cubicBezTo>
                    <a:pt x="9090" y="11713"/>
                    <a:pt x="8639" y="11880"/>
                    <a:pt x="8154" y="11880"/>
                  </a:cubicBezTo>
                  <a:cubicBezTo>
                    <a:pt x="7536" y="11880"/>
                    <a:pt x="7219" y="12632"/>
                    <a:pt x="7653" y="13083"/>
                  </a:cubicBezTo>
                  <a:cubicBezTo>
                    <a:pt x="7797" y="13222"/>
                    <a:pt x="7972" y="13284"/>
                    <a:pt x="8143" y="13284"/>
                  </a:cubicBezTo>
                  <a:cubicBezTo>
                    <a:pt x="8508" y="13284"/>
                    <a:pt x="8856" y="13003"/>
                    <a:pt x="8856" y="12582"/>
                  </a:cubicBezTo>
                  <a:cubicBezTo>
                    <a:pt x="8856" y="12465"/>
                    <a:pt x="8823" y="12365"/>
                    <a:pt x="8772" y="12265"/>
                  </a:cubicBezTo>
                  <a:cubicBezTo>
                    <a:pt x="8973" y="12215"/>
                    <a:pt x="9157" y="12148"/>
                    <a:pt x="9324" y="12048"/>
                  </a:cubicBezTo>
                  <a:cubicBezTo>
                    <a:pt x="9324" y="12081"/>
                    <a:pt x="9324" y="12098"/>
                    <a:pt x="9324" y="12114"/>
                  </a:cubicBezTo>
                  <a:lnTo>
                    <a:pt x="9324" y="13100"/>
                  </a:lnTo>
                  <a:cubicBezTo>
                    <a:pt x="9324" y="13636"/>
                    <a:pt x="8881" y="13978"/>
                    <a:pt x="8429" y="13978"/>
                  </a:cubicBezTo>
                  <a:cubicBezTo>
                    <a:pt x="8190" y="13978"/>
                    <a:pt x="7949" y="13882"/>
                    <a:pt x="7770" y="13668"/>
                  </a:cubicBezTo>
                  <a:lnTo>
                    <a:pt x="7235" y="13017"/>
                  </a:lnTo>
                  <a:cubicBezTo>
                    <a:pt x="6993" y="12724"/>
                    <a:pt x="6642" y="12578"/>
                    <a:pt x="6291" y="12578"/>
                  </a:cubicBezTo>
                  <a:cubicBezTo>
                    <a:pt x="5940" y="12578"/>
                    <a:pt x="5589" y="12724"/>
                    <a:pt x="5347" y="13017"/>
                  </a:cubicBezTo>
                  <a:lnTo>
                    <a:pt x="4812" y="13668"/>
                  </a:lnTo>
                  <a:cubicBezTo>
                    <a:pt x="4633" y="13882"/>
                    <a:pt x="4392" y="13978"/>
                    <a:pt x="4153" y="13978"/>
                  </a:cubicBezTo>
                  <a:cubicBezTo>
                    <a:pt x="3702" y="13978"/>
                    <a:pt x="3259" y="13636"/>
                    <a:pt x="3259" y="13100"/>
                  </a:cubicBezTo>
                  <a:lnTo>
                    <a:pt x="3259" y="12114"/>
                  </a:lnTo>
                  <a:cubicBezTo>
                    <a:pt x="3259" y="12098"/>
                    <a:pt x="3259" y="12081"/>
                    <a:pt x="3259" y="12048"/>
                  </a:cubicBezTo>
                  <a:cubicBezTo>
                    <a:pt x="3426" y="12148"/>
                    <a:pt x="3609" y="12215"/>
                    <a:pt x="3810" y="12265"/>
                  </a:cubicBezTo>
                  <a:cubicBezTo>
                    <a:pt x="3557" y="12770"/>
                    <a:pt x="3950" y="13275"/>
                    <a:pt x="4424" y="13275"/>
                  </a:cubicBezTo>
                  <a:cubicBezTo>
                    <a:pt x="4546" y="13275"/>
                    <a:pt x="4673" y="13242"/>
                    <a:pt x="4796" y="13167"/>
                  </a:cubicBezTo>
                  <a:cubicBezTo>
                    <a:pt x="5397" y="12799"/>
                    <a:pt x="5130" y="11880"/>
                    <a:pt x="4428" y="11880"/>
                  </a:cubicBezTo>
                  <a:cubicBezTo>
                    <a:pt x="3944" y="11880"/>
                    <a:pt x="3493" y="11713"/>
                    <a:pt x="3125" y="11396"/>
                  </a:cubicBezTo>
                  <a:cubicBezTo>
                    <a:pt x="3025" y="11162"/>
                    <a:pt x="2891" y="10945"/>
                    <a:pt x="2707" y="10761"/>
                  </a:cubicBezTo>
                  <a:lnTo>
                    <a:pt x="2523" y="10577"/>
                  </a:lnTo>
                  <a:cubicBezTo>
                    <a:pt x="2256" y="10310"/>
                    <a:pt x="2089" y="9942"/>
                    <a:pt x="2106" y="9558"/>
                  </a:cubicBezTo>
                  <a:cubicBezTo>
                    <a:pt x="2106" y="9040"/>
                    <a:pt x="1888" y="8555"/>
                    <a:pt x="1538" y="8188"/>
                  </a:cubicBezTo>
                  <a:lnTo>
                    <a:pt x="869" y="7520"/>
                  </a:lnTo>
                  <a:cubicBezTo>
                    <a:pt x="619" y="7269"/>
                    <a:pt x="468" y="6918"/>
                    <a:pt x="468" y="6550"/>
                  </a:cubicBezTo>
                  <a:lnTo>
                    <a:pt x="468" y="6266"/>
                  </a:lnTo>
                  <a:cubicBezTo>
                    <a:pt x="468" y="5427"/>
                    <a:pt x="1147" y="4888"/>
                    <a:pt x="1853" y="4888"/>
                  </a:cubicBezTo>
                  <a:cubicBezTo>
                    <a:pt x="2215" y="4888"/>
                    <a:pt x="2585" y="5030"/>
                    <a:pt x="2874" y="5347"/>
                  </a:cubicBezTo>
                  <a:lnTo>
                    <a:pt x="3994" y="6617"/>
                  </a:lnTo>
                  <a:cubicBezTo>
                    <a:pt x="3543" y="6784"/>
                    <a:pt x="3259" y="7219"/>
                    <a:pt x="3259" y="7687"/>
                  </a:cubicBezTo>
                  <a:cubicBezTo>
                    <a:pt x="3259" y="8188"/>
                    <a:pt x="3409" y="8672"/>
                    <a:pt x="3693" y="9090"/>
                  </a:cubicBezTo>
                  <a:lnTo>
                    <a:pt x="3760" y="9207"/>
                  </a:lnTo>
                  <a:cubicBezTo>
                    <a:pt x="3359" y="9742"/>
                    <a:pt x="3409" y="10510"/>
                    <a:pt x="3894" y="10978"/>
                  </a:cubicBezTo>
                  <a:lnTo>
                    <a:pt x="4161" y="11246"/>
                  </a:lnTo>
                  <a:cubicBezTo>
                    <a:pt x="4428" y="11513"/>
                    <a:pt x="4762" y="11647"/>
                    <a:pt x="5130" y="11647"/>
                  </a:cubicBezTo>
                  <a:cubicBezTo>
                    <a:pt x="5381" y="11647"/>
                    <a:pt x="5598" y="11864"/>
                    <a:pt x="5598" y="12114"/>
                  </a:cubicBezTo>
                  <a:lnTo>
                    <a:pt x="6066" y="12114"/>
                  </a:lnTo>
                  <a:cubicBezTo>
                    <a:pt x="6066" y="11596"/>
                    <a:pt x="5648" y="11179"/>
                    <a:pt x="5130" y="11179"/>
                  </a:cubicBezTo>
                  <a:cubicBezTo>
                    <a:pt x="4896" y="11179"/>
                    <a:pt x="4662" y="11095"/>
                    <a:pt x="4495" y="10928"/>
                  </a:cubicBezTo>
                  <a:lnTo>
                    <a:pt x="4228" y="10644"/>
                  </a:lnTo>
                  <a:cubicBezTo>
                    <a:pt x="3877" y="10293"/>
                    <a:pt x="3877" y="9742"/>
                    <a:pt x="4228" y="9391"/>
                  </a:cubicBezTo>
                  <a:lnTo>
                    <a:pt x="4295" y="9324"/>
                  </a:lnTo>
                  <a:lnTo>
                    <a:pt x="4428" y="9324"/>
                  </a:lnTo>
                  <a:cubicBezTo>
                    <a:pt x="4562" y="9324"/>
                    <a:pt x="4662" y="9424"/>
                    <a:pt x="4662" y="9558"/>
                  </a:cubicBezTo>
                  <a:cubicBezTo>
                    <a:pt x="4662" y="9775"/>
                    <a:pt x="4762" y="9976"/>
                    <a:pt x="4946" y="10109"/>
                  </a:cubicBezTo>
                  <a:lnTo>
                    <a:pt x="5498" y="10527"/>
                  </a:lnTo>
                  <a:cubicBezTo>
                    <a:pt x="5564" y="10577"/>
                    <a:pt x="5598" y="10644"/>
                    <a:pt x="5598" y="10711"/>
                  </a:cubicBezTo>
                  <a:lnTo>
                    <a:pt x="5598" y="10945"/>
                  </a:lnTo>
                  <a:lnTo>
                    <a:pt x="6066" y="10945"/>
                  </a:lnTo>
                  <a:lnTo>
                    <a:pt x="6066" y="10711"/>
                  </a:lnTo>
                  <a:cubicBezTo>
                    <a:pt x="6066" y="10494"/>
                    <a:pt x="5949" y="10293"/>
                    <a:pt x="5782" y="10159"/>
                  </a:cubicBezTo>
                  <a:lnTo>
                    <a:pt x="5213" y="9742"/>
                  </a:lnTo>
                  <a:cubicBezTo>
                    <a:pt x="5163" y="9692"/>
                    <a:pt x="5130" y="9625"/>
                    <a:pt x="5130" y="9558"/>
                  </a:cubicBezTo>
                  <a:cubicBezTo>
                    <a:pt x="5130" y="9157"/>
                    <a:pt x="4812" y="8856"/>
                    <a:pt x="4428" y="8856"/>
                  </a:cubicBezTo>
                  <a:lnTo>
                    <a:pt x="4194" y="8856"/>
                  </a:lnTo>
                  <a:cubicBezTo>
                    <a:pt x="4161" y="8856"/>
                    <a:pt x="4127" y="8856"/>
                    <a:pt x="4094" y="8873"/>
                  </a:cubicBezTo>
                  <a:lnTo>
                    <a:pt x="4077" y="8840"/>
                  </a:lnTo>
                  <a:cubicBezTo>
                    <a:pt x="3843" y="8505"/>
                    <a:pt x="3726" y="8104"/>
                    <a:pt x="3726" y="7687"/>
                  </a:cubicBezTo>
                  <a:cubicBezTo>
                    <a:pt x="3726" y="7319"/>
                    <a:pt x="4010" y="7018"/>
                    <a:pt x="4378" y="6985"/>
                  </a:cubicBezTo>
                  <a:lnTo>
                    <a:pt x="4796" y="7202"/>
                  </a:lnTo>
                  <a:cubicBezTo>
                    <a:pt x="4828" y="7216"/>
                    <a:pt x="4861" y="7223"/>
                    <a:pt x="4893" y="7223"/>
                  </a:cubicBezTo>
                  <a:cubicBezTo>
                    <a:pt x="5016" y="7223"/>
                    <a:pt x="5130" y="7130"/>
                    <a:pt x="5130" y="6985"/>
                  </a:cubicBezTo>
                  <a:lnTo>
                    <a:pt x="5130" y="6617"/>
                  </a:lnTo>
                  <a:cubicBezTo>
                    <a:pt x="5130" y="6561"/>
                    <a:pt x="5176" y="6527"/>
                    <a:pt x="5227" y="6527"/>
                  </a:cubicBezTo>
                  <a:cubicBezTo>
                    <a:pt x="5251" y="6527"/>
                    <a:pt x="5276" y="6534"/>
                    <a:pt x="5297" y="6550"/>
                  </a:cubicBezTo>
                  <a:lnTo>
                    <a:pt x="5330" y="6584"/>
                  </a:lnTo>
                  <a:cubicBezTo>
                    <a:pt x="5598" y="6851"/>
                    <a:pt x="5944" y="6985"/>
                    <a:pt x="6291" y="6985"/>
                  </a:cubicBezTo>
                  <a:cubicBezTo>
                    <a:pt x="6638" y="6985"/>
                    <a:pt x="6985" y="6851"/>
                    <a:pt x="7252" y="6584"/>
                  </a:cubicBezTo>
                  <a:lnTo>
                    <a:pt x="7285" y="6550"/>
                  </a:lnTo>
                  <a:cubicBezTo>
                    <a:pt x="7307" y="6534"/>
                    <a:pt x="7332" y="6527"/>
                    <a:pt x="7356" y="6527"/>
                  </a:cubicBezTo>
                  <a:cubicBezTo>
                    <a:pt x="7406" y="6527"/>
                    <a:pt x="7452" y="6561"/>
                    <a:pt x="7452" y="6617"/>
                  </a:cubicBezTo>
                  <a:lnTo>
                    <a:pt x="7452" y="6985"/>
                  </a:lnTo>
                  <a:cubicBezTo>
                    <a:pt x="7452" y="7130"/>
                    <a:pt x="7567" y="7223"/>
                    <a:pt x="7689" y="7223"/>
                  </a:cubicBezTo>
                  <a:cubicBezTo>
                    <a:pt x="7722" y="7223"/>
                    <a:pt x="7755" y="7216"/>
                    <a:pt x="7787" y="7202"/>
                  </a:cubicBezTo>
                  <a:lnTo>
                    <a:pt x="8204" y="6985"/>
                  </a:lnTo>
                  <a:cubicBezTo>
                    <a:pt x="8572" y="7018"/>
                    <a:pt x="8856" y="7319"/>
                    <a:pt x="8856" y="7687"/>
                  </a:cubicBezTo>
                  <a:cubicBezTo>
                    <a:pt x="8856" y="8104"/>
                    <a:pt x="8739" y="8505"/>
                    <a:pt x="8505" y="8840"/>
                  </a:cubicBezTo>
                  <a:lnTo>
                    <a:pt x="8488" y="8873"/>
                  </a:lnTo>
                  <a:cubicBezTo>
                    <a:pt x="8455" y="8856"/>
                    <a:pt x="8422" y="8856"/>
                    <a:pt x="8388" y="8856"/>
                  </a:cubicBezTo>
                  <a:lnTo>
                    <a:pt x="8154" y="8856"/>
                  </a:lnTo>
                  <a:cubicBezTo>
                    <a:pt x="7770" y="8856"/>
                    <a:pt x="7452" y="9174"/>
                    <a:pt x="7452" y="9558"/>
                  </a:cubicBezTo>
                  <a:cubicBezTo>
                    <a:pt x="7452" y="9625"/>
                    <a:pt x="7419" y="9692"/>
                    <a:pt x="7369" y="9742"/>
                  </a:cubicBezTo>
                  <a:lnTo>
                    <a:pt x="6801" y="10159"/>
                  </a:lnTo>
                  <a:cubicBezTo>
                    <a:pt x="6634" y="10293"/>
                    <a:pt x="6517" y="10494"/>
                    <a:pt x="6517" y="10711"/>
                  </a:cubicBezTo>
                  <a:lnTo>
                    <a:pt x="6517" y="10945"/>
                  </a:lnTo>
                  <a:lnTo>
                    <a:pt x="6985" y="10945"/>
                  </a:lnTo>
                  <a:lnTo>
                    <a:pt x="6985" y="10711"/>
                  </a:lnTo>
                  <a:cubicBezTo>
                    <a:pt x="6985" y="10644"/>
                    <a:pt x="7018" y="10577"/>
                    <a:pt x="7085" y="10527"/>
                  </a:cubicBezTo>
                  <a:lnTo>
                    <a:pt x="7636" y="10109"/>
                  </a:lnTo>
                  <a:cubicBezTo>
                    <a:pt x="7820" y="9976"/>
                    <a:pt x="7920" y="9775"/>
                    <a:pt x="7920" y="9558"/>
                  </a:cubicBezTo>
                  <a:cubicBezTo>
                    <a:pt x="7920" y="9424"/>
                    <a:pt x="8021" y="9324"/>
                    <a:pt x="8154" y="9324"/>
                  </a:cubicBezTo>
                  <a:lnTo>
                    <a:pt x="8288" y="9324"/>
                  </a:lnTo>
                  <a:lnTo>
                    <a:pt x="8355" y="9391"/>
                  </a:lnTo>
                  <a:cubicBezTo>
                    <a:pt x="8706" y="9742"/>
                    <a:pt x="8706" y="10293"/>
                    <a:pt x="8355" y="10644"/>
                  </a:cubicBezTo>
                  <a:lnTo>
                    <a:pt x="8087" y="10928"/>
                  </a:lnTo>
                  <a:cubicBezTo>
                    <a:pt x="7920" y="11095"/>
                    <a:pt x="7686" y="11179"/>
                    <a:pt x="7452" y="11179"/>
                  </a:cubicBezTo>
                  <a:cubicBezTo>
                    <a:pt x="6934" y="11179"/>
                    <a:pt x="6533" y="11596"/>
                    <a:pt x="6517" y="12114"/>
                  </a:cubicBezTo>
                  <a:lnTo>
                    <a:pt x="6985" y="12114"/>
                  </a:lnTo>
                  <a:cubicBezTo>
                    <a:pt x="6985" y="11864"/>
                    <a:pt x="7202" y="11647"/>
                    <a:pt x="7452" y="11647"/>
                  </a:cubicBezTo>
                  <a:cubicBezTo>
                    <a:pt x="7820" y="11647"/>
                    <a:pt x="8171" y="11513"/>
                    <a:pt x="8422" y="11246"/>
                  </a:cubicBezTo>
                  <a:lnTo>
                    <a:pt x="8689" y="10978"/>
                  </a:lnTo>
                  <a:cubicBezTo>
                    <a:pt x="9173" y="10510"/>
                    <a:pt x="9224" y="9742"/>
                    <a:pt x="8823" y="9207"/>
                  </a:cubicBezTo>
                  <a:lnTo>
                    <a:pt x="8889" y="9090"/>
                  </a:lnTo>
                  <a:cubicBezTo>
                    <a:pt x="9173" y="8672"/>
                    <a:pt x="9324" y="8188"/>
                    <a:pt x="9324" y="7687"/>
                  </a:cubicBezTo>
                  <a:cubicBezTo>
                    <a:pt x="9324" y="7219"/>
                    <a:pt x="9040" y="6784"/>
                    <a:pt x="8605" y="6617"/>
                  </a:cubicBezTo>
                  <a:lnTo>
                    <a:pt x="9708" y="5347"/>
                  </a:lnTo>
                  <a:cubicBezTo>
                    <a:pt x="9997" y="5030"/>
                    <a:pt x="10367" y="4888"/>
                    <a:pt x="10730" y="4888"/>
                  </a:cubicBezTo>
                  <a:close/>
                  <a:moveTo>
                    <a:pt x="5130" y="1"/>
                  </a:moveTo>
                  <a:lnTo>
                    <a:pt x="5130" y="469"/>
                  </a:lnTo>
                  <a:lnTo>
                    <a:pt x="4896" y="469"/>
                  </a:lnTo>
                  <a:cubicBezTo>
                    <a:pt x="4712" y="469"/>
                    <a:pt x="4612" y="652"/>
                    <a:pt x="4679" y="803"/>
                  </a:cubicBezTo>
                  <a:lnTo>
                    <a:pt x="4980" y="1404"/>
                  </a:lnTo>
                  <a:lnTo>
                    <a:pt x="3960" y="1404"/>
                  </a:lnTo>
                  <a:cubicBezTo>
                    <a:pt x="3760" y="1404"/>
                    <a:pt x="3660" y="1621"/>
                    <a:pt x="3777" y="1772"/>
                  </a:cubicBezTo>
                  <a:lnTo>
                    <a:pt x="4061" y="2139"/>
                  </a:lnTo>
                  <a:cubicBezTo>
                    <a:pt x="4311" y="2490"/>
                    <a:pt x="4696" y="2707"/>
                    <a:pt x="5130" y="2774"/>
                  </a:cubicBezTo>
                  <a:lnTo>
                    <a:pt x="5130" y="3259"/>
                  </a:lnTo>
                  <a:lnTo>
                    <a:pt x="4896" y="3259"/>
                  </a:lnTo>
                  <a:cubicBezTo>
                    <a:pt x="4712" y="3259"/>
                    <a:pt x="4612" y="3443"/>
                    <a:pt x="4679" y="3593"/>
                  </a:cubicBezTo>
                  <a:lnTo>
                    <a:pt x="4980" y="4195"/>
                  </a:lnTo>
                  <a:lnTo>
                    <a:pt x="3960" y="4195"/>
                  </a:lnTo>
                  <a:cubicBezTo>
                    <a:pt x="3760" y="4195"/>
                    <a:pt x="3660" y="4412"/>
                    <a:pt x="3777" y="4562"/>
                  </a:cubicBezTo>
                  <a:lnTo>
                    <a:pt x="4061" y="4930"/>
                  </a:lnTo>
                  <a:cubicBezTo>
                    <a:pt x="4311" y="5281"/>
                    <a:pt x="4696" y="5515"/>
                    <a:pt x="5130" y="5581"/>
                  </a:cubicBezTo>
                  <a:lnTo>
                    <a:pt x="5130" y="6066"/>
                  </a:lnTo>
                  <a:cubicBezTo>
                    <a:pt x="4863" y="6116"/>
                    <a:pt x="4662" y="6333"/>
                    <a:pt x="4662" y="6617"/>
                  </a:cubicBezTo>
                  <a:lnTo>
                    <a:pt x="4562" y="6567"/>
                  </a:lnTo>
                  <a:lnTo>
                    <a:pt x="3208" y="5047"/>
                  </a:lnTo>
                  <a:cubicBezTo>
                    <a:pt x="2828" y="4616"/>
                    <a:pt x="2337" y="4423"/>
                    <a:pt x="1853" y="4423"/>
                  </a:cubicBezTo>
                  <a:cubicBezTo>
                    <a:pt x="912" y="4423"/>
                    <a:pt x="0" y="5152"/>
                    <a:pt x="0" y="6266"/>
                  </a:cubicBezTo>
                  <a:lnTo>
                    <a:pt x="0" y="6550"/>
                  </a:lnTo>
                  <a:cubicBezTo>
                    <a:pt x="0" y="7052"/>
                    <a:pt x="184" y="7520"/>
                    <a:pt x="535" y="7854"/>
                  </a:cubicBezTo>
                  <a:lnTo>
                    <a:pt x="1203" y="8522"/>
                  </a:lnTo>
                  <a:cubicBezTo>
                    <a:pt x="1471" y="8789"/>
                    <a:pt x="1638" y="9157"/>
                    <a:pt x="1638" y="9558"/>
                  </a:cubicBezTo>
                  <a:cubicBezTo>
                    <a:pt x="1621" y="10059"/>
                    <a:pt x="1838" y="10544"/>
                    <a:pt x="2189" y="10911"/>
                  </a:cubicBezTo>
                  <a:lnTo>
                    <a:pt x="2373" y="11078"/>
                  </a:lnTo>
                  <a:cubicBezTo>
                    <a:pt x="2640" y="11362"/>
                    <a:pt x="2791" y="11730"/>
                    <a:pt x="2791" y="12114"/>
                  </a:cubicBezTo>
                  <a:lnTo>
                    <a:pt x="2791" y="13100"/>
                  </a:lnTo>
                  <a:cubicBezTo>
                    <a:pt x="2791" y="13916"/>
                    <a:pt x="3456" y="14441"/>
                    <a:pt x="4142" y="14441"/>
                  </a:cubicBezTo>
                  <a:cubicBezTo>
                    <a:pt x="4510" y="14441"/>
                    <a:pt x="4883" y="14291"/>
                    <a:pt x="5163" y="13952"/>
                  </a:cubicBezTo>
                  <a:lnTo>
                    <a:pt x="5698" y="13317"/>
                  </a:lnTo>
                  <a:cubicBezTo>
                    <a:pt x="5857" y="13134"/>
                    <a:pt x="6074" y="13042"/>
                    <a:pt x="6289" y="13042"/>
                  </a:cubicBezTo>
                  <a:cubicBezTo>
                    <a:pt x="6504" y="13042"/>
                    <a:pt x="6717" y="13134"/>
                    <a:pt x="6868" y="13317"/>
                  </a:cubicBezTo>
                  <a:lnTo>
                    <a:pt x="7402" y="13969"/>
                  </a:lnTo>
                  <a:cubicBezTo>
                    <a:pt x="7686" y="14299"/>
                    <a:pt x="8059" y="14446"/>
                    <a:pt x="8426" y="14446"/>
                  </a:cubicBezTo>
                  <a:cubicBezTo>
                    <a:pt x="9120" y="14446"/>
                    <a:pt x="9792" y="13920"/>
                    <a:pt x="9792" y="13100"/>
                  </a:cubicBezTo>
                  <a:lnTo>
                    <a:pt x="9792" y="12114"/>
                  </a:lnTo>
                  <a:cubicBezTo>
                    <a:pt x="9775" y="11730"/>
                    <a:pt x="9942" y="11362"/>
                    <a:pt x="10209" y="11078"/>
                  </a:cubicBezTo>
                  <a:lnTo>
                    <a:pt x="10393" y="10911"/>
                  </a:lnTo>
                  <a:cubicBezTo>
                    <a:pt x="10744" y="10544"/>
                    <a:pt x="10945" y="10059"/>
                    <a:pt x="10945" y="9558"/>
                  </a:cubicBezTo>
                  <a:cubicBezTo>
                    <a:pt x="10945" y="9174"/>
                    <a:pt x="11095" y="8789"/>
                    <a:pt x="11379" y="8522"/>
                  </a:cubicBezTo>
                  <a:lnTo>
                    <a:pt x="12047" y="7854"/>
                  </a:lnTo>
                  <a:cubicBezTo>
                    <a:pt x="12381" y="7520"/>
                    <a:pt x="12582" y="7052"/>
                    <a:pt x="12582" y="6550"/>
                  </a:cubicBezTo>
                  <a:lnTo>
                    <a:pt x="12582" y="6266"/>
                  </a:lnTo>
                  <a:cubicBezTo>
                    <a:pt x="12582" y="5247"/>
                    <a:pt x="11763" y="4428"/>
                    <a:pt x="10744" y="4428"/>
                  </a:cubicBezTo>
                  <a:cubicBezTo>
                    <a:pt x="10209" y="4428"/>
                    <a:pt x="9708" y="4646"/>
                    <a:pt x="9374" y="5047"/>
                  </a:cubicBezTo>
                  <a:lnTo>
                    <a:pt x="8004" y="6567"/>
                  </a:lnTo>
                  <a:lnTo>
                    <a:pt x="7920" y="6617"/>
                  </a:lnTo>
                  <a:cubicBezTo>
                    <a:pt x="7920" y="6350"/>
                    <a:pt x="7720" y="6116"/>
                    <a:pt x="7452" y="6066"/>
                  </a:cubicBezTo>
                  <a:lnTo>
                    <a:pt x="7452" y="5581"/>
                  </a:lnTo>
                  <a:cubicBezTo>
                    <a:pt x="7887" y="5515"/>
                    <a:pt x="8271" y="5281"/>
                    <a:pt x="8522" y="4946"/>
                  </a:cubicBezTo>
                  <a:lnTo>
                    <a:pt x="8806" y="4562"/>
                  </a:lnTo>
                  <a:cubicBezTo>
                    <a:pt x="8923" y="4412"/>
                    <a:pt x="8806" y="4195"/>
                    <a:pt x="8622" y="4195"/>
                  </a:cubicBezTo>
                  <a:lnTo>
                    <a:pt x="7603" y="4195"/>
                  </a:lnTo>
                  <a:lnTo>
                    <a:pt x="7904" y="3593"/>
                  </a:lnTo>
                  <a:cubicBezTo>
                    <a:pt x="7970" y="3443"/>
                    <a:pt x="7870" y="3259"/>
                    <a:pt x="7686" y="3259"/>
                  </a:cubicBezTo>
                  <a:lnTo>
                    <a:pt x="7452" y="3259"/>
                  </a:lnTo>
                  <a:lnTo>
                    <a:pt x="7452" y="2774"/>
                  </a:lnTo>
                  <a:cubicBezTo>
                    <a:pt x="7887" y="2707"/>
                    <a:pt x="8271" y="2490"/>
                    <a:pt x="8522" y="2139"/>
                  </a:cubicBezTo>
                  <a:lnTo>
                    <a:pt x="8806" y="1772"/>
                  </a:lnTo>
                  <a:cubicBezTo>
                    <a:pt x="8923" y="1621"/>
                    <a:pt x="8806" y="1404"/>
                    <a:pt x="8622" y="1404"/>
                  </a:cubicBezTo>
                  <a:lnTo>
                    <a:pt x="7603" y="1404"/>
                  </a:lnTo>
                  <a:lnTo>
                    <a:pt x="7904" y="803"/>
                  </a:lnTo>
                  <a:cubicBezTo>
                    <a:pt x="7970" y="652"/>
                    <a:pt x="7853" y="469"/>
                    <a:pt x="7686" y="469"/>
                  </a:cubicBezTo>
                  <a:lnTo>
                    <a:pt x="7452" y="469"/>
                  </a:lnTo>
                  <a:lnTo>
                    <a:pt x="7452" y="1"/>
                  </a:lnTo>
                  <a:lnTo>
                    <a:pt x="6985" y="1"/>
                  </a:lnTo>
                  <a:lnTo>
                    <a:pt x="6985" y="469"/>
                  </a:lnTo>
                  <a:lnTo>
                    <a:pt x="5598" y="469"/>
                  </a:lnTo>
                  <a:lnTo>
                    <a:pt x="5598"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45"/>
          <p:cNvGrpSpPr/>
          <p:nvPr/>
        </p:nvGrpSpPr>
        <p:grpSpPr>
          <a:xfrm>
            <a:off x="1825716" y="1257474"/>
            <a:ext cx="422547" cy="476103"/>
            <a:chOff x="1728771" y="1371106"/>
            <a:chExt cx="422547" cy="476103"/>
          </a:xfrm>
        </p:grpSpPr>
        <p:sp>
          <p:nvSpPr>
            <p:cNvPr id="821" name="Google Shape;821;p45"/>
            <p:cNvSpPr/>
            <p:nvPr/>
          </p:nvSpPr>
          <p:spPr>
            <a:xfrm>
              <a:off x="1728771" y="1493730"/>
              <a:ext cx="283867" cy="207299"/>
            </a:xfrm>
            <a:custGeom>
              <a:avLst/>
              <a:gdLst/>
              <a:ahLst/>
              <a:cxnLst/>
              <a:rect l="l" t="t" r="r" b="b"/>
              <a:pathLst>
                <a:path w="8857" h="6468" extrusionOk="0">
                  <a:moveTo>
                    <a:pt x="6951" y="1"/>
                  </a:moveTo>
                  <a:lnTo>
                    <a:pt x="6617" y="135"/>
                  </a:lnTo>
                  <a:cubicBezTo>
                    <a:pt x="5782" y="502"/>
                    <a:pt x="5147" y="1254"/>
                    <a:pt x="4946" y="2156"/>
                  </a:cubicBezTo>
                  <a:lnTo>
                    <a:pt x="4796" y="2875"/>
                  </a:lnTo>
                  <a:lnTo>
                    <a:pt x="4779" y="2958"/>
                  </a:lnTo>
                  <a:cubicBezTo>
                    <a:pt x="4612" y="3008"/>
                    <a:pt x="4462" y="3059"/>
                    <a:pt x="4311" y="3125"/>
                  </a:cubicBezTo>
                  <a:cubicBezTo>
                    <a:pt x="3526" y="3443"/>
                    <a:pt x="2674" y="3593"/>
                    <a:pt x="1822" y="3593"/>
                  </a:cubicBezTo>
                  <a:lnTo>
                    <a:pt x="1" y="3593"/>
                  </a:lnTo>
                  <a:lnTo>
                    <a:pt x="1" y="4562"/>
                  </a:lnTo>
                  <a:lnTo>
                    <a:pt x="2390" y="4562"/>
                  </a:lnTo>
                  <a:lnTo>
                    <a:pt x="3877" y="5398"/>
                  </a:lnTo>
                  <a:cubicBezTo>
                    <a:pt x="5097" y="6100"/>
                    <a:pt x="6500" y="6467"/>
                    <a:pt x="7920" y="6467"/>
                  </a:cubicBezTo>
                  <a:lnTo>
                    <a:pt x="8856" y="6467"/>
                  </a:lnTo>
                  <a:lnTo>
                    <a:pt x="8856" y="5515"/>
                  </a:lnTo>
                  <a:lnTo>
                    <a:pt x="8405" y="5515"/>
                  </a:lnTo>
                  <a:cubicBezTo>
                    <a:pt x="6834" y="5515"/>
                    <a:pt x="5297" y="5114"/>
                    <a:pt x="3910" y="4362"/>
                  </a:cubicBezTo>
                  <a:cubicBezTo>
                    <a:pt x="4194" y="4295"/>
                    <a:pt x="4478" y="4211"/>
                    <a:pt x="4746" y="4094"/>
                  </a:cubicBezTo>
                  <a:lnTo>
                    <a:pt x="4829" y="4061"/>
                  </a:lnTo>
                  <a:cubicBezTo>
                    <a:pt x="5598" y="3760"/>
                    <a:pt x="6417" y="3593"/>
                    <a:pt x="7235" y="3593"/>
                  </a:cubicBezTo>
                  <a:lnTo>
                    <a:pt x="7904" y="3593"/>
                  </a:lnTo>
                  <a:lnTo>
                    <a:pt x="7185" y="2641"/>
                  </a:lnTo>
                  <a:lnTo>
                    <a:pt x="6801" y="2641"/>
                  </a:lnTo>
                  <a:cubicBezTo>
                    <a:pt x="6450" y="2641"/>
                    <a:pt x="6082" y="2674"/>
                    <a:pt x="5732" y="2724"/>
                  </a:cubicBezTo>
                  <a:lnTo>
                    <a:pt x="5748" y="2641"/>
                  </a:lnTo>
                  <a:lnTo>
                    <a:pt x="5782" y="2474"/>
                  </a:lnTo>
                  <a:cubicBezTo>
                    <a:pt x="5915" y="1822"/>
                    <a:pt x="6333" y="1271"/>
                    <a:pt x="6935" y="970"/>
                  </a:cubicBezTo>
                  <a:lnTo>
                    <a:pt x="6951" y="970"/>
                  </a:lnTo>
                  <a:lnTo>
                    <a:pt x="6951"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5"/>
            <p:cNvSpPr/>
            <p:nvPr/>
          </p:nvSpPr>
          <p:spPr>
            <a:xfrm>
              <a:off x="2012606" y="1401650"/>
              <a:ext cx="107656" cy="107656"/>
            </a:xfrm>
            <a:custGeom>
              <a:avLst/>
              <a:gdLst/>
              <a:ahLst/>
              <a:cxnLst/>
              <a:rect l="l" t="t" r="r" b="b"/>
              <a:pathLst>
                <a:path w="3359" h="3359" extrusionOk="0">
                  <a:moveTo>
                    <a:pt x="0" y="0"/>
                  </a:moveTo>
                  <a:lnTo>
                    <a:pt x="0" y="485"/>
                  </a:lnTo>
                  <a:cubicBezTo>
                    <a:pt x="1587" y="485"/>
                    <a:pt x="2874" y="1771"/>
                    <a:pt x="2891" y="3358"/>
                  </a:cubicBezTo>
                  <a:lnTo>
                    <a:pt x="3358" y="3358"/>
                  </a:lnTo>
                  <a:cubicBezTo>
                    <a:pt x="3358" y="1504"/>
                    <a:pt x="1855" y="0"/>
                    <a:pt x="0"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5"/>
            <p:cNvSpPr/>
            <p:nvPr/>
          </p:nvSpPr>
          <p:spPr>
            <a:xfrm>
              <a:off x="1979915" y="1402708"/>
              <a:ext cx="18781" cy="18781"/>
            </a:xfrm>
            <a:custGeom>
              <a:avLst/>
              <a:gdLst/>
              <a:ahLst/>
              <a:cxnLst/>
              <a:rect l="l" t="t" r="r" b="b"/>
              <a:pathLst>
                <a:path w="586" h="586" extrusionOk="0">
                  <a:moveTo>
                    <a:pt x="519" y="0"/>
                  </a:moveTo>
                  <a:cubicBezTo>
                    <a:pt x="335" y="34"/>
                    <a:pt x="168" y="84"/>
                    <a:pt x="1" y="134"/>
                  </a:cubicBezTo>
                  <a:lnTo>
                    <a:pt x="135" y="585"/>
                  </a:lnTo>
                  <a:cubicBezTo>
                    <a:pt x="285" y="535"/>
                    <a:pt x="435" y="502"/>
                    <a:pt x="586" y="485"/>
                  </a:cubicBezTo>
                  <a:lnTo>
                    <a:pt x="519"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5"/>
            <p:cNvSpPr/>
            <p:nvPr/>
          </p:nvSpPr>
          <p:spPr>
            <a:xfrm>
              <a:off x="1728771" y="1371106"/>
              <a:ext cx="422547" cy="476103"/>
            </a:xfrm>
            <a:custGeom>
              <a:avLst/>
              <a:gdLst/>
              <a:ahLst/>
              <a:cxnLst/>
              <a:rect l="l" t="t" r="r" b="b"/>
              <a:pathLst>
                <a:path w="13184" h="14855" extrusionOk="0">
                  <a:moveTo>
                    <a:pt x="6717" y="5230"/>
                  </a:moveTo>
                  <a:cubicBezTo>
                    <a:pt x="6717" y="5565"/>
                    <a:pt x="6767" y="5899"/>
                    <a:pt x="6884" y="6233"/>
                  </a:cubicBezTo>
                  <a:lnTo>
                    <a:pt x="6801" y="6233"/>
                  </a:lnTo>
                  <a:cubicBezTo>
                    <a:pt x="6550" y="6233"/>
                    <a:pt x="6283" y="6250"/>
                    <a:pt x="6032" y="6266"/>
                  </a:cubicBezTo>
                  <a:cubicBezTo>
                    <a:pt x="6133" y="5849"/>
                    <a:pt x="6366" y="5481"/>
                    <a:pt x="6717" y="5230"/>
                  </a:cubicBezTo>
                  <a:close/>
                  <a:moveTo>
                    <a:pt x="6701" y="4194"/>
                  </a:moveTo>
                  <a:lnTo>
                    <a:pt x="6701" y="4646"/>
                  </a:lnTo>
                  <a:cubicBezTo>
                    <a:pt x="6099" y="4996"/>
                    <a:pt x="5681" y="5581"/>
                    <a:pt x="5548" y="6250"/>
                  </a:cubicBezTo>
                  <a:lnTo>
                    <a:pt x="5531" y="6350"/>
                  </a:lnTo>
                  <a:cubicBezTo>
                    <a:pt x="5381" y="6367"/>
                    <a:pt x="5230" y="6400"/>
                    <a:pt x="5097" y="6433"/>
                  </a:cubicBezTo>
                  <a:lnTo>
                    <a:pt x="5180" y="6032"/>
                  </a:lnTo>
                  <a:cubicBezTo>
                    <a:pt x="5364" y="5214"/>
                    <a:pt x="5932" y="4529"/>
                    <a:pt x="6701" y="4194"/>
                  </a:cubicBezTo>
                  <a:close/>
                  <a:moveTo>
                    <a:pt x="5648" y="7870"/>
                  </a:moveTo>
                  <a:cubicBezTo>
                    <a:pt x="5732" y="7971"/>
                    <a:pt x="5798" y="8054"/>
                    <a:pt x="5882" y="8138"/>
                  </a:cubicBezTo>
                  <a:lnTo>
                    <a:pt x="5999" y="8255"/>
                  </a:lnTo>
                  <a:cubicBezTo>
                    <a:pt x="6183" y="8455"/>
                    <a:pt x="6366" y="8672"/>
                    <a:pt x="6517" y="8906"/>
                  </a:cubicBezTo>
                  <a:cubicBezTo>
                    <a:pt x="5849" y="8756"/>
                    <a:pt x="5180" y="8539"/>
                    <a:pt x="4562" y="8255"/>
                  </a:cubicBezTo>
                  <a:cubicBezTo>
                    <a:pt x="4646" y="8221"/>
                    <a:pt x="4746" y="8188"/>
                    <a:pt x="4846" y="8138"/>
                  </a:cubicBezTo>
                  <a:lnTo>
                    <a:pt x="4913" y="8104"/>
                  </a:lnTo>
                  <a:cubicBezTo>
                    <a:pt x="5163" y="8021"/>
                    <a:pt x="5397" y="7937"/>
                    <a:pt x="5648" y="7870"/>
                  </a:cubicBezTo>
                  <a:close/>
                  <a:moveTo>
                    <a:pt x="7803" y="7670"/>
                  </a:moveTo>
                  <a:cubicBezTo>
                    <a:pt x="8188" y="8054"/>
                    <a:pt x="8455" y="8555"/>
                    <a:pt x="8572" y="9107"/>
                  </a:cubicBezTo>
                  <a:lnTo>
                    <a:pt x="8405" y="9107"/>
                  </a:lnTo>
                  <a:cubicBezTo>
                    <a:pt x="7987" y="9107"/>
                    <a:pt x="7553" y="9073"/>
                    <a:pt x="7135" y="9007"/>
                  </a:cubicBezTo>
                  <a:cubicBezTo>
                    <a:pt x="6935" y="8606"/>
                    <a:pt x="6651" y="8238"/>
                    <a:pt x="6333" y="7904"/>
                  </a:cubicBezTo>
                  <a:lnTo>
                    <a:pt x="6216" y="7804"/>
                  </a:lnTo>
                  <a:cubicBezTo>
                    <a:pt x="6216" y="7787"/>
                    <a:pt x="6199" y="7770"/>
                    <a:pt x="6183" y="7753"/>
                  </a:cubicBezTo>
                  <a:cubicBezTo>
                    <a:pt x="6534" y="7703"/>
                    <a:pt x="6884" y="7670"/>
                    <a:pt x="7235" y="7670"/>
                  </a:cubicBezTo>
                  <a:close/>
                  <a:moveTo>
                    <a:pt x="3894" y="8438"/>
                  </a:moveTo>
                  <a:cubicBezTo>
                    <a:pt x="5280" y="9190"/>
                    <a:pt x="6834" y="9575"/>
                    <a:pt x="8405" y="9575"/>
                  </a:cubicBezTo>
                  <a:lnTo>
                    <a:pt x="8622" y="9575"/>
                  </a:lnTo>
                  <a:cubicBezTo>
                    <a:pt x="8622" y="9608"/>
                    <a:pt x="8622" y="9641"/>
                    <a:pt x="8622" y="9675"/>
                  </a:cubicBezTo>
                  <a:lnTo>
                    <a:pt x="8622" y="10059"/>
                  </a:lnTo>
                  <a:lnTo>
                    <a:pt x="7920" y="10059"/>
                  </a:lnTo>
                  <a:cubicBezTo>
                    <a:pt x="6534" y="10059"/>
                    <a:pt x="5180" y="9708"/>
                    <a:pt x="3994" y="9023"/>
                  </a:cubicBezTo>
                  <a:lnTo>
                    <a:pt x="3192" y="8572"/>
                  </a:lnTo>
                  <a:cubicBezTo>
                    <a:pt x="3426" y="8539"/>
                    <a:pt x="3660" y="8489"/>
                    <a:pt x="3894" y="8438"/>
                  </a:cubicBezTo>
                  <a:close/>
                  <a:moveTo>
                    <a:pt x="8876" y="485"/>
                  </a:moveTo>
                  <a:cubicBezTo>
                    <a:pt x="8897" y="485"/>
                    <a:pt x="8918" y="485"/>
                    <a:pt x="8940" y="485"/>
                  </a:cubicBezTo>
                  <a:cubicBezTo>
                    <a:pt x="11028" y="519"/>
                    <a:pt x="12682" y="2223"/>
                    <a:pt x="12699" y="4311"/>
                  </a:cubicBezTo>
                  <a:lnTo>
                    <a:pt x="12699" y="9107"/>
                  </a:lnTo>
                  <a:cubicBezTo>
                    <a:pt x="12699" y="10878"/>
                    <a:pt x="11997" y="12582"/>
                    <a:pt x="10727" y="13852"/>
                  </a:cubicBezTo>
                  <a:lnTo>
                    <a:pt x="10694" y="13885"/>
                  </a:lnTo>
                  <a:cubicBezTo>
                    <a:pt x="10377" y="14203"/>
                    <a:pt x="9959" y="14370"/>
                    <a:pt x="9508" y="14370"/>
                  </a:cubicBezTo>
                  <a:lnTo>
                    <a:pt x="9341" y="14370"/>
                  </a:lnTo>
                  <a:cubicBezTo>
                    <a:pt x="8422" y="14370"/>
                    <a:pt x="7670" y="13618"/>
                    <a:pt x="7670" y="12699"/>
                  </a:cubicBezTo>
                  <a:lnTo>
                    <a:pt x="7670" y="11129"/>
                  </a:lnTo>
                  <a:cubicBezTo>
                    <a:pt x="7670" y="10928"/>
                    <a:pt x="7653" y="10728"/>
                    <a:pt x="7620" y="10527"/>
                  </a:cubicBezTo>
                  <a:cubicBezTo>
                    <a:pt x="7720" y="10527"/>
                    <a:pt x="7820" y="10544"/>
                    <a:pt x="7920" y="10544"/>
                  </a:cubicBezTo>
                  <a:lnTo>
                    <a:pt x="8622" y="10544"/>
                  </a:lnTo>
                  <a:lnTo>
                    <a:pt x="8622" y="11012"/>
                  </a:lnTo>
                  <a:lnTo>
                    <a:pt x="9107" y="11012"/>
                  </a:lnTo>
                  <a:lnTo>
                    <a:pt x="9107" y="9675"/>
                  </a:lnTo>
                  <a:cubicBezTo>
                    <a:pt x="9107" y="8789"/>
                    <a:pt x="8756" y="7937"/>
                    <a:pt x="8121" y="7302"/>
                  </a:cubicBezTo>
                  <a:lnTo>
                    <a:pt x="8021" y="7202"/>
                  </a:lnTo>
                  <a:cubicBezTo>
                    <a:pt x="7486" y="6667"/>
                    <a:pt x="7185" y="5932"/>
                    <a:pt x="7185" y="5180"/>
                  </a:cubicBezTo>
                  <a:lnTo>
                    <a:pt x="7185" y="3359"/>
                  </a:lnTo>
                  <a:lnTo>
                    <a:pt x="6701" y="3359"/>
                  </a:lnTo>
                  <a:lnTo>
                    <a:pt x="6701" y="3677"/>
                  </a:lnTo>
                  <a:lnTo>
                    <a:pt x="6534" y="3743"/>
                  </a:lnTo>
                  <a:cubicBezTo>
                    <a:pt x="5899" y="4027"/>
                    <a:pt x="5364" y="4495"/>
                    <a:pt x="5030" y="5113"/>
                  </a:cubicBezTo>
                  <a:cubicBezTo>
                    <a:pt x="5030" y="5047"/>
                    <a:pt x="5030" y="4980"/>
                    <a:pt x="5030" y="4913"/>
                  </a:cubicBezTo>
                  <a:lnTo>
                    <a:pt x="5030" y="4412"/>
                  </a:lnTo>
                  <a:cubicBezTo>
                    <a:pt x="5030" y="3342"/>
                    <a:pt x="5464" y="2323"/>
                    <a:pt x="6233" y="1571"/>
                  </a:cubicBezTo>
                  <a:cubicBezTo>
                    <a:pt x="6936" y="868"/>
                    <a:pt x="7880" y="485"/>
                    <a:pt x="8876" y="485"/>
                  </a:cubicBezTo>
                  <a:close/>
                  <a:moveTo>
                    <a:pt x="8873" y="1"/>
                  </a:moveTo>
                  <a:cubicBezTo>
                    <a:pt x="7753" y="1"/>
                    <a:pt x="6684" y="435"/>
                    <a:pt x="5899" y="1237"/>
                  </a:cubicBezTo>
                  <a:cubicBezTo>
                    <a:pt x="5047" y="2073"/>
                    <a:pt x="4562" y="3225"/>
                    <a:pt x="4545" y="4412"/>
                  </a:cubicBezTo>
                  <a:lnTo>
                    <a:pt x="4545" y="4913"/>
                  </a:lnTo>
                  <a:cubicBezTo>
                    <a:pt x="4545" y="5297"/>
                    <a:pt x="4595" y="5682"/>
                    <a:pt x="4696" y="6049"/>
                  </a:cubicBezTo>
                  <a:lnTo>
                    <a:pt x="4562" y="6601"/>
                  </a:lnTo>
                  <a:cubicBezTo>
                    <a:pt x="4445" y="6634"/>
                    <a:pt x="4328" y="6684"/>
                    <a:pt x="4228" y="6717"/>
                  </a:cubicBezTo>
                  <a:cubicBezTo>
                    <a:pt x="3459" y="7035"/>
                    <a:pt x="2640" y="7185"/>
                    <a:pt x="1822" y="7185"/>
                  </a:cubicBezTo>
                  <a:lnTo>
                    <a:pt x="1" y="7185"/>
                  </a:lnTo>
                  <a:lnTo>
                    <a:pt x="1" y="7670"/>
                  </a:lnTo>
                  <a:lnTo>
                    <a:pt x="1822" y="7670"/>
                  </a:lnTo>
                  <a:cubicBezTo>
                    <a:pt x="2707" y="7670"/>
                    <a:pt x="3576" y="7503"/>
                    <a:pt x="4395" y="7169"/>
                  </a:cubicBezTo>
                  <a:cubicBezTo>
                    <a:pt x="5163" y="6868"/>
                    <a:pt x="5982" y="6701"/>
                    <a:pt x="6801" y="6701"/>
                  </a:cubicBezTo>
                  <a:lnTo>
                    <a:pt x="7068" y="6701"/>
                  </a:lnTo>
                  <a:cubicBezTo>
                    <a:pt x="7169" y="6868"/>
                    <a:pt x="7269" y="7035"/>
                    <a:pt x="7386" y="7185"/>
                  </a:cubicBezTo>
                  <a:lnTo>
                    <a:pt x="7235" y="7185"/>
                  </a:lnTo>
                  <a:cubicBezTo>
                    <a:pt x="6383" y="7185"/>
                    <a:pt x="5531" y="7352"/>
                    <a:pt x="4746" y="7670"/>
                  </a:cubicBezTo>
                  <a:lnTo>
                    <a:pt x="4662" y="7703"/>
                  </a:lnTo>
                  <a:cubicBezTo>
                    <a:pt x="3927" y="7987"/>
                    <a:pt x="3142" y="8138"/>
                    <a:pt x="2340" y="8138"/>
                  </a:cubicBezTo>
                  <a:lnTo>
                    <a:pt x="1" y="8138"/>
                  </a:lnTo>
                  <a:lnTo>
                    <a:pt x="1" y="8622"/>
                  </a:lnTo>
                  <a:lnTo>
                    <a:pt x="2323" y="8622"/>
                  </a:lnTo>
                  <a:lnTo>
                    <a:pt x="3743" y="9441"/>
                  </a:lnTo>
                  <a:cubicBezTo>
                    <a:pt x="4796" y="10026"/>
                    <a:pt x="5949" y="10393"/>
                    <a:pt x="7135" y="10494"/>
                  </a:cubicBezTo>
                  <a:cubicBezTo>
                    <a:pt x="7169" y="10711"/>
                    <a:pt x="7185" y="10911"/>
                    <a:pt x="7185" y="11129"/>
                  </a:cubicBezTo>
                  <a:lnTo>
                    <a:pt x="7185" y="12699"/>
                  </a:lnTo>
                  <a:cubicBezTo>
                    <a:pt x="7185" y="13885"/>
                    <a:pt x="8154" y="14855"/>
                    <a:pt x="9341" y="14855"/>
                  </a:cubicBezTo>
                  <a:lnTo>
                    <a:pt x="9508" y="14855"/>
                  </a:lnTo>
                  <a:cubicBezTo>
                    <a:pt x="10076" y="14855"/>
                    <a:pt x="10627" y="14637"/>
                    <a:pt x="11028" y="14220"/>
                  </a:cubicBezTo>
                  <a:lnTo>
                    <a:pt x="11078" y="14186"/>
                  </a:lnTo>
                  <a:cubicBezTo>
                    <a:pt x="12432" y="12833"/>
                    <a:pt x="13184" y="11012"/>
                    <a:pt x="13184" y="9107"/>
                  </a:cubicBezTo>
                  <a:lnTo>
                    <a:pt x="13184" y="4311"/>
                  </a:lnTo>
                  <a:cubicBezTo>
                    <a:pt x="13167" y="1972"/>
                    <a:pt x="11296" y="51"/>
                    <a:pt x="8940"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
        <p:nvSpPr>
          <p:cNvPr id="829" name="Google Shape;829;p46"/>
          <p:cNvSpPr txBox="1">
            <a:spLocks noGrp="1"/>
          </p:cNvSpPr>
          <p:nvPr>
            <p:ph type="title"/>
          </p:nvPr>
        </p:nvSpPr>
        <p:spPr>
          <a:xfrm>
            <a:off x="920925" y="908575"/>
            <a:ext cx="5006400" cy="2077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4,497,374</a:t>
            </a:r>
            <a:endParaRPr/>
          </a:p>
        </p:txBody>
      </p:sp>
      <p:sp>
        <p:nvSpPr>
          <p:cNvPr id="830" name="Google Shape;830;p46"/>
          <p:cNvSpPr txBox="1">
            <a:spLocks noGrp="1"/>
          </p:cNvSpPr>
          <p:nvPr>
            <p:ph type="body" idx="1"/>
          </p:nvPr>
        </p:nvSpPr>
        <p:spPr>
          <a:xfrm>
            <a:off x="920925" y="2937600"/>
            <a:ext cx="5006400" cy="615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Big numbers catch your audience’s attention</a:t>
            </a:r>
            <a:endParaRPr/>
          </a:p>
        </p:txBody>
      </p:sp>
      <p:grpSp>
        <p:nvGrpSpPr>
          <p:cNvPr id="831" name="Google Shape;831;p46"/>
          <p:cNvGrpSpPr/>
          <p:nvPr/>
        </p:nvGrpSpPr>
        <p:grpSpPr>
          <a:xfrm>
            <a:off x="6559896" y="501193"/>
            <a:ext cx="1484973" cy="4332819"/>
            <a:chOff x="2908125" y="238100"/>
            <a:chExt cx="1790850" cy="5225300"/>
          </a:xfrm>
        </p:grpSpPr>
        <p:sp>
          <p:nvSpPr>
            <p:cNvPr id="832" name="Google Shape;832;p46"/>
            <p:cNvSpPr/>
            <p:nvPr/>
          </p:nvSpPr>
          <p:spPr>
            <a:xfrm>
              <a:off x="3192700" y="5133000"/>
              <a:ext cx="744050" cy="330400"/>
            </a:xfrm>
            <a:custGeom>
              <a:avLst/>
              <a:gdLst/>
              <a:ahLst/>
              <a:cxnLst/>
              <a:rect l="l" t="t" r="r" b="b"/>
              <a:pathLst>
                <a:path w="29762" h="13216" extrusionOk="0">
                  <a:moveTo>
                    <a:pt x="17698" y="1"/>
                  </a:moveTo>
                  <a:cubicBezTo>
                    <a:pt x="17698" y="1"/>
                    <a:pt x="17979" y="3123"/>
                    <a:pt x="12299" y="5986"/>
                  </a:cubicBezTo>
                  <a:cubicBezTo>
                    <a:pt x="10398" y="6925"/>
                    <a:pt x="8403" y="7653"/>
                    <a:pt x="6361" y="8169"/>
                  </a:cubicBezTo>
                  <a:cubicBezTo>
                    <a:pt x="1550" y="9460"/>
                    <a:pt x="1" y="13215"/>
                    <a:pt x="1" y="13215"/>
                  </a:cubicBezTo>
                  <a:lnTo>
                    <a:pt x="29762" y="11901"/>
                  </a:lnTo>
                  <a:lnTo>
                    <a:pt x="29738" y="6315"/>
                  </a:lnTo>
                  <a:lnTo>
                    <a:pt x="29691" y="400"/>
                  </a:lnTo>
                  <a:lnTo>
                    <a:pt x="17698" y="1"/>
                  </a:lnTo>
                  <a:close/>
                </a:path>
              </a:pathLst>
            </a:custGeom>
            <a:solidFill>
              <a:srgbClr val="F38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6"/>
            <p:cNvSpPr/>
            <p:nvPr/>
          </p:nvSpPr>
          <p:spPr>
            <a:xfrm>
              <a:off x="3192700" y="5282650"/>
              <a:ext cx="744050" cy="180750"/>
            </a:xfrm>
            <a:custGeom>
              <a:avLst/>
              <a:gdLst/>
              <a:ahLst/>
              <a:cxnLst/>
              <a:rect l="l" t="t" r="r" b="b"/>
              <a:pathLst>
                <a:path w="29762" h="7230" extrusionOk="0">
                  <a:moveTo>
                    <a:pt x="12299" y="0"/>
                  </a:moveTo>
                  <a:cubicBezTo>
                    <a:pt x="10398" y="939"/>
                    <a:pt x="8403" y="1667"/>
                    <a:pt x="6361" y="2183"/>
                  </a:cubicBezTo>
                  <a:cubicBezTo>
                    <a:pt x="1550" y="3474"/>
                    <a:pt x="1" y="7229"/>
                    <a:pt x="1" y="7229"/>
                  </a:cubicBezTo>
                  <a:lnTo>
                    <a:pt x="29762" y="5915"/>
                  </a:lnTo>
                  <a:lnTo>
                    <a:pt x="29738" y="329"/>
                  </a:lnTo>
                  <a:cubicBezTo>
                    <a:pt x="27039" y="1268"/>
                    <a:pt x="22932" y="3309"/>
                    <a:pt x="15890" y="4248"/>
                  </a:cubicBezTo>
                  <a:cubicBezTo>
                    <a:pt x="15092" y="2723"/>
                    <a:pt x="13661" y="1221"/>
                    <a:pt x="12299"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6"/>
            <p:cNvSpPr/>
            <p:nvPr/>
          </p:nvSpPr>
          <p:spPr>
            <a:xfrm>
              <a:off x="3520700" y="2446150"/>
              <a:ext cx="587400" cy="2779600"/>
            </a:xfrm>
            <a:custGeom>
              <a:avLst/>
              <a:gdLst/>
              <a:ahLst/>
              <a:cxnLst/>
              <a:rect l="l" t="t" r="r" b="b"/>
              <a:pathLst>
                <a:path w="23496" h="111184" extrusionOk="0">
                  <a:moveTo>
                    <a:pt x="23495" y="1"/>
                  </a:moveTo>
                  <a:lnTo>
                    <a:pt x="3545" y="1503"/>
                  </a:lnTo>
                  <a:cubicBezTo>
                    <a:pt x="3545" y="1503"/>
                    <a:pt x="3005" y="6197"/>
                    <a:pt x="2277" y="12886"/>
                  </a:cubicBezTo>
                  <a:cubicBezTo>
                    <a:pt x="822" y="26124"/>
                    <a:pt x="1" y="48163"/>
                    <a:pt x="142" y="56144"/>
                  </a:cubicBezTo>
                  <a:cubicBezTo>
                    <a:pt x="376" y="68161"/>
                    <a:pt x="2019" y="107850"/>
                    <a:pt x="2019" y="107850"/>
                  </a:cubicBezTo>
                  <a:lnTo>
                    <a:pt x="19810" y="111183"/>
                  </a:lnTo>
                  <a:cubicBezTo>
                    <a:pt x="19810" y="111183"/>
                    <a:pt x="19670" y="67222"/>
                    <a:pt x="19224" y="57129"/>
                  </a:cubicBezTo>
                  <a:cubicBezTo>
                    <a:pt x="19716" y="50065"/>
                    <a:pt x="21477" y="26547"/>
                    <a:pt x="22580" y="11994"/>
                  </a:cubicBezTo>
                  <a:cubicBezTo>
                    <a:pt x="23120" y="4953"/>
                    <a:pt x="23495" y="1"/>
                    <a:pt x="23495"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6"/>
            <p:cNvSpPr/>
            <p:nvPr/>
          </p:nvSpPr>
          <p:spPr>
            <a:xfrm>
              <a:off x="3871600" y="5104850"/>
              <a:ext cx="744050" cy="328625"/>
            </a:xfrm>
            <a:custGeom>
              <a:avLst/>
              <a:gdLst/>
              <a:ahLst/>
              <a:cxnLst/>
              <a:rect l="l" t="t" r="r" b="b"/>
              <a:pathLst>
                <a:path w="29762" h="13145" extrusionOk="0">
                  <a:moveTo>
                    <a:pt x="16571" y="0"/>
                  </a:moveTo>
                  <a:lnTo>
                    <a:pt x="16571" y="0"/>
                  </a:lnTo>
                  <a:cubicBezTo>
                    <a:pt x="16571" y="0"/>
                    <a:pt x="17134" y="3099"/>
                    <a:pt x="11689" y="5962"/>
                  </a:cubicBezTo>
                  <a:cubicBezTo>
                    <a:pt x="9858" y="6901"/>
                    <a:pt x="7910" y="7628"/>
                    <a:pt x="5915" y="8145"/>
                  </a:cubicBezTo>
                  <a:cubicBezTo>
                    <a:pt x="1221" y="9412"/>
                    <a:pt x="0" y="13144"/>
                    <a:pt x="0" y="13144"/>
                  </a:cubicBezTo>
                  <a:lnTo>
                    <a:pt x="29762" y="11853"/>
                  </a:lnTo>
                  <a:lnTo>
                    <a:pt x="29222" y="6291"/>
                  </a:lnTo>
                  <a:lnTo>
                    <a:pt x="28659" y="399"/>
                  </a:lnTo>
                  <a:lnTo>
                    <a:pt x="16571"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6"/>
            <p:cNvSpPr/>
            <p:nvPr/>
          </p:nvSpPr>
          <p:spPr>
            <a:xfrm>
              <a:off x="3871600" y="5253875"/>
              <a:ext cx="744050" cy="179600"/>
            </a:xfrm>
            <a:custGeom>
              <a:avLst/>
              <a:gdLst/>
              <a:ahLst/>
              <a:cxnLst/>
              <a:rect l="l" t="t" r="r" b="b"/>
              <a:pathLst>
                <a:path w="29762" h="7184" extrusionOk="0">
                  <a:moveTo>
                    <a:pt x="11689" y="1"/>
                  </a:moveTo>
                  <a:cubicBezTo>
                    <a:pt x="9858" y="940"/>
                    <a:pt x="7910" y="1667"/>
                    <a:pt x="5915" y="2184"/>
                  </a:cubicBezTo>
                  <a:cubicBezTo>
                    <a:pt x="1221" y="3451"/>
                    <a:pt x="0" y="7183"/>
                    <a:pt x="0" y="7183"/>
                  </a:cubicBezTo>
                  <a:lnTo>
                    <a:pt x="29762" y="5892"/>
                  </a:lnTo>
                  <a:lnTo>
                    <a:pt x="29222" y="330"/>
                  </a:lnTo>
                  <a:cubicBezTo>
                    <a:pt x="26593" y="1245"/>
                    <a:pt x="22673" y="3287"/>
                    <a:pt x="15679" y="4226"/>
                  </a:cubicBezTo>
                  <a:cubicBezTo>
                    <a:pt x="14740" y="2700"/>
                    <a:pt x="13168" y="1198"/>
                    <a:pt x="11689"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6"/>
            <p:cNvSpPr/>
            <p:nvPr/>
          </p:nvSpPr>
          <p:spPr>
            <a:xfrm>
              <a:off x="4002450" y="2427975"/>
              <a:ext cx="674225" cy="2769025"/>
            </a:xfrm>
            <a:custGeom>
              <a:avLst/>
              <a:gdLst/>
              <a:ahLst/>
              <a:cxnLst/>
              <a:rect l="l" t="t" r="r" b="b"/>
              <a:pathLst>
                <a:path w="26969" h="110761" extrusionOk="0">
                  <a:moveTo>
                    <a:pt x="20655" y="0"/>
                  </a:moveTo>
                  <a:lnTo>
                    <a:pt x="775" y="1502"/>
                  </a:lnTo>
                  <a:cubicBezTo>
                    <a:pt x="775" y="1502"/>
                    <a:pt x="634" y="6173"/>
                    <a:pt x="517" y="12839"/>
                  </a:cubicBezTo>
                  <a:cubicBezTo>
                    <a:pt x="235" y="26030"/>
                    <a:pt x="0" y="47013"/>
                    <a:pt x="869" y="54969"/>
                  </a:cubicBezTo>
                  <a:cubicBezTo>
                    <a:pt x="2183" y="66916"/>
                    <a:pt x="8802" y="107451"/>
                    <a:pt x="8802" y="107451"/>
                  </a:cubicBezTo>
                  <a:lnTo>
                    <a:pt x="26969" y="110760"/>
                  </a:lnTo>
                  <a:cubicBezTo>
                    <a:pt x="26969" y="110760"/>
                    <a:pt x="22861" y="66963"/>
                    <a:pt x="21500" y="56894"/>
                  </a:cubicBezTo>
                  <a:cubicBezTo>
                    <a:pt x="21359" y="49876"/>
                    <a:pt x="21031" y="26452"/>
                    <a:pt x="20819" y="11947"/>
                  </a:cubicBezTo>
                  <a:cubicBezTo>
                    <a:pt x="20725" y="4929"/>
                    <a:pt x="20655" y="0"/>
                    <a:pt x="20655"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6"/>
            <p:cNvSpPr/>
            <p:nvPr/>
          </p:nvSpPr>
          <p:spPr>
            <a:xfrm>
              <a:off x="4005975" y="3086325"/>
              <a:ext cx="528125" cy="305750"/>
            </a:xfrm>
            <a:custGeom>
              <a:avLst/>
              <a:gdLst/>
              <a:ahLst/>
              <a:cxnLst/>
              <a:rect l="l" t="t" r="r" b="b"/>
              <a:pathLst>
                <a:path w="21125" h="12230" extrusionOk="0">
                  <a:moveTo>
                    <a:pt x="20983" y="1"/>
                  </a:moveTo>
                  <a:lnTo>
                    <a:pt x="0" y="494"/>
                  </a:lnTo>
                  <a:lnTo>
                    <a:pt x="0" y="12229"/>
                  </a:lnTo>
                  <a:lnTo>
                    <a:pt x="21124" y="11948"/>
                  </a:lnTo>
                  <a:cubicBezTo>
                    <a:pt x="21124" y="4906"/>
                    <a:pt x="20983" y="1"/>
                    <a:pt x="20983"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6"/>
            <p:cNvSpPr/>
            <p:nvPr/>
          </p:nvSpPr>
          <p:spPr>
            <a:xfrm>
              <a:off x="3752475" y="319075"/>
              <a:ext cx="624950" cy="1124375"/>
            </a:xfrm>
            <a:custGeom>
              <a:avLst/>
              <a:gdLst/>
              <a:ahLst/>
              <a:cxnLst/>
              <a:rect l="l" t="t" r="r" b="b"/>
              <a:pathLst>
                <a:path w="24998" h="44975" extrusionOk="0">
                  <a:moveTo>
                    <a:pt x="11317" y="0"/>
                  </a:moveTo>
                  <a:cubicBezTo>
                    <a:pt x="6609" y="0"/>
                    <a:pt x="3498" y="1785"/>
                    <a:pt x="1691" y="5446"/>
                  </a:cubicBezTo>
                  <a:cubicBezTo>
                    <a:pt x="564" y="7723"/>
                    <a:pt x="1" y="10234"/>
                    <a:pt x="48" y="12769"/>
                  </a:cubicBezTo>
                  <a:cubicBezTo>
                    <a:pt x="24" y="15234"/>
                    <a:pt x="329" y="17675"/>
                    <a:pt x="893" y="20092"/>
                  </a:cubicBezTo>
                  <a:cubicBezTo>
                    <a:pt x="1268" y="21524"/>
                    <a:pt x="1714" y="22956"/>
                    <a:pt x="2630" y="24200"/>
                  </a:cubicBezTo>
                  <a:cubicBezTo>
                    <a:pt x="3874" y="25913"/>
                    <a:pt x="5540" y="26899"/>
                    <a:pt x="7770" y="26922"/>
                  </a:cubicBezTo>
                  <a:cubicBezTo>
                    <a:pt x="8263" y="26922"/>
                    <a:pt x="8756" y="26946"/>
                    <a:pt x="9225" y="26969"/>
                  </a:cubicBezTo>
                  <a:cubicBezTo>
                    <a:pt x="9240" y="26968"/>
                    <a:pt x="9255" y="26967"/>
                    <a:pt x="9269" y="26967"/>
                  </a:cubicBezTo>
                  <a:cubicBezTo>
                    <a:pt x="9483" y="26967"/>
                    <a:pt x="9649" y="27125"/>
                    <a:pt x="9671" y="27345"/>
                  </a:cubicBezTo>
                  <a:cubicBezTo>
                    <a:pt x="9812" y="28565"/>
                    <a:pt x="9929" y="29786"/>
                    <a:pt x="10046" y="31006"/>
                  </a:cubicBezTo>
                  <a:cubicBezTo>
                    <a:pt x="10093" y="31335"/>
                    <a:pt x="9859" y="31640"/>
                    <a:pt x="9530" y="31664"/>
                  </a:cubicBezTo>
                  <a:cubicBezTo>
                    <a:pt x="8896" y="31804"/>
                    <a:pt x="8263" y="31922"/>
                    <a:pt x="7629" y="32086"/>
                  </a:cubicBezTo>
                  <a:cubicBezTo>
                    <a:pt x="7371" y="32133"/>
                    <a:pt x="7183" y="32391"/>
                    <a:pt x="7253" y="32673"/>
                  </a:cubicBezTo>
                  <a:cubicBezTo>
                    <a:pt x="7324" y="33072"/>
                    <a:pt x="7418" y="33471"/>
                    <a:pt x="7535" y="33870"/>
                  </a:cubicBezTo>
                  <a:cubicBezTo>
                    <a:pt x="8427" y="36733"/>
                    <a:pt x="9600" y="39503"/>
                    <a:pt x="11032" y="42132"/>
                  </a:cubicBezTo>
                  <a:cubicBezTo>
                    <a:pt x="11502" y="42953"/>
                    <a:pt x="12088" y="43704"/>
                    <a:pt x="12769" y="44338"/>
                  </a:cubicBezTo>
                  <a:cubicBezTo>
                    <a:pt x="13199" y="44757"/>
                    <a:pt x="13448" y="44974"/>
                    <a:pt x="13667" y="44974"/>
                  </a:cubicBezTo>
                  <a:cubicBezTo>
                    <a:pt x="13913" y="44974"/>
                    <a:pt x="14120" y="44699"/>
                    <a:pt x="14506" y="44127"/>
                  </a:cubicBezTo>
                  <a:cubicBezTo>
                    <a:pt x="14741" y="43775"/>
                    <a:pt x="14975" y="43423"/>
                    <a:pt x="15187" y="43070"/>
                  </a:cubicBezTo>
                  <a:cubicBezTo>
                    <a:pt x="17815" y="38916"/>
                    <a:pt x="21007" y="35137"/>
                    <a:pt x="24645" y="31828"/>
                  </a:cubicBezTo>
                  <a:cubicBezTo>
                    <a:pt x="24716" y="31757"/>
                    <a:pt x="24786" y="31687"/>
                    <a:pt x="24857" y="31593"/>
                  </a:cubicBezTo>
                  <a:cubicBezTo>
                    <a:pt x="24997" y="31382"/>
                    <a:pt x="24927" y="31147"/>
                    <a:pt x="24692" y="31124"/>
                  </a:cubicBezTo>
                  <a:cubicBezTo>
                    <a:pt x="23824" y="30983"/>
                    <a:pt x="23589" y="30396"/>
                    <a:pt x="23495" y="29692"/>
                  </a:cubicBezTo>
                  <a:cubicBezTo>
                    <a:pt x="23378" y="28941"/>
                    <a:pt x="23308" y="28166"/>
                    <a:pt x="23214" y="27415"/>
                  </a:cubicBezTo>
                  <a:cubicBezTo>
                    <a:pt x="22768" y="24059"/>
                    <a:pt x="22322" y="20703"/>
                    <a:pt x="21852" y="17346"/>
                  </a:cubicBezTo>
                  <a:cubicBezTo>
                    <a:pt x="21477" y="14717"/>
                    <a:pt x="21148" y="12065"/>
                    <a:pt x="20468" y="9483"/>
                  </a:cubicBezTo>
                  <a:cubicBezTo>
                    <a:pt x="19951" y="7371"/>
                    <a:pt x="19106" y="5352"/>
                    <a:pt x="17980" y="3498"/>
                  </a:cubicBezTo>
                  <a:cubicBezTo>
                    <a:pt x="17088" y="2090"/>
                    <a:pt x="15726" y="1057"/>
                    <a:pt x="14154" y="541"/>
                  </a:cubicBezTo>
                  <a:cubicBezTo>
                    <a:pt x="13309" y="236"/>
                    <a:pt x="12417" y="48"/>
                    <a:pt x="11502" y="1"/>
                  </a:cubicBezTo>
                  <a:cubicBezTo>
                    <a:pt x="11440" y="0"/>
                    <a:pt x="11379" y="0"/>
                    <a:pt x="11317"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6"/>
            <p:cNvSpPr/>
            <p:nvPr/>
          </p:nvSpPr>
          <p:spPr>
            <a:xfrm>
              <a:off x="3737225" y="304500"/>
              <a:ext cx="581525" cy="481375"/>
            </a:xfrm>
            <a:custGeom>
              <a:avLst/>
              <a:gdLst/>
              <a:ahLst/>
              <a:cxnLst/>
              <a:rect l="l" t="t" r="r" b="b"/>
              <a:pathLst>
                <a:path w="23261" h="19255" extrusionOk="0">
                  <a:moveTo>
                    <a:pt x="10978" y="1"/>
                  </a:moveTo>
                  <a:cubicBezTo>
                    <a:pt x="9800" y="1"/>
                    <a:pt x="8624" y="121"/>
                    <a:pt x="7464" y="349"/>
                  </a:cubicBezTo>
                  <a:cubicBezTo>
                    <a:pt x="5563" y="748"/>
                    <a:pt x="3756" y="1406"/>
                    <a:pt x="2207" y="2579"/>
                  </a:cubicBezTo>
                  <a:cubicBezTo>
                    <a:pt x="705" y="3706"/>
                    <a:pt x="1" y="5184"/>
                    <a:pt x="353" y="7039"/>
                  </a:cubicBezTo>
                  <a:cubicBezTo>
                    <a:pt x="611" y="8470"/>
                    <a:pt x="1503" y="9292"/>
                    <a:pt x="3028" y="9480"/>
                  </a:cubicBezTo>
                  <a:cubicBezTo>
                    <a:pt x="3714" y="9559"/>
                    <a:pt x="4411" y="9607"/>
                    <a:pt x="5111" y="9607"/>
                  </a:cubicBezTo>
                  <a:cubicBezTo>
                    <a:pt x="5441" y="9607"/>
                    <a:pt x="5772" y="9596"/>
                    <a:pt x="6103" y="9573"/>
                  </a:cubicBezTo>
                  <a:cubicBezTo>
                    <a:pt x="6690" y="9527"/>
                    <a:pt x="7277" y="9527"/>
                    <a:pt x="7863" y="9503"/>
                  </a:cubicBezTo>
                  <a:cubicBezTo>
                    <a:pt x="7923" y="9501"/>
                    <a:pt x="7981" y="9500"/>
                    <a:pt x="8039" y="9500"/>
                  </a:cubicBezTo>
                  <a:cubicBezTo>
                    <a:pt x="9179" y="9500"/>
                    <a:pt x="10099" y="9951"/>
                    <a:pt x="10680" y="11381"/>
                  </a:cubicBezTo>
                  <a:cubicBezTo>
                    <a:pt x="10844" y="11803"/>
                    <a:pt x="10915" y="12273"/>
                    <a:pt x="11055" y="12719"/>
                  </a:cubicBezTo>
                  <a:cubicBezTo>
                    <a:pt x="11102" y="12859"/>
                    <a:pt x="11220" y="12977"/>
                    <a:pt x="11337" y="13047"/>
                  </a:cubicBezTo>
                  <a:cubicBezTo>
                    <a:pt x="11484" y="13104"/>
                    <a:pt x="11635" y="13130"/>
                    <a:pt x="11783" y="13130"/>
                  </a:cubicBezTo>
                  <a:cubicBezTo>
                    <a:pt x="12252" y="13130"/>
                    <a:pt x="12696" y="12865"/>
                    <a:pt x="12910" y="12437"/>
                  </a:cubicBezTo>
                  <a:cubicBezTo>
                    <a:pt x="13027" y="12132"/>
                    <a:pt x="13144" y="11850"/>
                    <a:pt x="13285" y="11592"/>
                  </a:cubicBezTo>
                  <a:cubicBezTo>
                    <a:pt x="13488" y="11165"/>
                    <a:pt x="13927" y="10910"/>
                    <a:pt x="14397" y="10910"/>
                  </a:cubicBezTo>
                  <a:cubicBezTo>
                    <a:pt x="14417" y="10910"/>
                    <a:pt x="14438" y="10910"/>
                    <a:pt x="14459" y="10911"/>
                  </a:cubicBezTo>
                  <a:cubicBezTo>
                    <a:pt x="14999" y="10911"/>
                    <a:pt x="15468" y="11310"/>
                    <a:pt x="15609" y="11827"/>
                  </a:cubicBezTo>
                  <a:cubicBezTo>
                    <a:pt x="15703" y="12179"/>
                    <a:pt x="15773" y="12531"/>
                    <a:pt x="15773" y="12883"/>
                  </a:cubicBezTo>
                  <a:cubicBezTo>
                    <a:pt x="15797" y="13235"/>
                    <a:pt x="15773" y="13610"/>
                    <a:pt x="15773" y="13963"/>
                  </a:cubicBezTo>
                  <a:cubicBezTo>
                    <a:pt x="15632" y="14972"/>
                    <a:pt x="15703" y="16028"/>
                    <a:pt x="15984" y="17014"/>
                  </a:cubicBezTo>
                  <a:cubicBezTo>
                    <a:pt x="16424" y="18463"/>
                    <a:pt x="17541" y="19255"/>
                    <a:pt x="19066" y="19255"/>
                  </a:cubicBezTo>
                  <a:cubicBezTo>
                    <a:pt x="19172" y="19255"/>
                    <a:pt x="19279" y="19251"/>
                    <a:pt x="19388" y="19244"/>
                  </a:cubicBezTo>
                  <a:cubicBezTo>
                    <a:pt x="19974" y="19197"/>
                    <a:pt x="20538" y="19032"/>
                    <a:pt x="21078" y="18798"/>
                  </a:cubicBezTo>
                  <a:cubicBezTo>
                    <a:pt x="21993" y="18469"/>
                    <a:pt x="22650" y="17718"/>
                    <a:pt x="22885" y="16779"/>
                  </a:cubicBezTo>
                  <a:cubicBezTo>
                    <a:pt x="23166" y="15723"/>
                    <a:pt x="23260" y="14643"/>
                    <a:pt x="23166" y="13587"/>
                  </a:cubicBezTo>
                  <a:cubicBezTo>
                    <a:pt x="23026" y="11005"/>
                    <a:pt x="22345" y="8494"/>
                    <a:pt x="21148" y="6194"/>
                  </a:cubicBezTo>
                  <a:cubicBezTo>
                    <a:pt x="20655" y="5278"/>
                    <a:pt x="20068" y="4410"/>
                    <a:pt x="19364" y="3635"/>
                  </a:cubicBezTo>
                  <a:cubicBezTo>
                    <a:pt x="17369" y="1452"/>
                    <a:pt x="14905" y="162"/>
                    <a:pt x="11807" y="21"/>
                  </a:cubicBezTo>
                  <a:cubicBezTo>
                    <a:pt x="11530" y="7"/>
                    <a:pt x="11254" y="1"/>
                    <a:pt x="109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6"/>
            <p:cNvSpPr/>
            <p:nvPr/>
          </p:nvSpPr>
          <p:spPr>
            <a:xfrm>
              <a:off x="3747800" y="541275"/>
              <a:ext cx="420725" cy="468150"/>
            </a:xfrm>
            <a:custGeom>
              <a:avLst/>
              <a:gdLst/>
              <a:ahLst/>
              <a:cxnLst/>
              <a:rect l="l" t="t" r="r" b="b"/>
              <a:pathLst>
                <a:path w="16829" h="18726" extrusionOk="0">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6"/>
            <p:cNvSpPr/>
            <p:nvPr/>
          </p:nvSpPr>
          <p:spPr>
            <a:xfrm>
              <a:off x="3736050" y="238100"/>
              <a:ext cx="559225" cy="339200"/>
            </a:xfrm>
            <a:custGeom>
              <a:avLst/>
              <a:gdLst/>
              <a:ahLst/>
              <a:cxnLst/>
              <a:rect l="l" t="t" r="r" b="b"/>
              <a:pathLst>
                <a:path w="22369" h="13568" extrusionOk="0">
                  <a:moveTo>
                    <a:pt x="17893" y="1"/>
                  </a:moveTo>
                  <a:cubicBezTo>
                    <a:pt x="17683" y="1"/>
                    <a:pt x="17447" y="10"/>
                    <a:pt x="17181" y="24"/>
                  </a:cubicBezTo>
                  <a:cubicBezTo>
                    <a:pt x="15351" y="118"/>
                    <a:pt x="13520" y="283"/>
                    <a:pt x="11689" y="470"/>
                  </a:cubicBezTo>
                  <a:cubicBezTo>
                    <a:pt x="9694" y="635"/>
                    <a:pt x="7723" y="869"/>
                    <a:pt x="5728" y="1081"/>
                  </a:cubicBezTo>
                  <a:cubicBezTo>
                    <a:pt x="4601" y="1175"/>
                    <a:pt x="3474" y="1362"/>
                    <a:pt x="2371" y="1621"/>
                  </a:cubicBezTo>
                  <a:cubicBezTo>
                    <a:pt x="1644" y="1761"/>
                    <a:pt x="1057" y="2348"/>
                    <a:pt x="893" y="3099"/>
                  </a:cubicBezTo>
                  <a:cubicBezTo>
                    <a:pt x="822" y="3381"/>
                    <a:pt x="799" y="3686"/>
                    <a:pt x="728" y="3991"/>
                  </a:cubicBezTo>
                  <a:cubicBezTo>
                    <a:pt x="376" y="5704"/>
                    <a:pt x="400" y="7465"/>
                    <a:pt x="188" y="9178"/>
                  </a:cubicBezTo>
                  <a:cubicBezTo>
                    <a:pt x="118" y="10352"/>
                    <a:pt x="48" y="11525"/>
                    <a:pt x="24" y="12722"/>
                  </a:cubicBezTo>
                  <a:cubicBezTo>
                    <a:pt x="1" y="13403"/>
                    <a:pt x="165" y="13567"/>
                    <a:pt x="846" y="13567"/>
                  </a:cubicBezTo>
                  <a:cubicBezTo>
                    <a:pt x="1550" y="13567"/>
                    <a:pt x="2254" y="13520"/>
                    <a:pt x="2935" y="13473"/>
                  </a:cubicBezTo>
                  <a:cubicBezTo>
                    <a:pt x="5422" y="13262"/>
                    <a:pt x="7887" y="13051"/>
                    <a:pt x="10375" y="12816"/>
                  </a:cubicBezTo>
                  <a:cubicBezTo>
                    <a:pt x="13755" y="12535"/>
                    <a:pt x="17134" y="12065"/>
                    <a:pt x="20467" y="11408"/>
                  </a:cubicBezTo>
                  <a:cubicBezTo>
                    <a:pt x="22369" y="11009"/>
                    <a:pt x="22275" y="11267"/>
                    <a:pt x="21758" y="9483"/>
                  </a:cubicBezTo>
                  <a:cubicBezTo>
                    <a:pt x="21688" y="9178"/>
                    <a:pt x="21594" y="8897"/>
                    <a:pt x="21524" y="8591"/>
                  </a:cubicBezTo>
                  <a:cubicBezTo>
                    <a:pt x="21007" y="6456"/>
                    <a:pt x="20491" y="4296"/>
                    <a:pt x="19998" y="2160"/>
                  </a:cubicBezTo>
                  <a:cubicBezTo>
                    <a:pt x="19588" y="419"/>
                    <a:pt x="19339" y="1"/>
                    <a:pt x="17893"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6"/>
            <p:cNvSpPr/>
            <p:nvPr/>
          </p:nvSpPr>
          <p:spPr>
            <a:xfrm>
              <a:off x="3081225" y="1082900"/>
              <a:ext cx="1605425" cy="2088875"/>
            </a:xfrm>
            <a:custGeom>
              <a:avLst/>
              <a:gdLst/>
              <a:ahLst/>
              <a:cxnLst/>
              <a:rect l="l" t="t" r="r" b="b"/>
              <a:pathLst>
                <a:path w="64217" h="83555" extrusionOk="0">
                  <a:moveTo>
                    <a:pt x="50869" y="0"/>
                  </a:moveTo>
                  <a:cubicBezTo>
                    <a:pt x="50437" y="0"/>
                    <a:pt x="50160" y="296"/>
                    <a:pt x="49242" y="1134"/>
                  </a:cubicBezTo>
                  <a:cubicBezTo>
                    <a:pt x="46355" y="3857"/>
                    <a:pt x="43727" y="6861"/>
                    <a:pt x="41426" y="10100"/>
                  </a:cubicBezTo>
                  <a:cubicBezTo>
                    <a:pt x="41004" y="10687"/>
                    <a:pt x="40652" y="11344"/>
                    <a:pt x="40088" y="11837"/>
                  </a:cubicBezTo>
                  <a:cubicBezTo>
                    <a:pt x="39643" y="11626"/>
                    <a:pt x="39502" y="11203"/>
                    <a:pt x="39267" y="10875"/>
                  </a:cubicBezTo>
                  <a:cubicBezTo>
                    <a:pt x="37648" y="8340"/>
                    <a:pt x="36357" y="5617"/>
                    <a:pt x="35418" y="2754"/>
                  </a:cubicBezTo>
                  <a:cubicBezTo>
                    <a:pt x="34967" y="1381"/>
                    <a:pt x="34832" y="1093"/>
                    <a:pt x="33843" y="1093"/>
                  </a:cubicBezTo>
                  <a:cubicBezTo>
                    <a:pt x="33597" y="1093"/>
                    <a:pt x="33299" y="1111"/>
                    <a:pt x="32930" y="1134"/>
                  </a:cubicBezTo>
                  <a:cubicBezTo>
                    <a:pt x="32719" y="1157"/>
                    <a:pt x="32507" y="1157"/>
                    <a:pt x="32296" y="1204"/>
                  </a:cubicBezTo>
                  <a:cubicBezTo>
                    <a:pt x="29949" y="1510"/>
                    <a:pt x="27672" y="2143"/>
                    <a:pt x="25490" y="3082"/>
                  </a:cubicBezTo>
                  <a:cubicBezTo>
                    <a:pt x="22743" y="4326"/>
                    <a:pt x="20162" y="5969"/>
                    <a:pt x="17861" y="7941"/>
                  </a:cubicBezTo>
                  <a:cubicBezTo>
                    <a:pt x="12979" y="11978"/>
                    <a:pt x="8426" y="16320"/>
                    <a:pt x="3779" y="20615"/>
                  </a:cubicBezTo>
                  <a:cubicBezTo>
                    <a:pt x="3615" y="20756"/>
                    <a:pt x="3474" y="20897"/>
                    <a:pt x="3333" y="21061"/>
                  </a:cubicBezTo>
                  <a:cubicBezTo>
                    <a:pt x="2746" y="21648"/>
                    <a:pt x="2394" y="22446"/>
                    <a:pt x="2371" y="23267"/>
                  </a:cubicBezTo>
                  <a:cubicBezTo>
                    <a:pt x="2371" y="24089"/>
                    <a:pt x="2371" y="24910"/>
                    <a:pt x="2371" y="25732"/>
                  </a:cubicBezTo>
                  <a:cubicBezTo>
                    <a:pt x="2371" y="27422"/>
                    <a:pt x="2441" y="29135"/>
                    <a:pt x="2371" y="30801"/>
                  </a:cubicBezTo>
                  <a:cubicBezTo>
                    <a:pt x="2300" y="32280"/>
                    <a:pt x="1925" y="33665"/>
                    <a:pt x="188" y="34228"/>
                  </a:cubicBezTo>
                  <a:cubicBezTo>
                    <a:pt x="0" y="34275"/>
                    <a:pt x="23" y="34627"/>
                    <a:pt x="211" y="34721"/>
                  </a:cubicBezTo>
                  <a:cubicBezTo>
                    <a:pt x="446" y="34839"/>
                    <a:pt x="704" y="34932"/>
                    <a:pt x="962" y="35003"/>
                  </a:cubicBezTo>
                  <a:cubicBezTo>
                    <a:pt x="1585" y="35098"/>
                    <a:pt x="2213" y="35145"/>
                    <a:pt x="2842" y="35145"/>
                  </a:cubicBezTo>
                  <a:cubicBezTo>
                    <a:pt x="3610" y="35145"/>
                    <a:pt x="4379" y="35074"/>
                    <a:pt x="5140" y="34932"/>
                  </a:cubicBezTo>
                  <a:cubicBezTo>
                    <a:pt x="6572" y="34627"/>
                    <a:pt x="7957" y="34228"/>
                    <a:pt x="9318" y="33735"/>
                  </a:cubicBezTo>
                  <a:cubicBezTo>
                    <a:pt x="12158" y="32656"/>
                    <a:pt x="14928" y="31365"/>
                    <a:pt x="17556" y="29863"/>
                  </a:cubicBezTo>
                  <a:cubicBezTo>
                    <a:pt x="17932" y="29651"/>
                    <a:pt x="18307" y="29464"/>
                    <a:pt x="18683" y="29276"/>
                  </a:cubicBezTo>
                  <a:cubicBezTo>
                    <a:pt x="18740" y="29244"/>
                    <a:pt x="18798" y="29230"/>
                    <a:pt x="18853" y="29230"/>
                  </a:cubicBezTo>
                  <a:cubicBezTo>
                    <a:pt x="19005" y="29230"/>
                    <a:pt x="19135" y="29339"/>
                    <a:pt x="19152" y="29511"/>
                  </a:cubicBezTo>
                  <a:cubicBezTo>
                    <a:pt x="19152" y="29816"/>
                    <a:pt x="19129" y="30121"/>
                    <a:pt x="19105" y="30426"/>
                  </a:cubicBezTo>
                  <a:cubicBezTo>
                    <a:pt x="18706" y="33853"/>
                    <a:pt x="18613" y="37280"/>
                    <a:pt x="18049" y="40683"/>
                  </a:cubicBezTo>
                  <a:cubicBezTo>
                    <a:pt x="17650" y="43265"/>
                    <a:pt x="17392" y="45870"/>
                    <a:pt x="17110" y="48475"/>
                  </a:cubicBezTo>
                  <a:cubicBezTo>
                    <a:pt x="16735" y="51879"/>
                    <a:pt x="16383" y="55305"/>
                    <a:pt x="16031" y="58709"/>
                  </a:cubicBezTo>
                  <a:cubicBezTo>
                    <a:pt x="15843" y="60492"/>
                    <a:pt x="15726" y="62276"/>
                    <a:pt x="15538" y="64083"/>
                  </a:cubicBezTo>
                  <a:cubicBezTo>
                    <a:pt x="15092" y="68707"/>
                    <a:pt x="14646" y="73355"/>
                    <a:pt x="14200" y="78002"/>
                  </a:cubicBezTo>
                  <a:cubicBezTo>
                    <a:pt x="14130" y="78612"/>
                    <a:pt x="14083" y="79222"/>
                    <a:pt x="14059" y="79833"/>
                  </a:cubicBezTo>
                  <a:cubicBezTo>
                    <a:pt x="14036" y="80372"/>
                    <a:pt x="14177" y="80560"/>
                    <a:pt x="14763" y="80701"/>
                  </a:cubicBezTo>
                  <a:cubicBezTo>
                    <a:pt x="15444" y="80865"/>
                    <a:pt x="16125" y="81006"/>
                    <a:pt x="16805" y="81124"/>
                  </a:cubicBezTo>
                  <a:cubicBezTo>
                    <a:pt x="20302" y="81781"/>
                    <a:pt x="23847" y="82133"/>
                    <a:pt x="27391" y="82461"/>
                  </a:cubicBezTo>
                  <a:cubicBezTo>
                    <a:pt x="30606" y="82766"/>
                    <a:pt x="33822" y="83142"/>
                    <a:pt x="37061" y="83306"/>
                  </a:cubicBezTo>
                  <a:cubicBezTo>
                    <a:pt x="39770" y="83472"/>
                    <a:pt x="42487" y="83554"/>
                    <a:pt x="45205" y="83554"/>
                  </a:cubicBezTo>
                  <a:cubicBezTo>
                    <a:pt x="49433" y="83554"/>
                    <a:pt x="53665" y="83354"/>
                    <a:pt x="57880" y="82954"/>
                  </a:cubicBezTo>
                  <a:cubicBezTo>
                    <a:pt x="59170" y="82837"/>
                    <a:pt x="60461" y="82766"/>
                    <a:pt x="61752" y="82555"/>
                  </a:cubicBezTo>
                  <a:cubicBezTo>
                    <a:pt x="64146" y="82180"/>
                    <a:pt x="63935" y="82438"/>
                    <a:pt x="63865" y="80208"/>
                  </a:cubicBezTo>
                  <a:cubicBezTo>
                    <a:pt x="63747" y="76429"/>
                    <a:pt x="63513" y="72627"/>
                    <a:pt x="63325" y="68848"/>
                  </a:cubicBezTo>
                  <a:cubicBezTo>
                    <a:pt x="63137" y="64248"/>
                    <a:pt x="62668" y="59647"/>
                    <a:pt x="62715" y="55024"/>
                  </a:cubicBezTo>
                  <a:cubicBezTo>
                    <a:pt x="62715" y="54296"/>
                    <a:pt x="62668" y="53592"/>
                    <a:pt x="62644" y="52864"/>
                  </a:cubicBezTo>
                  <a:cubicBezTo>
                    <a:pt x="62550" y="50095"/>
                    <a:pt x="62386" y="47349"/>
                    <a:pt x="62339" y="44579"/>
                  </a:cubicBezTo>
                  <a:cubicBezTo>
                    <a:pt x="62269" y="40378"/>
                    <a:pt x="62480" y="36176"/>
                    <a:pt x="62715" y="31975"/>
                  </a:cubicBezTo>
                  <a:cubicBezTo>
                    <a:pt x="62949" y="27562"/>
                    <a:pt x="63560" y="23197"/>
                    <a:pt x="63888" y="18808"/>
                  </a:cubicBezTo>
                  <a:cubicBezTo>
                    <a:pt x="64123" y="16202"/>
                    <a:pt x="64217" y="13574"/>
                    <a:pt x="64170" y="10968"/>
                  </a:cubicBezTo>
                  <a:cubicBezTo>
                    <a:pt x="64123" y="10311"/>
                    <a:pt x="64052" y="9631"/>
                    <a:pt x="63935" y="8997"/>
                  </a:cubicBezTo>
                  <a:cubicBezTo>
                    <a:pt x="63653" y="7002"/>
                    <a:pt x="62480" y="5241"/>
                    <a:pt x="60766" y="4185"/>
                  </a:cubicBezTo>
                  <a:cubicBezTo>
                    <a:pt x="58232" y="2495"/>
                    <a:pt x="55439" y="1228"/>
                    <a:pt x="52481" y="406"/>
                  </a:cubicBezTo>
                  <a:cubicBezTo>
                    <a:pt x="51617" y="173"/>
                    <a:pt x="51198" y="0"/>
                    <a:pt x="50869"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6"/>
            <p:cNvSpPr/>
            <p:nvPr/>
          </p:nvSpPr>
          <p:spPr>
            <a:xfrm>
              <a:off x="2927475" y="1162275"/>
              <a:ext cx="792175" cy="865525"/>
            </a:xfrm>
            <a:custGeom>
              <a:avLst/>
              <a:gdLst/>
              <a:ahLst/>
              <a:cxnLst/>
              <a:rect l="l" t="t" r="r" b="b"/>
              <a:pathLst>
                <a:path w="31687" h="34621" extrusionOk="0">
                  <a:moveTo>
                    <a:pt x="25232" y="26124"/>
                  </a:moveTo>
                  <a:cubicBezTo>
                    <a:pt x="25232" y="26124"/>
                    <a:pt x="24645" y="5000"/>
                    <a:pt x="31686" y="1"/>
                  </a:cubicBezTo>
                  <a:cubicBezTo>
                    <a:pt x="31686" y="1"/>
                    <a:pt x="24011" y="2911"/>
                    <a:pt x="12605" y="14952"/>
                  </a:cubicBezTo>
                  <a:cubicBezTo>
                    <a:pt x="12605" y="14952"/>
                    <a:pt x="1" y="28166"/>
                    <a:pt x="6173" y="31405"/>
                  </a:cubicBezTo>
                  <a:cubicBezTo>
                    <a:pt x="12323" y="34621"/>
                    <a:pt x="25232" y="26124"/>
                    <a:pt x="25232" y="26124"/>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6"/>
            <p:cNvSpPr/>
            <p:nvPr/>
          </p:nvSpPr>
          <p:spPr>
            <a:xfrm>
              <a:off x="3911500" y="1135900"/>
              <a:ext cx="787475" cy="912575"/>
            </a:xfrm>
            <a:custGeom>
              <a:avLst/>
              <a:gdLst/>
              <a:ahLst/>
              <a:cxnLst/>
              <a:rect l="l" t="t" r="r" b="b"/>
              <a:pathLst>
                <a:path w="31499" h="36503" extrusionOk="0">
                  <a:moveTo>
                    <a:pt x="24366" y="1"/>
                  </a:moveTo>
                  <a:cubicBezTo>
                    <a:pt x="23501" y="1"/>
                    <a:pt x="22637" y="204"/>
                    <a:pt x="21852" y="610"/>
                  </a:cubicBezTo>
                  <a:cubicBezTo>
                    <a:pt x="20608" y="1197"/>
                    <a:pt x="19458" y="2018"/>
                    <a:pt x="18496" y="3004"/>
                  </a:cubicBezTo>
                  <a:cubicBezTo>
                    <a:pt x="17745" y="3779"/>
                    <a:pt x="17017" y="4624"/>
                    <a:pt x="16313" y="5469"/>
                  </a:cubicBezTo>
                  <a:cubicBezTo>
                    <a:pt x="14553" y="7675"/>
                    <a:pt x="12956" y="9998"/>
                    <a:pt x="11525" y="12416"/>
                  </a:cubicBezTo>
                  <a:cubicBezTo>
                    <a:pt x="8826" y="16922"/>
                    <a:pt x="6103" y="21429"/>
                    <a:pt x="3286" y="25865"/>
                  </a:cubicBezTo>
                  <a:cubicBezTo>
                    <a:pt x="2395" y="27273"/>
                    <a:pt x="1573" y="28705"/>
                    <a:pt x="728" y="30137"/>
                  </a:cubicBezTo>
                  <a:cubicBezTo>
                    <a:pt x="540" y="30465"/>
                    <a:pt x="376" y="30770"/>
                    <a:pt x="235" y="31122"/>
                  </a:cubicBezTo>
                  <a:cubicBezTo>
                    <a:pt x="0" y="31545"/>
                    <a:pt x="71" y="32061"/>
                    <a:pt x="376" y="32413"/>
                  </a:cubicBezTo>
                  <a:cubicBezTo>
                    <a:pt x="564" y="32672"/>
                    <a:pt x="799" y="32883"/>
                    <a:pt x="1033" y="33094"/>
                  </a:cubicBezTo>
                  <a:cubicBezTo>
                    <a:pt x="2911" y="34690"/>
                    <a:pt x="5141" y="35793"/>
                    <a:pt x="7535" y="36333"/>
                  </a:cubicBezTo>
                  <a:cubicBezTo>
                    <a:pt x="7994" y="36446"/>
                    <a:pt x="8458" y="36502"/>
                    <a:pt x="8917" y="36502"/>
                  </a:cubicBezTo>
                  <a:cubicBezTo>
                    <a:pt x="10173" y="36502"/>
                    <a:pt x="11397" y="36084"/>
                    <a:pt x="12393" y="35277"/>
                  </a:cubicBezTo>
                  <a:cubicBezTo>
                    <a:pt x="13355" y="34526"/>
                    <a:pt x="14271" y="33728"/>
                    <a:pt x="15139" y="32883"/>
                  </a:cubicBezTo>
                  <a:cubicBezTo>
                    <a:pt x="16430" y="31592"/>
                    <a:pt x="17627" y="30184"/>
                    <a:pt x="18707" y="28705"/>
                  </a:cubicBezTo>
                  <a:cubicBezTo>
                    <a:pt x="21195" y="25325"/>
                    <a:pt x="23659" y="21969"/>
                    <a:pt x="26077" y="18565"/>
                  </a:cubicBezTo>
                  <a:cubicBezTo>
                    <a:pt x="27931" y="15984"/>
                    <a:pt x="29480" y="13214"/>
                    <a:pt x="30724" y="10304"/>
                  </a:cubicBezTo>
                  <a:cubicBezTo>
                    <a:pt x="31217" y="9154"/>
                    <a:pt x="31499" y="7933"/>
                    <a:pt x="31499" y="6689"/>
                  </a:cubicBezTo>
                  <a:cubicBezTo>
                    <a:pt x="31499" y="5985"/>
                    <a:pt x="31358" y="5257"/>
                    <a:pt x="31053" y="4600"/>
                  </a:cubicBezTo>
                  <a:cubicBezTo>
                    <a:pt x="30114" y="2582"/>
                    <a:pt x="28377" y="1033"/>
                    <a:pt x="26241" y="328"/>
                  </a:cubicBezTo>
                  <a:cubicBezTo>
                    <a:pt x="25635" y="110"/>
                    <a:pt x="25000" y="1"/>
                    <a:pt x="24366"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6"/>
            <p:cNvSpPr/>
            <p:nvPr/>
          </p:nvSpPr>
          <p:spPr>
            <a:xfrm>
              <a:off x="2953875" y="921125"/>
              <a:ext cx="305150" cy="1028925"/>
            </a:xfrm>
            <a:custGeom>
              <a:avLst/>
              <a:gdLst/>
              <a:ahLst/>
              <a:cxnLst/>
              <a:rect l="l" t="t" r="r" b="b"/>
              <a:pathLst>
                <a:path w="12206" h="41157" extrusionOk="0">
                  <a:moveTo>
                    <a:pt x="3310" y="0"/>
                  </a:moveTo>
                  <a:cubicBezTo>
                    <a:pt x="3029" y="0"/>
                    <a:pt x="2817" y="235"/>
                    <a:pt x="2794" y="517"/>
                  </a:cubicBezTo>
                  <a:cubicBezTo>
                    <a:pt x="2723" y="1221"/>
                    <a:pt x="2630" y="1948"/>
                    <a:pt x="2630" y="2653"/>
                  </a:cubicBezTo>
                  <a:cubicBezTo>
                    <a:pt x="2536" y="5117"/>
                    <a:pt x="2324" y="7558"/>
                    <a:pt x="1972" y="9999"/>
                  </a:cubicBezTo>
                  <a:cubicBezTo>
                    <a:pt x="1433" y="14318"/>
                    <a:pt x="775" y="18636"/>
                    <a:pt x="423" y="22979"/>
                  </a:cubicBezTo>
                  <a:cubicBezTo>
                    <a:pt x="165" y="26147"/>
                    <a:pt x="1" y="29316"/>
                    <a:pt x="470" y="32484"/>
                  </a:cubicBezTo>
                  <a:cubicBezTo>
                    <a:pt x="728" y="34573"/>
                    <a:pt x="1409" y="36592"/>
                    <a:pt x="2489" y="38423"/>
                  </a:cubicBezTo>
                  <a:cubicBezTo>
                    <a:pt x="3052" y="39385"/>
                    <a:pt x="3850" y="40159"/>
                    <a:pt x="4836" y="40699"/>
                  </a:cubicBezTo>
                  <a:cubicBezTo>
                    <a:pt x="5367" y="41003"/>
                    <a:pt x="5966" y="41156"/>
                    <a:pt x="6568" y="41156"/>
                  </a:cubicBezTo>
                  <a:cubicBezTo>
                    <a:pt x="7082" y="41156"/>
                    <a:pt x="7599" y="41044"/>
                    <a:pt x="8075" y="40817"/>
                  </a:cubicBezTo>
                  <a:cubicBezTo>
                    <a:pt x="8990" y="40394"/>
                    <a:pt x="9765" y="39737"/>
                    <a:pt x="10305" y="38892"/>
                  </a:cubicBezTo>
                  <a:cubicBezTo>
                    <a:pt x="11337" y="37202"/>
                    <a:pt x="11924" y="35301"/>
                    <a:pt x="12018" y="33353"/>
                  </a:cubicBezTo>
                  <a:cubicBezTo>
                    <a:pt x="12206" y="30161"/>
                    <a:pt x="11994" y="26992"/>
                    <a:pt x="11408" y="23847"/>
                  </a:cubicBezTo>
                  <a:cubicBezTo>
                    <a:pt x="11079" y="21875"/>
                    <a:pt x="10657" y="19927"/>
                    <a:pt x="10422" y="17956"/>
                  </a:cubicBezTo>
                  <a:cubicBezTo>
                    <a:pt x="10046" y="14834"/>
                    <a:pt x="9859" y="11712"/>
                    <a:pt x="9882" y="8591"/>
                  </a:cubicBezTo>
                  <a:cubicBezTo>
                    <a:pt x="9882" y="6032"/>
                    <a:pt x="9788" y="3474"/>
                    <a:pt x="9741" y="916"/>
                  </a:cubicBezTo>
                  <a:cubicBezTo>
                    <a:pt x="9718" y="681"/>
                    <a:pt x="9671" y="470"/>
                    <a:pt x="9600" y="235"/>
                  </a:cubicBezTo>
                  <a:cubicBezTo>
                    <a:pt x="7512" y="0"/>
                    <a:pt x="5399" y="94"/>
                    <a:pt x="3310"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6"/>
            <p:cNvSpPr/>
            <p:nvPr/>
          </p:nvSpPr>
          <p:spPr>
            <a:xfrm>
              <a:off x="3425075" y="1193375"/>
              <a:ext cx="789225" cy="818550"/>
            </a:xfrm>
            <a:custGeom>
              <a:avLst/>
              <a:gdLst/>
              <a:ahLst/>
              <a:cxnLst/>
              <a:rect l="l" t="t" r="r" b="b"/>
              <a:pathLst>
                <a:path w="31569" h="32742" extrusionOk="0">
                  <a:moveTo>
                    <a:pt x="5218" y="0"/>
                  </a:moveTo>
                  <a:cubicBezTo>
                    <a:pt x="5079" y="0"/>
                    <a:pt x="4931" y="72"/>
                    <a:pt x="4741" y="212"/>
                  </a:cubicBezTo>
                  <a:cubicBezTo>
                    <a:pt x="3192" y="1339"/>
                    <a:pt x="1666" y="2465"/>
                    <a:pt x="0" y="3709"/>
                  </a:cubicBezTo>
                  <a:cubicBezTo>
                    <a:pt x="516" y="4414"/>
                    <a:pt x="1901" y="5728"/>
                    <a:pt x="2371" y="6268"/>
                  </a:cubicBezTo>
                  <a:cubicBezTo>
                    <a:pt x="4788" y="9155"/>
                    <a:pt x="5962" y="11549"/>
                    <a:pt x="8074" y="14623"/>
                  </a:cubicBezTo>
                  <a:cubicBezTo>
                    <a:pt x="11008" y="18872"/>
                    <a:pt x="13989" y="23073"/>
                    <a:pt x="17486" y="26922"/>
                  </a:cubicBezTo>
                  <a:cubicBezTo>
                    <a:pt x="19199" y="28870"/>
                    <a:pt x="21265" y="30490"/>
                    <a:pt x="23565" y="31663"/>
                  </a:cubicBezTo>
                  <a:cubicBezTo>
                    <a:pt x="24668" y="32227"/>
                    <a:pt x="25865" y="32579"/>
                    <a:pt x="27109" y="32720"/>
                  </a:cubicBezTo>
                  <a:cubicBezTo>
                    <a:pt x="27274" y="32734"/>
                    <a:pt x="27437" y="32741"/>
                    <a:pt x="27598" y="32741"/>
                  </a:cubicBezTo>
                  <a:cubicBezTo>
                    <a:pt x="28770" y="32741"/>
                    <a:pt x="29834" y="32354"/>
                    <a:pt x="30536" y="31405"/>
                  </a:cubicBezTo>
                  <a:cubicBezTo>
                    <a:pt x="31287" y="30443"/>
                    <a:pt x="31569" y="29222"/>
                    <a:pt x="31334" y="28049"/>
                  </a:cubicBezTo>
                  <a:cubicBezTo>
                    <a:pt x="31005" y="26312"/>
                    <a:pt x="30278" y="24669"/>
                    <a:pt x="29174" y="23308"/>
                  </a:cubicBezTo>
                  <a:cubicBezTo>
                    <a:pt x="28283" y="22205"/>
                    <a:pt x="27414" y="21078"/>
                    <a:pt x="26428" y="20069"/>
                  </a:cubicBezTo>
                  <a:cubicBezTo>
                    <a:pt x="24574" y="18191"/>
                    <a:pt x="22579" y="16478"/>
                    <a:pt x="20467" y="14882"/>
                  </a:cubicBezTo>
                  <a:cubicBezTo>
                    <a:pt x="16735" y="12065"/>
                    <a:pt x="13519" y="8756"/>
                    <a:pt x="10398" y="5376"/>
                  </a:cubicBezTo>
                  <a:cubicBezTo>
                    <a:pt x="8849" y="3709"/>
                    <a:pt x="7346" y="2043"/>
                    <a:pt x="5821" y="400"/>
                  </a:cubicBezTo>
                  <a:cubicBezTo>
                    <a:pt x="5578" y="131"/>
                    <a:pt x="5406" y="0"/>
                    <a:pt x="5218"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6"/>
            <p:cNvSpPr/>
            <p:nvPr/>
          </p:nvSpPr>
          <p:spPr>
            <a:xfrm>
              <a:off x="3913500" y="1072200"/>
              <a:ext cx="480950" cy="384125"/>
            </a:xfrm>
            <a:custGeom>
              <a:avLst/>
              <a:gdLst/>
              <a:ahLst/>
              <a:cxnLst/>
              <a:rect l="l" t="t" r="r" b="b"/>
              <a:pathLst>
                <a:path w="19238" h="15365" extrusionOk="0">
                  <a:moveTo>
                    <a:pt x="17860" y="0"/>
                  </a:moveTo>
                  <a:cubicBezTo>
                    <a:pt x="17461" y="0"/>
                    <a:pt x="17072" y="174"/>
                    <a:pt x="16796" y="482"/>
                  </a:cubicBezTo>
                  <a:cubicBezTo>
                    <a:pt x="16421" y="858"/>
                    <a:pt x="16022" y="1210"/>
                    <a:pt x="15646" y="1562"/>
                  </a:cubicBezTo>
                  <a:cubicBezTo>
                    <a:pt x="12783" y="4308"/>
                    <a:pt x="10177" y="7336"/>
                    <a:pt x="7877" y="10575"/>
                  </a:cubicBezTo>
                  <a:cubicBezTo>
                    <a:pt x="7549" y="11138"/>
                    <a:pt x="7126" y="11608"/>
                    <a:pt x="6633" y="12007"/>
                  </a:cubicBezTo>
                  <a:cubicBezTo>
                    <a:pt x="6375" y="11584"/>
                    <a:pt x="6164" y="11303"/>
                    <a:pt x="6023" y="10974"/>
                  </a:cubicBezTo>
                  <a:cubicBezTo>
                    <a:pt x="5272" y="9425"/>
                    <a:pt x="4521" y="7899"/>
                    <a:pt x="3840" y="6350"/>
                  </a:cubicBezTo>
                  <a:cubicBezTo>
                    <a:pt x="3206" y="4918"/>
                    <a:pt x="2596" y="3510"/>
                    <a:pt x="2033" y="2055"/>
                  </a:cubicBezTo>
                  <a:cubicBezTo>
                    <a:pt x="1879" y="1571"/>
                    <a:pt x="1437" y="1252"/>
                    <a:pt x="938" y="1252"/>
                  </a:cubicBezTo>
                  <a:cubicBezTo>
                    <a:pt x="904" y="1252"/>
                    <a:pt x="870" y="1254"/>
                    <a:pt x="836" y="1257"/>
                  </a:cubicBezTo>
                  <a:cubicBezTo>
                    <a:pt x="803" y="1256"/>
                    <a:pt x="770" y="1255"/>
                    <a:pt x="740" y="1255"/>
                  </a:cubicBezTo>
                  <a:cubicBezTo>
                    <a:pt x="140" y="1255"/>
                    <a:pt x="0" y="1477"/>
                    <a:pt x="179" y="2102"/>
                  </a:cubicBezTo>
                  <a:cubicBezTo>
                    <a:pt x="273" y="2430"/>
                    <a:pt x="413" y="2782"/>
                    <a:pt x="531" y="3111"/>
                  </a:cubicBezTo>
                  <a:cubicBezTo>
                    <a:pt x="2009" y="7101"/>
                    <a:pt x="3864" y="10927"/>
                    <a:pt x="6046" y="14565"/>
                  </a:cubicBezTo>
                  <a:cubicBezTo>
                    <a:pt x="6117" y="14706"/>
                    <a:pt x="6187" y="14847"/>
                    <a:pt x="6281" y="14964"/>
                  </a:cubicBezTo>
                  <a:cubicBezTo>
                    <a:pt x="6470" y="15229"/>
                    <a:pt x="6639" y="15365"/>
                    <a:pt x="6810" y="15365"/>
                  </a:cubicBezTo>
                  <a:cubicBezTo>
                    <a:pt x="6956" y="15365"/>
                    <a:pt x="7104" y="15264"/>
                    <a:pt x="7267" y="15058"/>
                  </a:cubicBezTo>
                  <a:cubicBezTo>
                    <a:pt x="8041" y="14072"/>
                    <a:pt x="8769" y="13063"/>
                    <a:pt x="9497" y="12030"/>
                  </a:cubicBezTo>
                  <a:cubicBezTo>
                    <a:pt x="11985" y="8416"/>
                    <a:pt x="14848" y="5059"/>
                    <a:pt x="17993" y="2008"/>
                  </a:cubicBezTo>
                  <a:cubicBezTo>
                    <a:pt x="18251" y="1750"/>
                    <a:pt x="18510" y="1492"/>
                    <a:pt x="18768" y="1210"/>
                  </a:cubicBezTo>
                  <a:cubicBezTo>
                    <a:pt x="19237" y="670"/>
                    <a:pt x="19120" y="342"/>
                    <a:pt x="18392" y="107"/>
                  </a:cubicBezTo>
                  <a:cubicBezTo>
                    <a:pt x="18219" y="34"/>
                    <a:pt x="18038" y="0"/>
                    <a:pt x="17860"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6"/>
            <p:cNvSpPr/>
            <p:nvPr/>
          </p:nvSpPr>
          <p:spPr>
            <a:xfrm>
              <a:off x="2908125" y="425475"/>
              <a:ext cx="322150" cy="571950"/>
            </a:xfrm>
            <a:custGeom>
              <a:avLst/>
              <a:gdLst/>
              <a:ahLst/>
              <a:cxnLst/>
              <a:rect l="l" t="t" r="r" b="b"/>
              <a:pathLst>
                <a:path w="12886" h="22878" extrusionOk="0">
                  <a:moveTo>
                    <a:pt x="5231" y="1"/>
                  </a:moveTo>
                  <a:cubicBezTo>
                    <a:pt x="5099" y="1"/>
                    <a:pt x="4965" y="51"/>
                    <a:pt x="4859" y="158"/>
                  </a:cubicBezTo>
                  <a:cubicBezTo>
                    <a:pt x="4718" y="298"/>
                    <a:pt x="4600" y="486"/>
                    <a:pt x="4530" y="697"/>
                  </a:cubicBezTo>
                  <a:cubicBezTo>
                    <a:pt x="4342" y="1542"/>
                    <a:pt x="4037" y="2364"/>
                    <a:pt x="4061" y="3256"/>
                  </a:cubicBezTo>
                  <a:cubicBezTo>
                    <a:pt x="4084" y="4077"/>
                    <a:pt x="4037" y="4875"/>
                    <a:pt x="4014" y="5697"/>
                  </a:cubicBezTo>
                  <a:lnTo>
                    <a:pt x="3708" y="5650"/>
                  </a:lnTo>
                  <a:cubicBezTo>
                    <a:pt x="3732" y="4570"/>
                    <a:pt x="3755" y="3490"/>
                    <a:pt x="3755" y="2411"/>
                  </a:cubicBezTo>
                  <a:cubicBezTo>
                    <a:pt x="3755" y="1965"/>
                    <a:pt x="3708" y="1542"/>
                    <a:pt x="3638" y="1120"/>
                  </a:cubicBezTo>
                  <a:cubicBezTo>
                    <a:pt x="3615" y="885"/>
                    <a:pt x="3403" y="721"/>
                    <a:pt x="3169" y="721"/>
                  </a:cubicBezTo>
                  <a:cubicBezTo>
                    <a:pt x="2934" y="721"/>
                    <a:pt x="2746" y="885"/>
                    <a:pt x="2676" y="1096"/>
                  </a:cubicBezTo>
                  <a:cubicBezTo>
                    <a:pt x="2582" y="1284"/>
                    <a:pt x="2488" y="1495"/>
                    <a:pt x="2441" y="1707"/>
                  </a:cubicBezTo>
                  <a:cubicBezTo>
                    <a:pt x="2230" y="2927"/>
                    <a:pt x="1901" y="4148"/>
                    <a:pt x="1972" y="5415"/>
                  </a:cubicBezTo>
                  <a:cubicBezTo>
                    <a:pt x="1995" y="5955"/>
                    <a:pt x="2066" y="6495"/>
                    <a:pt x="1784" y="7058"/>
                  </a:cubicBezTo>
                  <a:cubicBezTo>
                    <a:pt x="1620" y="6706"/>
                    <a:pt x="1549" y="6330"/>
                    <a:pt x="1620" y="5931"/>
                  </a:cubicBezTo>
                  <a:cubicBezTo>
                    <a:pt x="1620" y="5227"/>
                    <a:pt x="1643" y="4523"/>
                    <a:pt x="1643" y="3819"/>
                  </a:cubicBezTo>
                  <a:cubicBezTo>
                    <a:pt x="1643" y="3537"/>
                    <a:pt x="1596" y="3279"/>
                    <a:pt x="1502" y="3021"/>
                  </a:cubicBezTo>
                  <a:cubicBezTo>
                    <a:pt x="1432" y="2880"/>
                    <a:pt x="1291" y="2786"/>
                    <a:pt x="1127" y="2763"/>
                  </a:cubicBezTo>
                  <a:cubicBezTo>
                    <a:pt x="962" y="2763"/>
                    <a:pt x="822" y="2857"/>
                    <a:pt x="728" y="2974"/>
                  </a:cubicBezTo>
                  <a:cubicBezTo>
                    <a:pt x="587" y="3279"/>
                    <a:pt x="469" y="3584"/>
                    <a:pt x="399" y="3913"/>
                  </a:cubicBezTo>
                  <a:cubicBezTo>
                    <a:pt x="188" y="5180"/>
                    <a:pt x="47" y="6495"/>
                    <a:pt x="47" y="7786"/>
                  </a:cubicBezTo>
                  <a:cubicBezTo>
                    <a:pt x="0" y="9499"/>
                    <a:pt x="423" y="11166"/>
                    <a:pt x="1267" y="12644"/>
                  </a:cubicBezTo>
                  <a:cubicBezTo>
                    <a:pt x="1620" y="13278"/>
                    <a:pt x="1995" y="13888"/>
                    <a:pt x="2347" y="14498"/>
                  </a:cubicBezTo>
                  <a:cubicBezTo>
                    <a:pt x="3474" y="16493"/>
                    <a:pt x="4272" y="18559"/>
                    <a:pt x="4037" y="20883"/>
                  </a:cubicBezTo>
                  <a:cubicBezTo>
                    <a:pt x="4014" y="21305"/>
                    <a:pt x="4037" y="21751"/>
                    <a:pt x="4061" y="22173"/>
                  </a:cubicBezTo>
                  <a:cubicBezTo>
                    <a:pt x="4107" y="22643"/>
                    <a:pt x="4342" y="22878"/>
                    <a:pt x="4835" y="22878"/>
                  </a:cubicBezTo>
                  <a:cubicBezTo>
                    <a:pt x="5398" y="22878"/>
                    <a:pt x="5962" y="22878"/>
                    <a:pt x="6548" y="22854"/>
                  </a:cubicBezTo>
                  <a:cubicBezTo>
                    <a:pt x="8074" y="22807"/>
                    <a:pt x="9623" y="22784"/>
                    <a:pt x="11172" y="22737"/>
                  </a:cubicBezTo>
                  <a:cubicBezTo>
                    <a:pt x="11783" y="22713"/>
                    <a:pt x="11994" y="22502"/>
                    <a:pt x="12111" y="21962"/>
                  </a:cubicBezTo>
                  <a:cubicBezTo>
                    <a:pt x="12182" y="21657"/>
                    <a:pt x="12228" y="21329"/>
                    <a:pt x="12228" y="21000"/>
                  </a:cubicBezTo>
                  <a:cubicBezTo>
                    <a:pt x="12322" y="19803"/>
                    <a:pt x="12463" y="18629"/>
                    <a:pt x="12581" y="17432"/>
                  </a:cubicBezTo>
                  <a:cubicBezTo>
                    <a:pt x="12792" y="15390"/>
                    <a:pt x="12886" y="13325"/>
                    <a:pt x="12064" y="11330"/>
                  </a:cubicBezTo>
                  <a:cubicBezTo>
                    <a:pt x="11900" y="10813"/>
                    <a:pt x="11759" y="10274"/>
                    <a:pt x="11642" y="9757"/>
                  </a:cubicBezTo>
                  <a:cubicBezTo>
                    <a:pt x="11407" y="8959"/>
                    <a:pt x="11172" y="8185"/>
                    <a:pt x="10938" y="7410"/>
                  </a:cubicBezTo>
                  <a:cubicBezTo>
                    <a:pt x="10773" y="6941"/>
                    <a:pt x="10679" y="6424"/>
                    <a:pt x="10069" y="6307"/>
                  </a:cubicBezTo>
                  <a:cubicBezTo>
                    <a:pt x="10053" y="6305"/>
                    <a:pt x="10037" y="6304"/>
                    <a:pt x="10021" y="6304"/>
                  </a:cubicBezTo>
                  <a:cubicBezTo>
                    <a:pt x="9671" y="6304"/>
                    <a:pt x="9433" y="6792"/>
                    <a:pt x="9388" y="7645"/>
                  </a:cubicBezTo>
                  <a:cubicBezTo>
                    <a:pt x="9365" y="8396"/>
                    <a:pt x="9365" y="9124"/>
                    <a:pt x="9342" y="9922"/>
                  </a:cubicBezTo>
                  <a:cubicBezTo>
                    <a:pt x="8637" y="9194"/>
                    <a:pt x="8497" y="8959"/>
                    <a:pt x="8426" y="8091"/>
                  </a:cubicBezTo>
                  <a:cubicBezTo>
                    <a:pt x="8309" y="6612"/>
                    <a:pt x="8215" y="5157"/>
                    <a:pt x="8168" y="3702"/>
                  </a:cubicBezTo>
                  <a:cubicBezTo>
                    <a:pt x="8168" y="2998"/>
                    <a:pt x="8074" y="2293"/>
                    <a:pt x="7910" y="1589"/>
                  </a:cubicBezTo>
                  <a:cubicBezTo>
                    <a:pt x="7816" y="1167"/>
                    <a:pt x="7722" y="721"/>
                    <a:pt x="7182" y="604"/>
                  </a:cubicBezTo>
                  <a:cubicBezTo>
                    <a:pt x="7155" y="598"/>
                    <a:pt x="7127" y="595"/>
                    <a:pt x="7101" y="595"/>
                  </a:cubicBezTo>
                  <a:cubicBezTo>
                    <a:pt x="6811" y="595"/>
                    <a:pt x="6586" y="942"/>
                    <a:pt x="6478" y="1566"/>
                  </a:cubicBezTo>
                  <a:cubicBezTo>
                    <a:pt x="6431" y="1941"/>
                    <a:pt x="6408" y="2317"/>
                    <a:pt x="6337" y="2692"/>
                  </a:cubicBezTo>
                  <a:cubicBezTo>
                    <a:pt x="6314" y="2904"/>
                    <a:pt x="6408" y="3162"/>
                    <a:pt x="5962" y="3162"/>
                  </a:cubicBezTo>
                  <a:cubicBezTo>
                    <a:pt x="5938" y="2481"/>
                    <a:pt x="5891" y="1777"/>
                    <a:pt x="5844" y="1096"/>
                  </a:cubicBezTo>
                  <a:cubicBezTo>
                    <a:pt x="5821" y="815"/>
                    <a:pt x="5774" y="557"/>
                    <a:pt x="5704" y="298"/>
                  </a:cubicBezTo>
                  <a:cubicBezTo>
                    <a:pt x="5607" y="105"/>
                    <a:pt x="5420" y="1"/>
                    <a:pt x="5231"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6"/>
            <p:cNvSpPr/>
            <p:nvPr/>
          </p:nvSpPr>
          <p:spPr>
            <a:xfrm>
              <a:off x="3249025" y="1063150"/>
              <a:ext cx="160800" cy="205375"/>
            </a:xfrm>
            <a:custGeom>
              <a:avLst/>
              <a:gdLst/>
              <a:ahLst/>
              <a:cxnLst/>
              <a:rect l="l" t="t" r="r" b="b"/>
              <a:pathLst>
                <a:path w="6432" h="8215" extrusionOk="0">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6"/>
            <p:cNvSpPr/>
            <p:nvPr/>
          </p:nvSpPr>
          <p:spPr>
            <a:xfrm>
              <a:off x="3185075" y="967825"/>
              <a:ext cx="461825" cy="408375"/>
            </a:xfrm>
            <a:custGeom>
              <a:avLst/>
              <a:gdLst/>
              <a:ahLst/>
              <a:cxnLst/>
              <a:rect l="l" t="t" r="r" b="b"/>
              <a:pathLst>
                <a:path w="18473" h="16335" extrusionOk="0">
                  <a:moveTo>
                    <a:pt x="7087" y="0"/>
                  </a:moveTo>
                  <a:cubicBezTo>
                    <a:pt x="6619" y="0"/>
                    <a:pt x="6165" y="86"/>
                    <a:pt x="5751" y="362"/>
                  </a:cubicBezTo>
                  <a:cubicBezTo>
                    <a:pt x="5505" y="485"/>
                    <a:pt x="5241" y="554"/>
                    <a:pt x="4959" y="554"/>
                  </a:cubicBezTo>
                  <a:cubicBezTo>
                    <a:pt x="4919" y="554"/>
                    <a:pt x="4877" y="553"/>
                    <a:pt x="4835" y="550"/>
                  </a:cubicBezTo>
                  <a:cubicBezTo>
                    <a:pt x="4796" y="548"/>
                    <a:pt x="4755" y="546"/>
                    <a:pt x="4715" y="546"/>
                  </a:cubicBezTo>
                  <a:cubicBezTo>
                    <a:pt x="4353" y="546"/>
                    <a:pt x="3979" y="641"/>
                    <a:pt x="3662" y="832"/>
                  </a:cubicBezTo>
                  <a:cubicBezTo>
                    <a:pt x="3286" y="1082"/>
                    <a:pt x="2890" y="1144"/>
                    <a:pt x="2480" y="1144"/>
                  </a:cubicBezTo>
                  <a:cubicBezTo>
                    <a:pt x="2274" y="1144"/>
                    <a:pt x="2066" y="1129"/>
                    <a:pt x="1855" y="1113"/>
                  </a:cubicBezTo>
                  <a:cubicBezTo>
                    <a:pt x="1701" y="1089"/>
                    <a:pt x="1541" y="1076"/>
                    <a:pt x="1380" y="1076"/>
                  </a:cubicBezTo>
                  <a:cubicBezTo>
                    <a:pt x="1074" y="1076"/>
                    <a:pt x="762" y="1123"/>
                    <a:pt x="470" y="1231"/>
                  </a:cubicBezTo>
                  <a:cubicBezTo>
                    <a:pt x="71" y="1395"/>
                    <a:pt x="0" y="1935"/>
                    <a:pt x="352" y="2193"/>
                  </a:cubicBezTo>
                  <a:cubicBezTo>
                    <a:pt x="634" y="2404"/>
                    <a:pt x="986" y="2545"/>
                    <a:pt x="1338" y="2592"/>
                  </a:cubicBezTo>
                  <a:cubicBezTo>
                    <a:pt x="2254" y="2803"/>
                    <a:pt x="3122" y="3061"/>
                    <a:pt x="3990" y="3413"/>
                  </a:cubicBezTo>
                  <a:cubicBezTo>
                    <a:pt x="4976" y="3836"/>
                    <a:pt x="5704" y="4446"/>
                    <a:pt x="6056" y="5338"/>
                  </a:cubicBezTo>
                  <a:cubicBezTo>
                    <a:pt x="6690" y="6253"/>
                    <a:pt x="6877" y="7450"/>
                    <a:pt x="7253" y="8507"/>
                  </a:cubicBezTo>
                  <a:cubicBezTo>
                    <a:pt x="7535" y="9352"/>
                    <a:pt x="7887" y="10197"/>
                    <a:pt x="8262" y="11018"/>
                  </a:cubicBezTo>
                  <a:cubicBezTo>
                    <a:pt x="8450" y="11417"/>
                    <a:pt x="8661" y="11793"/>
                    <a:pt x="8896" y="12168"/>
                  </a:cubicBezTo>
                  <a:cubicBezTo>
                    <a:pt x="9882" y="13553"/>
                    <a:pt x="11407" y="14726"/>
                    <a:pt x="12182" y="15689"/>
                  </a:cubicBezTo>
                  <a:cubicBezTo>
                    <a:pt x="12547" y="16130"/>
                    <a:pt x="12737" y="16334"/>
                    <a:pt x="12969" y="16334"/>
                  </a:cubicBezTo>
                  <a:cubicBezTo>
                    <a:pt x="13168" y="16334"/>
                    <a:pt x="13399" y="16182"/>
                    <a:pt x="13801" y="15900"/>
                  </a:cubicBezTo>
                  <a:cubicBezTo>
                    <a:pt x="14459" y="15454"/>
                    <a:pt x="15116" y="14985"/>
                    <a:pt x="15773" y="14492"/>
                  </a:cubicBezTo>
                  <a:cubicBezTo>
                    <a:pt x="16477" y="13975"/>
                    <a:pt x="17158" y="13482"/>
                    <a:pt x="17815" y="12943"/>
                  </a:cubicBezTo>
                  <a:cubicBezTo>
                    <a:pt x="18472" y="12403"/>
                    <a:pt x="18472" y="12309"/>
                    <a:pt x="17909" y="11605"/>
                  </a:cubicBezTo>
                  <a:lnTo>
                    <a:pt x="17932" y="11605"/>
                  </a:lnTo>
                  <a:cubicBezTo>
                    <a:pt x="17345" y="10854"/>
                    <a:pt x="16759" y="10103"/>
                    <a:pt x="16101" y="9398"/>
                  </a:cubicBezTo>
                  <a:cubicBezTo>
                    <a:pt x="15045" y="8295"/>
                    <a:pt x="14341" y="6887"/>
                    <a:pt x="14036" y="5385"/>
                  </a:cubicBezTo>
                  <a:cubicBezTo>
                    <a:pt x="13848" y="4470"/>
                    <a:pt x="13567" y="3578"/>
                    <a:pt x="13332" y="2686"/>
                  </a:cubicBezTo>
                  <a:cubicBezTo>
                    <a:pt x="13121" y="1911"/>
                    <a:pt x="12534" y="1277"/>
                    <a:pt x="11759" y="1019"/>
                  </a:cubicBezTo>
                  <a:cubicBezTo>
                    <a:pt x="10492" y="526"/>
                    <a:pt x="9178" y="198"/>
                    <a:pt x="7840" y="57"/>
                  </a:cubicBezTo>
                  <a:cubicBezTo>
                    <a:pt x="7588" y="24"/>
                    <a:pt x="7335" y="0"/>
                    <a:pt x="7087"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6"/>
            <p:cNvSpPr/>
            <p:nvPr/>
          </p:nvSpPr>
          <p:spPr>
            <a:xfrm>
              <a:off x="3811150" y="643575"/>
              <a:ext cx="41700" cy="41675"/>
            </a:xfrm>
            <a:custGeom>
              <a:avLst/>
              <a:gdLst/>
              <a:ahLst/>
              <a:cxnLst/>
              <a:rect l="l" t="t" r="r" b="b"/>
              <a:pathLst>
                <a:path w="1668" h="1667" extrusionOk="0">
                  <a:moveTo>
                    <a:pt x="822" y="1"/>
                  </a:moveTo>
                  <a:cubicBezTo>
                    <a:pt x="611" y="24"/>
                    <a:pt x="400" y="118"/>
                    <a:pt x="236" y="259"/>
                  </a:cubicBezTo>
                  <a:cubicBezTo>
                    <a:pt x="165" y="353"/>
                    <a:pt x="118" y="446"/>
                    <a:pt x="71" y="540"/>
                  </a:cubicBezTo>
                  <a:cubicBezTo>
                    <a:pt x="24" y="634"/>
                    <a:pt x="1" y="752"/>
                    <a:pt x="24" y="845"/>
                  </a:cubicBezTo>
                  <a:lnTo>
                    <a:pt x="48" y="1057"/>
                  </a:lnTo>
                  <a:cubicBezTo>
                    <a:pt x="95" y="1198"/>
                    <a:pt x="165" y="1338"/>
                    <a:pt x="283" y="1432"/>
                  </a:cubicBezTo>
                  <a:lnTo>
                    <a:pt x="447" y="1573"/>
                  </a:lnTo>
                  <a:cubicBezTo>
                    <a:pt x="588" y="1620"/>
                    <a:pt x="729" y="1667"/>
                    <a:pt x="869" y="1667"/>
                  </a:cubicBezTo>
                  <a:cubicBezTo>
                    <a:pt x="963" y="1667"/>
                    <a:pt x="1081" y="1644"/>
                    <a:pt x="1175" y="1597"/>
                  </a:cubicBezTo>
                  <a:cubicBezTo>
                    <a:pt x="1268" y="1550"/>
                    <a:pt x="1362" y="1479"/>
                    <a:pt x="1433" y="1409"/>
                  </a:cubicBezTo>
                  <a:cubicBezTo>
                    <a:pt x="1574" y="1245"/>
                    <a:pt x="1667" y="1033"/>
                    <a:pt x="1667" y="822"/>
                  </a:cubicBezTo>
                  <a:lnTo>
                    <a:pt x="1644" y="611"/>
                  </a:lnTo>
                  <a:cubicBezTo>
                    <a:pt x="1597" y="470"/>
                    <a:pt x="1527" y="353"/>
                    <a:pt x="1409" y="235"/>
                  </a:cubicBezTo>
                  <a:lnTo>
                    <a:pt x="1245" y="118"/>
                  </a:lnTo>
                  <a:cubicBezTo>
                    <a:pt x="1104" y="47"/>
                    <a:pt x="963" y="1"/>
                    <a:pt x="822"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6"/>
            <p:cNvSpPr/>
            <p:nvPr/>
          </p:nvSpPr>
          <p:spPr>
            <a:xfrm>
              <a:off x="3807050" y="602500"/>
              <a:ext cx="66325" cy="32300"/>
            </a:xfrm>
            <a:custGeom>
              <a:avLst/>
              <a:gdLst/>
              <a:ahLst/>
              <a:cxnLst/>
              <a:rect l="l" t="t" r="r" b="b"/>
              <a:pathLst>
                <a:path w="2653" h="1292" extrusionOk="0">
                  <a:moveTo>
                    <a:pt x="1339" y="1"/>
                  </a:moveTo>
                  <a:cubicBezTo>
                    <a:pt x="611" y="1"/>
                    <a:pt x="1" y="869"/>
                    <a:pt x="1" y="869"/>
                  </a:cubicBezTo>
                  <a:cubicBezTo>
                    <a:pt x="277" y="761"/>
                    <a:pt x="574" y="714"/>
                    <a:pt x="871" y="714"/>
                  </a:cubicBezTo>
                  <a:cubicBezTo>
                    <a:pt x="1028" y="714"/>
                    <a:pt x="1185" y="727"/>
                    <a:pt x="1339" y="752"/>
                  </a:cubicBezTo>
                  <a:cubicBezTo>
                    <a:pt x="1784" y="869"/>
                    <a:pt x="2230" y="1033"/>
                    <a:pt x="2653" y="1291"/>
                  </a:cubicBezTo>
                  <a:cubicBezTo>
                    <a:pt x="2653" y="1291"/>
                    <a:pt x="2254" y="24"/>
                    <a:pt x="1339"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6"/>
            <p:cNvSpPr/>
            <p:nvPr/>
          </p:nvSpPr>
          <p:spPr>
            <a:xfrm>
              <a:off x="3249025" y="1063150"/>
              <a:ext cx="160800" cy="205375"/>
            </a:xfrm>
            <a:custGeom>
              <a:avLst/>
              <a:gdLst/>
              <a:ahLst/>
              <a:cxnLst/>
              <a:rect l="l" t="t" r="r" b="b"/>
              <a:pathLst>
                <a:path w="6432" h="8215" extrusionOk="0">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000000">
                <a:alpha val="8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6"/>
            <p:cNvSpPr/>
            <p:nvPr/>
          </p:nvSpPr>
          <p:spPr>
            <a:xfrm>
              <a:off x="3747800" y="541275"/>
              <a:ext cx="420725" cy="468150"/>
            </a:xfrm>
            <a:custGeom>
              <a:avLst/>
              <a:gdLst/>
              <a:ahLst/>
              <a:cxnLst/>
              <a:rect l="l" t="t" r="r" b="b"/>
              <a:pathLst>
                <a:path w="16829" h="18726" extrusionOk="0">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000000">
                <a:alpha val="8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8"/>
          <p:cNvSpPr txBox="1">
            <a:spLocks noGrp="1"/>
          </p:cNvSpPr>
          <p:nvPr>
            <p:ph type="title"/>
          </p:nvPr>
        </p:nvSpPr>
        <p:spPr>
          <a:xfrm>
            <a:off x="2030400" y="2532925"/>
            <a:ext cx="50760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Discussion</a:t>
            </a:r>
            <a:endParaRPr/>
          </a:p>
        </p:txBody>
      </p:sp>
      <p:sp>
        <p:nvSpPr>
          <p:cNvPr id="1165" name="Google Shape;1165;p48"/>
          <p:cNvSpPr txBox="1">
            <a:spLocks noGrp="1"/>
          </p:cNvSpPr>
          <p:nvPr>
            <p:ph type="title" idx="2"/>
          </p:nvPr>
        </p:nvSpPr>
        <p:spPr>
          <a:xfrm>
            <a:off x="2030550" y="1534348"/>
            <a:ext cx="5076000" cy="95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02</a:t>
            </a:r>
            <a:endParaRPr/>
          </a:p>
        </p:txBody>
      </p:sp>
      <p:sp>
        <p:nvSpPr>
          <p:cNvPr id="1166" name="Google Shape;1166;p48"/>
          <p:cNvSpPr txBox="1">
            <a:spLocks noGrp="1"/>
          </p:cNvSpPr>
          <p:nvPr>
            <p:ph type="subTitle" idx="1"/>
          </p:nvPr>
        </p:nvSpPr>
        <p:spPr>
          <a:xfrm>
            <a:off x="2030250" y="3317569"/>
            <a:ext cx="5076000" cy="29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could enter a subtitle here if you need it</a:t>
            </a:r>
            <a:endParaRPr/>
          </a:p>
        </p:txBody>
      </p:sp>
      <p:grpSp>
        <p:nvGrpSpPr>
          <p:cNvPr id="1167" name="Google Shape;1167;p48"/>
          <p:cNvGrpSpPr/>
          <p:nvPr/>
        </p:nvGrpSpPr>
        <p:grpSpPr>
          <a:xfrm rot="-332614">
            <a:off x="914167" y="503492"/>
            <a:ext cx="1775123" cy="1181146"/>
            <a:chOff x="238125" y="502000"/>
            <a:chExt cx="7027925" cy="4604825"/>
          </a:xfrm>
        </p:grpSpPr>
        <p:sp>
          <p:nvSpPr>
            <p:cNvPr id="1168" name="Google Shape;1168;p48"/>
            <p:cNvSpPr/>
            <p:nvPr/>
          </p:nvSpPr>
          <p:spPr>
            <a:xfrm>
              <a:off x="238125" y="1242100"/>
              <a:ext cx="7027925" cy="3411000"/>
            </a:xfrm>
            <a:custGeom>
              <a:avLst/>
              <a:gdLst/>
              <a:ahLst/>
              <a:cxnLst/>
              <a:rect l="l" t="t" r="r" b="b"/>
              <a:pathLst>
                <a:path w="281117" h="136440" extrusionOk="0">
                  <a:moveTo>
                    <a:pt x="150212" y="23684"/>
                  </a:moveTo>
                  <a:lnTo>
                    <a:pt x="150212" y="47883"/>
                  </a:lnTo>
                  <a:lnTo>
                    <a:pt x="174410" y="47883"/>
                  </a:lnTo>
                  <a:lnTo>
                    <a:pt x="174410" y="67319"/>
                  </a:lnTo>
                  <a:lnTo>
                    <a:pt x="150212" y="67319"/>
                  </a:lnTo>
                  <a:lnTo>
                    <a:pt x="150212" y="91518"/>
                  </a:lnTo>
                  <a:lnTo>
                    <a:pt x="130776" y="91518"/>
                  </a:lnTo>
                  <a:lnTo>
                    <a:pt x="130776" y="67319"/>
                  </a:lnTo>
                  <a:lnTo>
                    <a:pt x="106577" y="67319"/>
                  </a:lnTo>
                  <a:lnTo>
                    <a:pt x="106577" y="47883"/>
                  </a:lnTo>
                  <a:lnTo>
                    <a:pt x="130776" y="47883"/>
                  </a:lnTo>
                  <a:lnTo>
                    <a:pt x="130776" y="23684"/>
                  </a:lnTo>
                  <a:close/>
                  <a:moveTo>
                    <a:pt x="140558" y="1"/>
                  </a:moveTo>
                  <a:cubicBezTo>
                    <a:pt x="109151" y="1"/>
                    <a:pt x="77745" y="3090"/>
                    <a:pt x="46853" y="9268"/>
                  </a:cubicBezTo>
                  <a:cubicBezTo>
                    <a:pt x="45437" y="9397"/>
                    <a:pt x="43892" y="9783"/>
                    <a:pt x="42348" y="10040"/>
                  </a:cubicBezTo>
                  <a:lnTo>
                    <a:pt x="0" y="18793"/>
                  </a:lnTo>
                  <a:lnTo>
                    <a:pt x="25228" y="136439"/>
                  </a:lnTo>
                  <a:lnTo>
                    <a:pt x="30892" y="134509"/>
                  </a:lnTo>
                  <a:cubicBezTo>
                    <a:pt x="79289" y="122023"/>
                    <a:pt x="109924" y="115716"/>
                    <a:pt x="140558" y="115716"/>
                  </a:cubicBezTo>
                  <a:cubicBezTo>
                    <a:pt x="171193" y="115716"/>
                    <a:pt x="201827" y="122023"/>
                    <a:pt x="250224" y="134509"/>
                  </a:cubicBezTo>
                  <a:lnTo>
                    <a:pt x="255888" y="136439"/>
                  </a:lnTo>
                  <a:lnTo>
                    <a:pt x="281116" y="18922"/>
                  </a:lnTo>
                  <a:lnTo>
                    <a:pt x="238769" y="10040"/>
                  </a:lnTo>
                  <a:cubicBezTo>
                    <a:pt x="237224" y="9783"/>
                    <a:pt x="235679" y="9397"/>
                    <a:pt x="234135" y="9268"/>
                  </a:cubicBezTo>
                  <a:cubicBezTo>
                    <a:pt x="203372" y="3090"/>
                    <a:pt x="171965" y="1"/>
                    <a:pt x="1405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8"/>
            <p:cNvSpPr/>
            <p:nvPr/>
          </p:nvSpPr>
          <p:spPr>
            <a:xfrm>
              <a:off x="868825" y="4135000"/>
              <a:ext cx="5766500" cy="971825"/>
            </a:xfrm>
            <a:custGeom>
              <a:avLst/>
              <a:gdLst/>
              <a:ahLst/>
              <a:cxnLst/>
              <a:rect l="l" t="t" r="r" b="b"/>
              <a:pathLst>
                <a:path w="230660" h="38873" extrusionOk="0">
                  <a:moveTo>
                    <a:pt x="115330" y="0"/>
                  </a:moveTo>
                  <a:cubicBezTo>
                    <a:pt x="84696" y="0"/>
                    <a:pt x="54061" y="6307"/>
                    <a:pt x="5664" y="18793"/>
                  </a:cubicBezTo>
                  <a:lnTo>
                    <a:pt x="0" y="20723"/>
                  </a:lnTo>
                  <a:lnTo>
                    <a:pt x="3862" y="38872"/>
                  </a:lnTo>
                  <a:lnTo>
                    <a:pt x="5149" y="38486"/>
                  </a:lnTo>
                  <a:cubicBezTo>
                    <a:pt x="53675" y="25872"/>
                    <a:pt x="84438" y="19436"/>
                    <a:pt x="115330" y="19436"/>
                  </a:cubicBezTo>
                  <a:cubicBezTo>
                    <a:pt x="146093" y="19436"/>
                    <a:pt x="176985" y="25872"/>
                    <a:pt x="225382" y="38486"/>
                  </a:cubicBezTo>
                  <a:lnTo>
                    <a:pt x="226798" y="38872"/>
                  </a:lnTo>
                  <a:lnTo>
                    <a:pt x="230660" y="20723"/>
                  </a:lnTo>
                  <a:lnTo>
                    <a:pt x="224996" y="18793"/>
                  </a:lnTo>
                  <a:cubicBezTo>
                    <a:pt x="176599" y="6307"/>
                    <a:pt x="145965" y="0"/>
                    <a:pt x="115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8"/>
            <p:cNvSpPr/>
            <p:nvPr/>
          </p:nvSpPr>
          <p:spPr>
            <a:xfrm>
              <a:off x="1409425" y="502000"/>
              <a:ext cx="4682075" cy="971825"/>
            </a:xfrm>
            <a:custGeom>
              <a:avLst/>
              <a:gdLst/>
              <a:ahLst/>
              <a:cxnLst/>
              <a:rect l="l" t="t" r="r" b="b"/>
              <a:pathLst>
                <a:path w="187283" h="38873" extrusionOk="0">
                  <a:moveTo>
                    <a:pt x="54963" y="0"/>
                  </a:moveTo>
                  <a:cubicBezTo>
                    <a:pt x="30249" y="0"/>
                    <a:pt x="8239" y="15575"/>
                    <a:pt x="1" y="38872"/>
                  </a:cubicBezTo>
                  <a:cubicBezTo>
                    <a:pt x="30957" y="32758"/>
                    <a:pt x="62332" y="29701"/>
                    <a:pt x="93690" y="29701"/>
                  </a:cubicBezTo>
                  <a:cubicBezTo>
                    <a:pt x="125049" y="29701"/>
                    <a:pt x="156391" y="32758"/>
                    <a:pt x="187283" y="38872"/>
                  </a:cubicBezTo>
                  <a:cubicBezTo>
                    <a:pt x="179045" y="15575"/>
                    <a:pt x="157163" y="0"/>
                    <a:pt x="132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8"/>
            <p:cNvSpPr/>
            <p:nvPr/>
          </p:nvSpPr>
          <p:spPr>
            <a:xfrm>
              <a:off x="2902550" y="1834200"/>
              <a:ext cx="1695850" cy="1695850"/>
            </a:xfrm>
            <a:custGeom>
              <a:avLst/>
              <a:gdLst/>
              <a:ahLst/>
              <a:cxnLst/>
              <a:rect l="l" t="t" r="r" b="b"/>
              <a:pathLst>
                <a:path w="67834" h="67834" extrusionOk="0">
                  <a:moveTo>
                    <a:pt x="24199" y="0"/>
                  </a:moveTo>
                  <a:lnTo>
                    <a:pt x="24199" y="24199"/>
                  </a:lnTo>
                  <a:lnTo>
                    <a:pt x="0" y="24199"/>
                  </a:lnTo>
                  <a:lnTo>
                    <a:pt x="0" y="43635"/>
                  </a:lnTo>
                  <a:lnTo>
                    <a:pt x="24199" y="43635"/>
                  </a:lnTo>
                  <a:lnTo>
                    <a:pt x="24199" y="67834"/>
                  </a:lnTo>
                  <a:lnTo>
                    <a:pt x="43635" y="67834"/>
                  </a:lnTo>
                  <a:lnTo>
                    <a:pt x="43635" y="43635"/>
                  </a:lnTo>
                  <a:lnTo>
                    <a:pt x="67833" y="43635"/>
                  </a:lnTo>
                  <a:lnTo>
                    <a:pt x="67833" y="24199"/>
                  </a:lnTo>
                  <a:lnTo>
                    <a:pt x="43635" y="24199"/>
                  </a:lnTo>
                  <a:lnTo>
                    <a:pt x="436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48"/>
          <p:cNvGrpSpPr/>
          <p:nvPr/>
        </p:nvGrpSpPr>
        <p:grpSpPr>
          <a:xfrm>
            <a:off x="6596284" y="3553190"/>
            <a:ext cx="2771973" cy="1336390"/>
            <a:chOff x="752817" y="3135891"/>
            <a:chExt cx="2704892" cy="1303922"/>
          </a:xfrm>
        </p:grpSpPr>
        <p:sp>
          <p:nvSpPr>
            <p:cNvPr id="1173" name="Google Shape;1173;p48"/>
            <p:cNvSpPr/>
            <p:nvPr/>
          </p:nvSpPr>
          <p:spPr>
            <a:xfrm>
              <a:off x="874383" y="3135891"/>
              <a:ext cx="537158" cy="179961"/>
            </a:xfrm>
            <a:custGeom>
              <a:avLst/>
              <a:gdLst/>
              <a:ahLst/>
              <a:cxnLst/>
              <a:rect l="l" t="t" r="r" b="b"/>
              <a:pathLst>
                <a:path w="16760" h="5615" extrusionOk="0">
                  <a:moveTo>
                    <a:pt x="5631" y="0"/>
                  </a:moveTo>
                  <a:cubicBezTo>
                    <a:pt x="2524" y="0"/>
                    <a:pt x="1" y="2506"/>
                    <a:pt x="1" y="5614"/>
                  </a:cubicBezTo>
                  <a:lnTo>
                    <a:pt x="16759" y="5614"/>
                  </a:lnTo>
                  <a:cubicBezTo>
                    <a:pt x="16759" y="2506"/>
                    <a:pt x="14236" y="0"/>
                    <a:pt x="11129"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8"/>
            <p:cNvSpPr/>
            <p:nvPr/>
          </p:nvSpPr>
          <p:spPr>
            <a:xfrm>
              <a:off x="922458" y="3367836"/>
              <a:ext cx="1959345" cy="838845"/>
            </a:xfrm>
            <a:custGeom>
              <a:avLst/>
              <a:gdLst/>
              <a:ahLst/>
              <a:cxnLst/>
              <a:rect l="l" t="t" r="r" b="b"/>
              <a:pathLst>
                <a:path w="61134" h="26173" extrusionOk="0">
                  <a:moveTo>
                    <a:pt x="1206" y="1"/>
                  </a:moveTo>
                  <a:cubicBezTo>
                    <a:pt x="387" y="1"/>
                    <a:pt x="1" y="1255"/>
                    <a:pt x="923" y="1635"/>
                  </a:cubicBezTo>
                  <a:lnTo>
                    <a:pt x="59587" y="26097"/>
                  </a:lnTo>
                  <a:cubicBezTo>
                    <a:pt x="59712" y="26149"/>
                    <a:pt x="59831" y="26173"/>
                    <a:pt x="59942" y="26173"/>
                  </a:cubicBezTo>
                  <a:cubicBezTo>
                    <a:pt x="60752" y="26173"/>
                    <a:pt x="61133" y="24925"/>
                    <a:pt x="60222" y="24543"/>
                  </a:cubicBezTo>
                  <a:lnTo>
                    <a:pt x="1575" y="82"/>
                  </a:lnTo>
                  <a:cubicBezTo>
                    <a:pt x="1445" y="26"/>
                    <a:pt x="1321" y="1"/>
                    <a:pt x="1206"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8"/>
            <p:cNvSpPr/>
            <p:nvPr/>
          </p:nvSpPr>
          <p:spPr>
            <a:xfrm>
              <a:off x="1327890" y="3367997"/>
              <a:ext cx="1959825" cy="838813"/>
            </a:xfrm>
            <a:custGeom>
              <a:avLst/>
              <a:gdLst/>
              <a:ahLst/>
              <a:cxnLst/>
              <a:rect l="l" t="t" r="r" b="b"/>
              <a:pathLst>
                <a:path w="61149" h="26172" extrusionOk="0">
                  <a:moveTo>
                    <a:pt x="59941" y="1"/>
                  </a:moveTo>
                  <a:cubicBezTo>
                    <a:pt x="59830" y="1"/>
                    <a:pt x="59711" y="24"/>
                    <a:pt x="59586" y="77"/>
                  </a:cubicBezTo>
                  <a:lnTo>
                    <a:pt x="938" y="24538"/>
                  </a:lnTo>
                  <a:cubicBezTo>
                    <a:pt x="0" y="24904"/>
                    <a:pt x="400" y="26172"/>
                    <a:pt x="1212" y="26172"/>
                  </a:cubicBezTo>
                  <a:cubicBezTo>
                    <a:pt x="1325" y="26172"/>
                    <a:pt x="1447" y="26147"/>
                    <a:pt x="1573" y="26092"/>
                  </a:cubicBezTo>
                  <a:lnTo>
                    <a:pt x="60237" y="1630"/>
                  </a:lnTo>
                  <a:cubicBezTo>
                    <a:pt x="61148" y="1248"/>
                    <a:pt x="60754" y="1"/>
                    <a:pt x="59941"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8"/>
            <p:cNvSpPr/>
            <p:nvPr/>
          </p:nvSpPr>
          <p:spPr>
            <a:xfrm>
              <a:off x="752817" y="3310467"/>
              <a:ext cx="2704892" cy="101246"/>
            </a:xfrm>
            <a:custGeom>
              <a:avLst/>
              <a:gdLst/>
              <a:ahLst/>
              <a:cxnLst/>
              <a:rect l="l" t="t" r="r" b="b"/>
              <a:pathLst>
                <a:path w="84396" h="3159" extrusionOk="0">
                  <a:moveTo>
                    <a:pt x="1588" y="0"/>
                  </a:moveTo>
                  <a:cubicBezTo>
                    <a:pt x="719" y="0"/>
                    <a:pt x="1" y="702"/>
                    <a:pt x="1" y="1571"/>
                  </a:cubicBezTo>
                  <a:cubicBezTo>
                    <a:pt x="1" y="2440"/>
                    <a:pt x="719" y="3158"/>
                    <a:pt x="1588" y="3158"/>
                  </a:cubicBezTo>
                  <a:lnTo>
                    <a:pt x="82808" y="3158"/>
                  </a:lnTo>
                  <a:cubicBezTo>
                    <a:pt x="83677" y="3158"/>
                    <a:pt x="84396" y="2440"/>
                    <a:pt x="84379" y="1571"/>
                  </a:cubicBezTo>
                  <a:cubicBezTo>
                    <a:pt x="84396" y="702"/>
                    <a:pt x="83677" y="0"/>
                    <a:pt x="82808"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8"/>
            <p:cNvSpPr/>
            <p:nvPr/>
          </p:nvSpPr>
          <p:spPr>
            <a:xfrm>
              <a:off x="1343499" y="4154408"/>
              <a:ext cx="68042" cy="189063"/>
            </a:xfrm>
            <a:custGeom>
              <a:avLst/>
              <a:gdLst/>
              <a:ahLst/>
              <a:cxnLst/>
              <a:rect l="l" t="t" r="r" b="b"/>
              <a:pathLst>
                <a:path w="2123" h="5899" extrusionOk="0">
                  <a:moveTo>
                    <a:pt x="1061" y="1"/>
                  </a:moveTo>
                  <a:cubicBezTo>
                    <a:pt x="531" y="1"/>
                    <a:pt x="0" y="352"/>
                    <a:pt x="0" y="1053"/>
                  </a:cubicBezTo>
                  <a:lnTo>
                    <a:pt x="0" y="4830"/>
                  </a:lnTo>
                  <a:cubicBezTo>
                    <a:pt x="0" y="5431"/>
                    <a:pt x="468" y="5899"/>
                    <a:pt x="1070" y="5899"/>
                  </a:cubicBezTo>
                  <a:cubicBezTo>
                    <a:pt x="1655" y="5899"/>
                    <a:pt x="2122" y="5431"/>
                    <a:pt x="2122" y="4830"/>
                  </a:cubicBezTo>
                  <a:lnTo>
                    <a:pt x="2122" y="1053"/>
                  </a:lnTo>
                  <a:cubicBezTo>
                    <a:pt x="2122" y="352"/>
                    <a:pt x="1592" y="1"/>
                    <a:pt x="1061"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8"/>
            <p:cNvSpPr/>
            <p:nvPr/>
          </p:nvSpPr>
          <p:spPr>
            <a:xfrm>
              <a:off x="2799017" y="4154408"/>
              <a:ext cx="68042" cy="189063"/>
            </a:xfrm>
            <a:custGeom>
              <a:avLst/>
              <a:gdLst/>
              <a:ahLst/>
              <a:cxnLst/>
              <a:rect l="l" t="t" r="r" b="b"/>
              <a:pathLst>
                <a:path w="2123" h="5899" extrusionOk="0">
                  <a:moveTo>
                    <a:pt x="1061" y="1"/>
                  </a:moveTo>
                  <a:cubicBezTo>
                    <a:pt x="531" y="1"/>
                    <a:pt x="0" y="352"/>
                    <a:pt x="0" y="1053"/>
                  </a:cubicBezTo>
                  <a:lnTo>
                    <a:pt x="0" y="4830"/>
                  </a:lnTo>
                  <a:cubicBezTo>
                    <a:pt x="0" y="5431"/>
                    <a:pt x="468" y="5899"/>
                    <a:pt x="1053" y="5899"/>
                  </a:cubicBezTo>
                  <a:cubicBezTo>
                    <a:pt x="1654" y="5899"/>
                    <a:pt x="2122" y="5431"/>
                    <a:pt x="2122" y="4830"/>
                  </a:cubicBezTo>
                  <a:lnTo>
                    <a:pt x="2122" y="1053"/>
                  </a:lnTo>
                  <a:cubicBezTo>
                    <a:pt x="2122" y="352"/>
                    <a:pt x="1592" y="1"/>
                    <a:pt x="1061"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8"/>
            <p:cNvSpPr/>
            <p:nvPr/>
          </p:nvSpPr>
          <p:spPr>
            <a:xfrm>
              <a:off x="1247637" y="4247064"/>
              <a:ext cx="224959" cy="192749"/>
            </a:xfrm>
            <a:custGeom>
              <a:avLst/>
              <a:gdLst/>
              <a:ahLst/>
              <a:cxnLst/>
              <a:rect l="l" t="t" r="r" b="b"/>
              <a:pathLst>
                <a:path w="7019" h="6014" extrusionOk="0">
                  <a:moveTo>
                    <a:pt x="4011" y="0"/>
                  </a:moveTo>
                  <a:cubicBezTo>
                    <a:pt x="1337" y="0"/>
                    <a:pt x="1" y="3242"/>
                    <a:pt x="1889" y="5130"/>
                  </a:cubicBezTo>
                  <a:cubicBezTo>
                    <a:pt x="2505" y="5740"/>
                    <a:pt x="3258" y="6014"/>
                    <a:pt x="3997" y="6014"/>
                  </a:cubicBezTo>
                  <a:cubicBezTo>
                    <a:pt x="5542" y="6014"/>
                    <a:pt x="7018" y="4817"/>
                    <a:pt x="7018" y="3008"/>
                  </a:cubicBezTo>
                  <a:cubicBezTo>
                    <a:pt x="7018" y="1354"/>
                    <a:pt x="5681" y="0"/>
                    <a:pt x="401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8"/>
            <p:cNvSpPr/>
            <p:nvPr/>
          </p:nvSpPr>
          <p:spPr>
            <a:xfrm>
              <a:off x="2705303" y="4247064"/>
              <a:ext cx="224927" cy="192749"/>
            </a:xfrm>
            <a:custGeom>
              <a:avLst/>
              <a:gdLst/>
              <a:ahLst/>
              <a:cxnLst/>
              <a:rect l="l" t="t" r="r" b="b"/>
              <a:pathLst>
                <a:path w="7018" h="6014" extrusionOk="0">
                  <a:moveTo>
                    <a:pt x="4010" y="0"/>
                  </a:moveTo>
                  <a:cubicBezTo>
                    <a:pt x="1337" y="0"/>
                    <a:pt x="0" y="3242"/>
                    <a:pt x="1888" y="5130"/>
                  </a:cubicBezTo>
                  <a:cubicBezTo>
                    <a:pt x="2504" y="5740"/>
                    <a:pt x="3258" y="6014"/>
                    <a:pt x="3996" y="6014"/>
                  </a:cubicBezTo>
                  <a:cubicBezTo>
                    <a:pt x="5541" y="6014"/>
                    <a:pt x="7018" y="4817"/>
                    <a:pt x="7018" y="3008"/>
                  </a:cubicBezTo>
                  <a:cubicBezTo>
                    <a:pt x="7018" y="1354"/>
                    <a:pt x="5681" y="0"/>
                    <a:pt x="401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p49"/>
          <p:cNvSpPr/>
          <p:nvPr/>
        </p:nvSpPr>
        <p:spPr>
          <a:xfrm>
            <a:off x="3448085" y="1576100"/>
            <a:ext cx="2914200" cy="641700"/>
          </a:xfrm>
          <a:prstGeom prst="wedgeRectCallout">
            <a:avLst>
              <a:gd name="adj1" fmla="val -54815"/>
              <a:gd name="adj2" fmla="val -1198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9"/>
          <p:cNvSpPr/>
          <p:nvPr/>
        </p:nvSpPr>
        <p:spPr>
          <a:xfrm>
            <a:off x="3448085" y="2631463"/>
            <a:ext cx="2914200" cy="641700"/>
          </a:xfrm>
          <a:prstGeom prst="wedgeRectCallout">
            <a:avLst>
              <a:gd name="adj1" fmla="val -54995"/>
              <a:gd name="adj2" fmla="val -22187"/>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9"/>
          <p:cNvSpPr/>
          <p:nvPr/>
        </p:nvSpPr>
        <p:spPr>
          <a:xfrm rot="10800000" flipH="1">
            <a:off x="3448085" y="3685400"/>
            <a:ext cx="2914200" cy="641700"/>
          </a:xfrm>
          <a:prstGeom prst="wedgeRectCallout">
            <a:avLst>
              <a:gd name="adj1" fmla="val -54973"/>
              <a:gd name="adj2" fmla="val 31007"/>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9"/>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Discussions</a:t>
            </a:r>
            <a:endParaRPr dirty="0"/>
          </a:p>
        </p:txBody>
      </p:sp>
      <p:sp>
        <p:nvSpPr>
          <p:cNvPr id="1189" name="Google Shape;1189;p49"/>
          <p:cNvSpPr txBox="1">
            <a:spLocks noGrp="1"/>
          </p:cNvSpPr>
          <p:nvPr>
            <p:ph type="subTitle" idx="1"/>
          </p:nvPr>
        </p:nvSpPr>
        <p:spPr>
          <a:xfrm>
            <a:off x="3480325" y="1579350"/>
            <a:ext cx="28497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“Neptune is the farthest planet from the Sun and the fourth-largest in our Solar System’’</a:t>
            </a:r>
            <a:endParaRPr dirty="0"/>
          </a:p>
        </p:txBody>
      </p:sp>
      <p:sp>
        <p:nvSpPr>
          <p:cNvPr id="1190" name="Google Shape;1190;p49"/>
          <p:cNvSpPr txBox="1">
            <a:spLocks noGrp="1"/>
          </p:cNvSpPr>
          <p:nvPr>
            <p:ph type="subTitle" idx="2"/>
          </p:nvPr>
        </p:nvSpPr>
        <p:spPr>
          <a:xfrm>
            <a:off x="6469550" y="1576225"/>
            <a:ext cx="1954500" cy="64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Dr. John Doe</a:t>
            </a:r>
            <a:endParaRPr/>
          </a:p>
        </p:txBody>
      </p:sp>
      <p:sp>
        <p:nvSpPr>
          <p:cNvPr id="1191" name="Google Shape;1191;p49"/>
          <p:cNvSpPr txBox="1">
            <a:spLocks noGrp="1"/>
          </p:cNvSpPr>
          <p:nvPr>
            <p:ph type="subTitle" idx="3"/>
          </p:nvPr>
        </p:nvSpPr>
        <p:spPr>
          <a:xfrm>
            <a:off x="3480325" y="2629959"/>
            <a:ext cx="28497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 It’s terribly hot’’</a:t>
            </a:r>
            <a:endParaRPr/>
          </a:p>
        </p:txBody>
      </p:sp>
      <p:sp>
        <p:nvSpPr>
          <p:cNvPr id="1192" name="Google Shape;1192;p49"/>
          <p:cNvSpPr txBox="1">
            <a:spLocks noGrp="1"/>
          </p:cNvSpPr>
          <p:nvPr>
            <p:ph type="subTitle" idx="4"/>
          </p:nvPr>
        </p:nvSpPr>
        <p:spPr>
          <a:xfrm>
            <a:off x="6469550" y="2631538"/>
            <a:ext cx="1954500" cy="64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Dr. Jenna James</a:t>
            </a:r>
            <a:endParaRPr/>
          </a:p>
        </p:txBody>
      </p:sp>
      <p:sp>
        <p:nvSpPr>
          <p:cNvPr id="1193" name="Google Shape;1193;p49"/>
          <p:cNvSpPr txBox="1">
            <a:spLocks noGrp="1"/>
          </p:cNvSpPr>
          <p:nvPr>
            <p:ph type="subTitle" idx="5"/>
          </p:nvPr>
        </p:nvSpPr>
        <p:spPr>
          <a:xfrm>
            <a:off x="3480325" y="3688450"/>
            <a:ext cx="2849700" cy="6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our Solar System’’</a:t>
            </a:r>
            <a:endParaRPr/>
          </a:p>
        </p:txBody>
      </p:sp>
      <p:sp>
        <p:nvSpPr>
          <p:cNvPr id="1194" name="Google Shape;1194;p49"/>
          <p:cNvSpPr txBox="1">
            <a:spLocks noGrp="1"/>
          </p:cNvSpPr>
          <p:nvPr>
            <p:ph type="subTitle" idx="6"/>
          </p:nvPr>
        </p:nvSpPr>
        <p:spPr>
          <a:xfrm>
            <a:off x="6469550" y="3688475"/>
            <a:ext cx="1954500" cy="64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Dr. Daniel Patterson</a:t>
            </a:r>
            <a:endParaRPr/>
          </a:p>
        </p:txBody>
      </p:sp>
      <p:grpSp>
        <p:nvGrpSpPr>
          <p:cNvPr id="1195" name="Google Shape;1195;p49"/>
          <p:cNvGrpSpPr/>
          <p:nvPr/>
        </p:nvGrpSpPr>
        <p:grpSpPr>
          <a:xfrm rot="-150418" flipH="1">
            <a:off x="1173409" y="1571070"/>
            <a:ext cx="1991567" cy="4780236"/>
            <a:chOff x="2714675" y="237925"/>
            <a:chExt cx="2177825" cy="5227300"/>
          </a:xfrm>
        </p:grpSpPr>
        <p:sp>
          <p:nvSpPr>
            <p:cNvPr id="1196" name="Google Shape;1196;p49"/>
            <p:cNvSpPr/>
            <p:nvPr/>
          </p:nvSpPr>
          <p:spPr>
            <a:xfrm>
              <a:off x="4179775" y="5184425"/>
              <a:ext cx="712725" cy="280800"/>
            </a:xfrm>
            <a:custGeom>
              <a:avLst/>
              <a:gdLst/>
              <a:ahLst/>
              <a:cxnLst/>
              <a:rect l="l" t="t" r="r" b="b"/>
              <a:pathLst>
                <a:path w="28509" h="11232" extrusionOk="0">
                  <a:moveTo>
                    <a:pt x="10740" y="1"/>
                  </a:moveTo>
                  <a:lnTo>
                    <a:pt x="0" y="818"/>
                  </a:lnTo>
                  <a:lnTo>
                    <a:pt x="794" y="6188"/>
                  </a:lnTo>
                  <a:lnTo>
                    <a:pt x="1541" y="11231"/>
                  </a:lnTo>
                  <a:lnTo>
                    <a:pt x="28508" y="11231"/>
                  </a:lnTo>
                  <a:cubicBezTo>
                    <a:pt x="27014" y="9013"/>
                    <a:pt x="24726" y="7472"/>
                    <a:pt x="22087" y="6935"/>
                  </a:cubicBezTo>
                  <a:cubicBezTo>
                    <a:pt x="20150" y="6538"/>
                    <a:pt x="18258" y="5954"/>
                    <a:pt x="16437" y="5184"/>
                  </a:cubicBezTo>
                  <a:cubicBezTo>
                    <a:pt x="10927" y="2826"/>
                    <a:pt x="10740" y="1"/>
                    <a:pt x="10740"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9"/>
            <p:cNvSpPr/>
            <p:nvPr/>
          </p:nvSpPr>
          <p:spPr>
            <a:xfrm>
              <a:off x="4199600" y="5314000"/>
              <a:ext cx="692900" cy="151225"/>
            </a:xfrm>
            <a:custGeom>
              <a:avLst/>
              <a:gdLst/>
              <a:ahLst/>
              <a:cxnLst/>
              <a:rect l="l" t="t" r="r" b="b"/>
              <a:pathLst>
                <a:path w="27716" h="6049" extrusionOk="0">
                  <a:moveTo>
                    <a:pt x="15644" y="1"/>
                  </a:moveTo>
                  <a:cubicBezTo>
                    <a:pt x="14570" y="1168"/>
                    <a:pt x="13519" y="2569"/>
                    <a:pt x="13006" y="3993"/>
                  </a:cubicBezTo>
                  <a:cubicBezTo>
                    <a:pt x="6515" y="3433"/>
                    <a:pt x="2546" y="1729"/>
                    <a:pt x="1" y="1005"/>
                  </a:cubicBezTo>
                  <a:lnTo>
                    <a:pt x="1" y="1005"/>
                  </a:lnTo>
                  <a:lnTo>
                    <a:pt x="748" y="6048"/>
                  </a:lnTo>
                  <a:lnTo>
                    <a:pt x="27715" y="6048"/>
                  </a:lnTo>
                  <a:cubicBezTo>
                    <a:pt x="26221" y="3830"/>
                    <a:pt x="23933" y="2289"/>
                    <a:pt x="21294" y="1752"/>
                  </a:cubicBezTo>
                  <a:cubicBezTo>
                    <a:pt x="19357" y="1355"/>
                    <a:pt x="17465" y="771"/>
                    <a:pt x="1564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9"/>
            <p:cNvSpPr/>
            <p:nvPr/>
          </p:nvSpPr>
          <p:spPr>
            <a:xfrm>
              <a:off x="3899000" y="2851950"/>
              <a:ext cx="644425" cy="2504100"/>
            </a:xfrm>
            <a:custGeom>
              <a:avLst/>
              <a:gdLst/>
              <a:ahLst/>
              <a:cxnLst/>
              <a:rect l="l" t="t" r="r" b="b"/>
              <a:pathLst>
                <a:path w="25777" h="100164" extrusionOk="0">
                  <a:moveTo>
                    <a:pt x="17558" y="0"/>
                  </a:moveTo>
                  <a:lnTo>
                    <a:pt x="1" y="187"/>
                  </a:lnTo>
                  <a:lnTo>
                    <a:pt x="561" y="6701"/>
                  </a:lnTo>
                  <a:lnTo>
                    <a:pt x="8850" y="100164"/>
                  </a:lnTo>
                  <a:lnTo>
                    <a:pt x="25777" y="94280"/>
                  </a:lnTo>
                  <a:lnTo>
                    <a:pt x="18142" y="6701"/>
                  </a:lnTo>
                  <a:lnTo>
                    <a:pt x="17558"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9"/>
            <p:cNvSpPr/>
            <p:nvPr/>
          </p:nvSpPr>
          <p:spPr>
            <a:xfrm>
              <a:off x="3163525" y="5184425"/>
              <a:ext cx="683550" cy="280800"/>
            </a:xfrm>
            <a:custGeom>
              <a:avLst/>
              <a:gdLst/>
              <a:ahLst/>
              <a:cxnLst/>
              <a:rect l="l" t="t" r="r" b="b"/>
              <a:pathLst>
                <a:path w="27342" h="11232" extrusionOk="0">
                  <a:moveTo>
                    <a:pt x="16508" y="1"/>
                  </a:moveTo>
                  <a:cubicBezTo>
                    <a:pt x="16508" y="1"/>
                    <a:pt x="16648" y="2826"/>
                    <a:pt x="11395" y="5184"/>
                  </a:cubicBezTo>
                  <a:cubicBezTo>
                    <a:pt x="9644" y="5954"/>
                    <a:pt x="7799" y="6538"/>
                    <a:pt x="5931" y="6935"/>
                  </a:cubicBezTo>
                  <a:cubicBezTo>
                    <a:pt x="1542" y="7916"/>
                    <a:pt x="1" y="11231"/>
                    <a:pt x="1" y="11231"/>
                  </a:cubicBezTo>
                  <a:lnTo>
                    <a:pt x="26968" y="11231"/>
                  </a:lnTo>
                  <a:lnTo>
                    <a:pt x="27155" y="6188"/>
                  </a:lnTo>
                  <a:lnTo>
                    <a:pt x="27342" y="818"/>
                  </a:lnTo>
                  <a:lnTo>
                    <a:pt x="16508" y="1"/>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9"/>
            <p:cNvSpPr/>
            <p:nvPr/>
          </p:nvSpPr>
          <p:spPr>
            <a:xfrm>
              <a:off x="3163525" y="5314000"/>
              <a:ext cx="678875" cy="151225"/>
            </a:xfrm>
            <a:custGeom>
              <a:avLst/>
              <a:gdLst/>
              <a:ahLst/>
              <a:cxnLst/>
              <a:rect l="l" t="t" r="r" b="b"/>
              <a:pathLst>
                <a:path w="27155" h="6049" extrusionOk="0">
                  <a:moveTo>
                    <a:pt x="11395" y="1"/>
                  </a:moveTo>
                  <a:cubicBezTo>
                    <a:pt x="9644" y="771"/>
                    <a:pt x="7799" y="1355"/>
                    <a:pt x="5931" y="1752"/>
                  </a:cubicBezTo>
                  <a:cubicBezTo>
                    <a:pt x="1542" y="2733"/>
                    <a:pt x="1" y="6048"/>
                    <a:pt x="1" y="6048"/>
                  </a:cubicBezTo>
                  <a:lnTo>
                    <a:pt x="26968" y="6048"/>
                  </a:lnTo>
                  <a:lnTo>
                    <a:pt x="27155" y="1005"/>
                  </a:lnTo>
                  <a:lnTo>
                    <a:pt x="27155" y="1005"/>
                  </a:lnTo>
                  <a:cubicBezTo>
                    <a:pt x="24680" y="1729"/>
                    <a:pt x="20898" y="3433"/>
                    <a:pt x="14477" y="3993"/>
                  </a:cubicBezTo>
                  <a:cubicBezTo>
                    <a:pt x="13823" y="2569"/>
                    <a:pt x="12586" y="1168"/>
                    <a:pt x="1139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9"/>
            <p:cNvSpPr/>
            <p:nvPr/>
          </p:nvSpPr>
          <p:spPr>
            <a:xfrm>
              <a:off x="3427950" y="2851950"/>
              <a:ext cx="495600" cy="2504100"/>
            </a:xfrm>
            <a:custGeom>
              <a:avLst/>
              <a:gdLst/>
              <a:ahLst/>
              <a:cxnLst/>
              <a:rect l="l" t="t" r="r" b="b"/>
              <a:pathLst>
                <a:path w="19824" h="100164" extrusionOk="0">
                  <a:moveTo>
                    <a:pt x="1" y="0"/>
                  </a:moveTo>
                  <a:lnTo>
                    <a:pt x="164" y="6701"/>
                  </a:lnTo>
                  <a:lnTo>
                    <a:pt x="2242" y="94280"/>
                  </a:lnTo>
                  <a:lnTo>
                    <a:pt x="19823" y="100164"/>
                  </a:lnTo>
                  <a:lnTo>
                    <a:pt x="17722" y="6701"/>
                  </a:lnTo>
                  <a:lnTo>
                    <a:pt x="17582" y="187"/>
                  </a:lnTo>
                  <a:lnTo>
                    <a:pt x="1"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9"/>
            <p:cNvSpPr/>
            <p:nvPr/>
          </p:nvSpPr>
          <p:spPr>
            <a:xfrm>
              <a:off x="2714675" y="668875"/>
              <a:ext cx="289525" cy="692900"/>
            </a:xfrm>
            <a:custGeom>
              <a:avLst/>
              <a:gdLst/>
              <a:ahLst/>
              <a:cxnLst/>
              <a:rect l="l" t="t" r="r" b="b"/>
              <a:pathLst>
                <a:path w="11581" h="27716" extrusionOk="0">
                  <a:moveTo>
                    <a:pt x="9409" y="9153"/>
                  </a:moveTo>
                  <a:cubicBezTo>
                    <a:pt x="9409" y="9153"/>
                    <a:pt x="9573" y="1986"/>
                    <a:pt x="8872" y="982"/>
                  </a:cubicBezTo>
                  <a:cubicBezTo>
                    <a:pt x="8149" y="1"/>
                    <a:pt x="7425" y="585"/>
                    <a:pt x="7168" y="1285"/>
                  </a:cubicBezTo>
                  <a:cubicBezTo>
                    <a:pt x="6911" y="1962"/>
                    <a:pt x="6911" y="8266"/>
                    <a:pt x="6911" y="8266"/>
                  </a:cubicBezTo>
                  <a:cubicBezTo>
                    <a:pt x="6444" y="7799"/>
                    <a:pt x="5720" y="7659"/>
                    <a:pt x="5113" y="7963"/>
                  </a:cubicBezTo>
                  <a:cubicBezTo>
                    <a:pt x="3993" y="8430"/>
                    <a:pt x="1891" y="8873"/>
                    <a:pt x="1471" y="9714"/>
                  </a:cubicBezTo>
                  <a:cubicBezTo>
                    <a:pt x="1027" y="10554"/>
                    <a:pt x="0" y="11558"/>
                    <a:pt x="304" y="12539"/>
                  </a:cubicBezTo>
                  <a:cubicBezTo>
                    <a:pt x="631" y="13496"/>
                    <a:pt x="1168" y="17185"/>
                    <a:pt x="2732" y="18913"/>
                  </a:cubicBezTo>
                  <a:cubicBezTo>
                    <a:pt x="4273" y="20664"/>
                    <a:pt x="3946" y="27715"/>
                    <a:pt x="3946" y="27715"/>
                  </a:cubicBezTo>
                  <a:lnTo>
                    <a:pt x="10950" y="27435"/>
                  </a:lnTo>
                  <a:cubicBezTo>
                    <a:pt x="10950" y="27435"/>
                    <a:pt x="9876" y="23676"/>
                    <a:pt x="9783" y="20711"/>
                  </a:cubicBezTo>
                  <a:cubicBezTo>
                    <a:pt x="9736" y="19380"/>
                    <a:pt x="10367" y="18586"/>
                    <a:pt x="10787" y="16531"/>
                  </a:cubicBezTo>
                  <a:cubicBezTo>
                    <a:pt x="11231" y="14477"/>
                    <a:pt x="11581" y="12376"/>
                    <a:pt x="10600" y="11115"/>
                  </a:cubicBezTo>
                  <a:cubicBezTo>
                    <a:pt x="10017" y="10368"/>
                    <a:pt x="9596" y="9247"/>
                    <a:pt x="9409" y="9130"/>
                  </a:cubicBezTo>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9"/>
            <p:cNvSpPr/>
            <p:nvPr/>
          </p:nvSpPr>
          <p:spPr>
            <a:xfrm>
              <a:off x="2750050" y="954325"/>
              <a:ext cx="77300" cy="95625"/>
            </a:xfrm>
            <a:custGeom>
              <a:avLst/>
              <a:gdLst/>
              <a:ahLst/>
              <a:cxnLst/>
              <a:rect l="l" t="t" r="r" b="b"/>
              <a:pathLst>
                <a:path w="3092" h="3825" extrusionOk="0">
                  <a:moveTo>
                    <a:pt x="258" y="0"/>
                  </a:moveTo>
                  <a:cubicBezTo>
                    <a:pt x="125" y="0"/>
                    <a:pt x="0" y="153"/>
                    <a:pt x="79" y="327"/>
                  </a:cubicBezTo>
                  <a:cubicBezTo>
                    <a:pt x="383" y="864"/>
                    <a:pt x="733" y="1378"/>
                    <a:pt x="1107" y="1868"/>
                  </a:cubicBezTo>
                  <a:cubicBezTo>
                    <a:pt x="1317" y="2172"/>
                    <a:pt x="1504" y="2498"/>
                    <a:pt x="1644" y="2849"/>
                  </a:cubicBezTo>
                  <a:cubicBezTo>
                    <a:pt x="1714" y="3129"/>
                    <a:pt x="1761" y="3409"/>
                    <a:pt x="1761" y="3713"/>
                  </a:cubicBezTo>
                  <a:cubicBezTo>
                    <a:pt x="1778" y="3781"/>
                    <a:pt x="1832" y="3824"/>
                    <a:pt x="1897" y="3824"/>
                  </a:cubicBezTo>
                  <a:cubicBezTo>
                    <a:pt x="1921" y="3824"/>
                    <a:pt x="1946" y="3818"/>
                    <a:pt x="1971" y="3806"/>
                  </a:cubicBezTo>
                  <a:cubicBezTo>
                    <a:pt x="3091" y="3222"/>
                    <a:pt x="733" y="701"/>
                    <a:pt x="430" y="117"/>
                  </a:cubicBezTo>
                  <a:cubicBezTo>
                    <a:pt x="385" y="34"/>
                    <a:pt x="320" y="0"/>
                    <a:pt x="258"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9"/>
            <p:cNvSpPr/>
            <p:nvPr/>
          </p:nvSpPr>
          <p:spPr>
            <a:xfrm>
              <a:off x="2781800" y="923650"/>
              <a:ext cx="56625" cy="113075"/>
            </a:xfrm>
            <a:custGeom>
              <a:avLst/>
              <a:gdLst/>
              <a:ahLst/>
              <a:cxnLst/>
              <a:rect l="l" t="t" r="r" b="b"/>
              <a:pathLst>
                <a:path w="2265" h="4523" extrusionOk="0">
                  <a:moveTo>
                    <a:pt x="222" y="1"/>
                  </a:moveTo>
                  <a:cubicBezTo>
                    <a:pt x="112" y="1"/>
                    <a:pt x="1" y="148"/>
                    <a:pt x="70" y="270"/>
                  </a:cubicBezTo>
                  <a:cubicBezTo>
                    <a:pt x="514" y="924"/>
                    <a:pt x="864" y="1647"/>
                    <a:pt x="1144" y="2395"/>
                  </a:cubicBezTo>
                  <a:cubicBezTo>
                    <a:pt x="1354" y="3072"/>
                    <a:pt x="1261" y="3889"/>
                    <a:pt x="1658" y="4473"/>
                  </a:cubicBezTo>
                  <a:cubicBezTo>
                    <a:pt x="1690" y="4505"/>
                    <a:pt x="1733" y="4523"/>
                    <a:pt x="1774" y="4523"/>
                  </a:cubicBezTo>
                  <a:cubicBezTo>
                    <a:pt x="1821" y="4523"/>
                    <a:pt x="1866" y="4499"/>
                    <a:pt x="1891" y="4449"/>
                  </a:cubicBezTo>
                  <a:cubicBezTo>
                    <a:pt x="2265" y="3842"/>
                    <a:pt x="1891" y="2885"/>
                    <a:pt x="1635" y="2255"/>
                  </a:cubicBezTo>
                  <a:cubicBezTo>
                    <a:pt x="1308" y="1461"/>
                    <a:pt x="864" y="737"/>
                    <a:pt x="327" y="60"/>
                  </a:cubicBezTo>
                  <a:cubicBezTo>
                    <a:pt x="297" y="18"/>
                    <a:pt x="260" y="1"/>
                    <a:pt x="22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9"/>
            <p:cNvSpPr/>
            <p:nvPr/>
          </p:nvSpPr>
          <p:spPr>
            <a:xfrm>
              <a:off x="2821175" y="898425"/>
              <a:ext cx="45875" cy="125450"/>
            </a:xfrm>
            <a:custGeom>
              <a:avLst/>
              <a:gdLst/>
              <a:ahLst/>
              <a:cxnLst/>
              <a:rect l="l" t="t" r="r" b="b"/>
              <a:pathLst>
                <a:path w="1835" h="5018" extrusionOk="0">
                  <a:moveTo>
                    <a:pt x="163" y="0"/>
                  </a:moveTo>
                  <a:cubicBezTo>
                    <a:pt x="79" y="0"/>
                    <a:pt x="1" y="58"/>
                    <a:pt x="13" y="182"/>
                  </a:cubicBezTo>
                  <a:cubicBezTo>
                    <a:pt x="153" y="905"/>
                    <a:pt x="363" y="1653"/>
                    <a:pt x="620" y="2353"/>
                  </a:cubicBezTo>
                  <a:cubicBezTo>
                    <a:pt x="760" y="2773"/>
                    <a:pt x="853" y="3170"/>
                    <a:pt x="923" y="3590"/>
                  </a:cubicBezTo>
                  <a:cubicBezTo>
                    <a:pt x="970" y="4011"/>
                    <a:pt x="760" y="4384"/>
                    <a:pt x="807" y="4781"/>
                  </a:cubicBezTo>
                  <a:cubicBezTo>
                    <a:pt x="828" y="4909"/>
                    <a:pt x="908" y="5018"/>
                    <a:pt x="1028" y="5018"/>
                  </a:cubicBezTo>
                  <a:cubicBezTo>
                    <a:pt x="1040" y="5018"/>
                    <a:pt x="1051" y="5017"/>
                    <a:pt x="1064" y="5015"/>
                  </a:cubicBezTo>
                  <a:cubicBezTo>
                    <a:pt x="1834" y="4851"/>
                    <a:pt x="1717" y="3731"/>
                    <a:pt x="1577" y="3077"/>
                  </a:cubicBezTo>
                  <a:cubicBezTo>
                    <a:pt x="1367" y="2003"/>
                    <a:pt x="643" y="1162"/>
                    <a:pt x="340" y="135"/>
                  </a:cubicBezTo>
                  <a:cubicBezTo>
                    <a:pt x="318" y="47"/>
                    <a:pt x="238" y="0"/>
                    <a:pt x="163"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9"/>
            <p:cNvSpPr/>
            <p:nvPr/>
          </p:nvSpPr>
          <p:spPr>
            <a:xfrm>
              <a:off x="2869750" y="891875"/>
              <a:ext cx="84850" cy="189575"/>
            </a:xfrm>
            <a:custGeom>
              <a:avLst/>
              <a:gdLst/>
              <a:ahLst/>
              <a:cxnLst/>
              <a:rect l="l" t="t" r="r" b="b"/>
              <a:pathLst>
                <a:path w="3394" h="7583" extrusionOk="0">
                  <a:moveTo>
                    <a:pt x="123" y="1"/>
                  </a:moveTo>
                  <a:cubicBezTo>
                    <a:pt x="59" y="1"/>
                    <a:pt x="1" y="72"/>
                    <a:pt x="31" y="163"/>
                  </a:cubicBezTo>
                  <a:cubicBezTo>
                    <a:pt x="195" y="747"/>
                    <a:pt x="311" y="1307"/>
                    <a:pt x="428" y="1891"/>
                  </a:cubicBezTo>
                  <a:cubicBezTo>
                    <a:pt x="288" y="2031"/>
                    <a:pt x="218" y="2218"/>
                    <a:pt x="241" y="2405"/>
                  </a:cubicBezTo>
                  <a:cubicBezTo>
                    <a:pt x="265" y="2662"/>
                    <a:pt x="358" y="2895"/>
                    <a:pt x="475" y="3082"/>
                  </a:cubicBezTo>
                  <a:cubicBezTo>
                    <a:pt x="521" y="3152"/>
                    <a:pt x="568" y="3245"/>
                    <a:pt x="615" y="3315"/>
                  </a:cubicBezTo>
                  <a:cubicBezTo>
                    <a:pt x="615" y="3829"/>
                    <a:pt x="545" y="4319"/>
                    <a:pt x="568" y="4810"/>
                  </a:cubicBezTo>
                  <a:cubicBezTo>
                    <a:pt x="583" y="4911"/>
                    <a:pt x="661" y="4968"/>
                    <a:pt x="740" y="4968"/>
                  </a:cubicBezTo>
                  <a:cubicBezTo>
                    <a:pt x="788" y="4968"/>
                    <a:pt x="836" y="4947"/>
                    <a:pt x="872" y="4903"/>
                  </a:cubicBezTo>
                  <a:cubicBezTo>
                    <a:pt x="1035" y="4693"/>
                    <a:pt x="1152" y="4459"/>
                    <a:pt x="1222" y="4203"/>
                  </a:cubicBezTo>
                  <a:cubicBezTo>
                    <a:pt x="1269" y="4249"/>
                    <a:pt x="1292" y="4273"/>
                    <a:pt x="1339" y="4319"/>
                  </a:cubicBezTo>
                  <a:cubicBezTo>
                    <a:pt x="1876" y="4926"/>
                    <a:pt x="2273" y="5650"/>
                    <a:pt x="2529" y="6421"/>
                  </a:cubicBezTo>
                  <a:cubicBezTo>
                    <a:pt x="2669" y="6888"/>
                    <a:pt x="2693" y="7145"/>
                    <a:pt x="2996" y="7518"/>
                  </a:cubicBezTo>
                  <a:cubicBezTo>
                    <a:pt x="3027" y="7564"/>
                    <a:pt x="3067" y="7582"/>
                    <a:pt x="3108" y="7582"/>
                  </a:cubicBezTo>
                  <a:cubicBezTo>
                    <a:pt x="3192" y="7582"/>
                    <a:pt x="3277" y="7503"/>
                    <a:pt x="3277" y="7425"/>
                  </a:cubicBezTo>
                  <a:cubicBezTo>
                    <a:pt x="3393" y="6421"/>
                    <a:pt x="2833" y="5370"/>
                    <a:pt x="2273" y="4553"/>
                  </a:cubicBezTo>
                  <a:cubicBezTo>
                    <a:pt x="1969" y="4156"/>
                    <a:pt x="1666" y="3782"/>
                    <a:pt x="1339" y="3409"/>
                  </a:cubicBezTo>
                  <a:cubicBezTo>
                    <a:pt x="1245" y="3315"/>
                    <a:pt x="1152" y="3199"/>
                    <a:pt x="1082" y="3105"/>
                  </a:cubicBezTo>
                  <a:cubicBezTo>
                    <a:pt x="988" y="2942"/>
                    <a:pt x="872" y="2802"/>
                    <a:pt x="825" y="2662"/>
                  </a:cubicBezTo>
                  <a:cubicBezTo>
                    <a:pt x="802" y="2615"/>
                    <a:pt x="802" y="2592"/>
                    <a:pt x="802" y="2568"/>
                  </a:cubicBezTo>
                  <a:cubicBezTo>
                    <a:pt x="778" y="2545"/>
                    <a:pt x="778" y="2545"/>
                    <a:pt x="778" y="2545"/>
                  </a:cubicBezTo>
                  <a:cubicBezTo>
                    <a:pt x="732" y="2311"/>
                    <a:pt x="825" y="2148"/>
                    <a:pt x="1105" y="2055"/>
                  </a:cubicBezTo>
                  <a:cubicBezTo>
                    <a:pt x="1188" y="2029"/>
                    <a:pt x="1280" y="2019"/>
                    <a:pt x="1376" y="2019"/>
                  </a:cubicBezTo>
                  <a:cubicBezTo>
                    <a:pt x="1904" y="2019"/>
                    <a:pt x="2567" y="2342"/>
                    <a:pt x="2646" y="2381"/>
                  </a:cubicBezTo>
                  <a:cubicBezTo>
                    <a:pt x="2661" y="2390"/>
                    <a:pt x="2676" y="2394"/>
                    <a:pt x="2690" y="2394"/>
                  </a:cubicBezTo>
                  <a:cubicBezTo>
                    <a:pt x="2836" y="2394"/>
                    <a:pt x="2960" y="1997"/>
                    <a:pt x="2833" y="1891"/>
                  </a:cubicBezTo>
                  <a:cubicBezTo>
                    <a:pt x="2531" y="1678"/>
                    <a:pt x="1934" y="1546"/>
                    <a:pt x="1408" y="1546"/>
                  </a:cubicBezTo>
                  <a:cubicBezTo>
                    <a:pt x="1241" y="1546"/>
                    <a:pt x="1082" y="1560"/>
                    <a:pt x="942" y="1588"/>
                  </a:cubicBezTo>
                  <a:cubicBezTo>
                    <a:pt x="755" y="1074"/>
                    <a:pt x="498" y="560"/>
                    <a:pt x="218" y="70"/>
                  </a:cubicBezTo>
                  <a:cubicBezTo>
                    <a:pt x="194" y="21"/>
                    <a:pt x="158" y="1"/>
                    <a:pt x="12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9"/>
            <p:cNvSpPr/>
            <p:nvPr/>
          </p:nvSpPr>
          <p:spPr>
            <a:xfrm>
              <a:off x="2761950" y="1155700"/>
              <a:ext cx="921700" cy="1060025"/>
            </a:xfrm>
            <a:custGeom>
              <a:avLst/>
              <a:gdLst/>
              <a:ahLst/>
              <a:cxnLst/>
              <a:rect l="l" t="t" r="r" b="b"/>
              <a:pathLst>
                <a:path w="36868" h="42401" extrusionOk="0">
                  <a:moveTo>
                    <a:pt x="31310" y="23395"/>
                  </a:moveTo>
                  <a:lnTo>
                    <a:pt x="36867" y="0"/>
                  </a:lnTo>
                  <a:cubicBezTo>
                    <a:pt x="36867" y="0"/>
                    <a:pt x="29045" y="2429"/>
                    <a:pt x="26290" y="4483"/>
                  </a:cubicBezTo>
                  <a:cubicBezTo>
                    <a:pt x="23512" y="6538"/>
                    <a:pt x="15247" y="24726"/>
                    <a:pt x="14336" y="24282"/>
                  </a:cubicBezTo>
                  <a:cubicBezTo>
                    <a:pt x="13402" y="23839"/>
                    <a:pt x="10367" y="1051"/>
                    <a:pt x="10367" y="1051"/>
                  </a:cubicBezTo>
                  <a:cubicBezTo>
                    <a:pt x="8709" y="1915"/>
                    <a:pt x="6911" y="2522"/>
                    <a:pt x="5067" y="2825"/>
                  </a:cubicBezTo>
                  <a:cubicBezTo>
                    <a:pt x="3363" y="3036"/>
                    <a:pt x="1681" y="3362"/>
                    <a:pt x="0" y="3759"/>
                  </a:cubicBezTo>
                  <a:cubicBezTo>
                    <a:pt x="0" y="3759"/>
                    <a:pt x="2172" y="31474"/>
                    <a:pt x="4623" y="35793"/>
                  </a:cubicBezTo>
                  <a:cubicBezTo>
                    <a:pt x="7052" y="40113"/>
                    <a:pt x="13449" y="42401"/>
                    <a:pt x="17605" y="39435"/>
                  </a:cubicBezTo>
                  <a:cubicBezTo>
                    <a:pt x="26244" y="33295"/>
                    <a:pt x="31310" y="23395"/>
                    <a:pt x="31310" y="23395"/>
                  </a:cubicBezTo>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9"/>
            <p:cNvSpPr/>
            <p:nvPr/>
          </p:nvSpPr>
          <p:spPr>
            <a:xfrm>
              <a:off x="3317050" y="1112450"/>
              <a:ext cx="1203625" cy="2226300"/>
            </a:xfrm>
            <a:custGeom>
              <a:avLst/>
              <a:gdLst/>
              <a:ahLst/>
              <a:cxnLst/>
              <a:rect l="l" t="t" r="r" b="b"/>
              <a:pathLst>
                <a:path w="48145" h="89052" extrusionOk="0">
                  <a:moveTo>
                    <a:pt x="26237" y="1"/>
                  </a:moveTo>
                  <a:cubicBezTo>
                    <a:pt x="22628" y="1"/>
                    <a:pt x="20827" y="750"/>
                    <a:pt x="20827" y="750"/>
                  </a:cubicBezTo>
                  <a:cubicBezTo>
                    <a:pt x="20827" y="750"/>
                    <a:pt x="5044" y="2081"/>
                    <a:pt x="4600" y="8688"/>
                  </a:cubicBezTo>
                  <a:cubicBezTo>
                    <a:pt x="4273" y="13755"/>
                    <a:pt x="2219" y="54310"/>
                    <a:pt x="2662" y="57089"/>
                  </a:cubicBezTo>
                  <a:cubicBezTo>
                    <a:pt x="3082" y="59867"/>
                    <a:pt x="0" y="85644"/>
                    <a:pt x="1004" y="87909"/>
                  </a:cubicBezTo>
                  <a:cubicBezTo>
                    <a:pt x="1373" y="88732"/>
                    <a:pt x="7300" y="89052"/>
                    <a:pt x="14747" y="89052"/>
                  </a:cubicBezTo>
                  <a:cubicBezTo>
                    <a:pt x="27563" y="89052"/>
                    <a:pt x="44881" y="88106"/>
                    <a:pt x="46136" y="87161"/>
                  </a:cubicBezTo>
                  <a:cubicBezTo>
                    <a:pt x="48144" y="85644"/>
                    <a:pt x="44946" y="66405"/>
                    <a:pt x="44269" y="61432"/>
                  </a:cubicBezTo>
                  <a:cubicBezTo>
                    <a:pt x="43265" y="54007"/>
                    <a:pt x="41910" y="47376"/>
                    <a:pt x="41934" y="38620"/>
                  </a:cubicBezTo>
                  <a:cubicBezTo>
                    <a:pt x="41957" y="23491"/>
                    <a:pt x="44619" y="4579"/>
                    <a:pt x="41257" y="3248"/>
                  </a:cubicBezTo>
                  <a:cubicBezTo>
                    <a:pt x="34642" y="666"/>
                    <a:pt x="29637" y="1"/>
                    <a:pt x="26237"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9"/>
            <p:cNvSpPr/>
            <p:nvPr/>
          </p:nvSpPr>
          <p:spPr>
            <a:xfrm>
              <a:off x="3905425" y="2490050"/>
              <a:ext cx="903600" cy="748325"/>
            </a:xfrm>
            <a:custGeom>
              <a:avLst/>
              <a:gdLst/>
              <a:ahLst/>
              <a:cxnLst/>
              <a:rect l="l" t="t" r="r" b="b"/>
              <a:pathLst>
                <a:path w="36144" h="29933" extrusionOk="0">
                  <a:moveTo>
                    <a:pt x="33879" y="0"/>
                  </a:moveTo>
                  <a:lnTo>
                    <a:pt x="0" y="3012"/>
                  </a:lnTo>
                  <a:lnTo>
                    <a:pt x="1728" y="29933"/>
                  </a:lnTo>
                  <a:lnTo>
                    <a:pt x="36143" y="26594"/>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9"/>
            <p:cNvSpPr/>
            <p:nvPr/>
          </p:nvSpPr>
          <p:spPr>
            <a:xfrm>
              <a:off x="3875075" y="2741625"/>
              <a:ext cx="152950" cy="302975"/>
            </a:xfrm>
            <a:custGeom>
              <a:avLst/>
              <a:gdLst/>
              <a:ahLst/>
              <a:cxnLst/>
              <a:rect l="l" t="t" r="r" b="b"/>
              <a:pathLst>
                <a:path w="6118" h="12119" extrusionOk="0">
                  <a:moveTo>
                    <a:pt x="4997" y="0"/>
                  </a:moveTo>
                  <a:lnTo>
                    <a:pt x="6118" y="11208"/>
                  </a:lnTo>
                  <a:cubicBezTo>
                    <a:pt x="6118" y="11208"/>
                    <a:pt x="1471" y="12118"/>
                    <a:pt x="1028" y="11745"/>
                  </a:cubicBezTo>
                  <a:cubicBezTo>
                    <a:pt x="561" y="11348"/>
                    <a:pt x="0" y="374"/>
                    <a:pt x="0" y="374"/>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9"/>
            <p:cNvSpPr/>
            <p:nvPr/>
          </p:nvSpPr>
          <p:spPr>
            <a:xfrm>
              <a:off x="4272000" y="2695500"/>
              <a:ext cx="372425" cy="564475"/>
            </a:xfrm>
            <a:custGeom>
              <a:avLst/>
              <a:gdLst/>
              <a:ahLst/>
              <a:cxnLst/>
              <a:rect l="l" t="t" r="r" b="b"/>
              <a:pathLst>
                <a:path w="14897" h="22579" extrusionOk="0">
                  <a:moveTo>
                    <a:pt x="14896" y="2709"/>
                  </a:moveTo>
                  <a:cubicBezTo>
                    <a:pt x="14896" y="2709"/>
                    <a:pt x="13285" y="7239"/>
                    <a:pt x="13285" y="8406"/>
                  </a:cubicBezTo>
                  <a:cubicBezTo>
                    <a:pt x="13309" y="9597"/>
                    <a:pt x="13962" y="13426"/>
                    <a:pt x="13168" y="16018"/>
                  </a:cubicBezTo>
                  <a:cubicBezTo>
                    <a:pt x="12375" y="18586"/>
                    <a:pt x="11861" y="21154"/>
                    <a:pt x="10927" y="21271"/>
                  </a:cubicBezTo>
                  <a:cubicBezTo>
                    <a:pt x="9853" y="21388"/>
                    <a:pt x="8779" y="21691"/>
                    <a:pt x="7822" y="22182"/>
                  </a:cubicBezTo>
                  <a:cubicBezTo>
                    <a:pt x="7238" y="22462"/>
                    <a:pt x="6584" y="22579"/>
                    <a:pt x="5931" y="22509"/>
                  </a:cubicBezTo>
                  <a:cubicBezTo>
                    <a:pt x="4786" y="22415"/>
                    <a:pt x="2685" y="21061"/>
                    <a:pt x="1634" y="20314"/>
                  </a:cubicBezTo>
                  <a:cubicBezTo>
                    <a:pt x="584" y="19567"/>
                    <a:pt x="467" y="18820"/>
                    <a:pt x="1401" y="17862"/>
                  </a:cubicBezTo>
                  <a:cubicBezTo>
                    <a:pt x="2312" y="16882"/>
                    <a:pt x="4786" y="14173"/>
                    <a:pt x="5300" y="12142"/>
                  </a:cubicBezTo>
                  <a:cubicBezTo>
                    <a:pt x="4460" y="12632"/>
                    <a:pt x="3666" y="13193"/>
                    <a:pt x="2919" y="13776"/>
                  </a:cubicBezTo>
                  <a:cubicBezTo>
                    <a:pt x="1751" y="14710"/>
                    <a:pt x="1985" y="15177"/>
                    <a:pt x="1354" y="15177"/>
                  </a:cubicBezTo>
                  <a:cubicBezTo>
                    <a:pt x="724" y="15201"/>
                    <a:pt x="0" y="14243"/>
                    <a:pt x="1238" y="12516"/>
                  </a:cubicBezTo>
                  <a:cubicBezTo>
                    <a:pt x="2452" y="10788"/>
                    <a:pt x="3712" y="9901"/>
                    <a:pt x="4623" y="8616"/>
                  </a:cubicBezTo>
                  <a:cubicBezTo>
                    <a:pt x="5557" y="7332"/>
                    <a:pt x="7215" y="7402"/>
                    <a:pt x="7215" y="7402"/>
                  </a:cubicBezTo>
                  <a:lnTo>
                    <a:pt x="9760" y="1"/>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9"/>
            <p:cNvSpPr/>
            <p:nvPr/>
          </p:nvSpPr>
          <p:spPr>
            <a:xfrm>
              <a:off x="4316925" y="3051925"/>
              <a:ext cx="136625" cy="162525"/>
            </a:xfrm>
            <a:custGeom>
              <a:avLst/>
              <a:gdLst/>
              <a:ahLst/>
              <a:cxnLst/>
              <a:rect l="l" t="t" r="r" b="b"/>
              <a:pathLst>
                <a:path w="5465" h="6501" extrusionOk="0">
                  <a:moveTo>
                    <a:pt x="5255" y="1"/>
                  </a:moveTo>
                  <a:cubicBezTo>
                    <a:pt x="5176" y="1"/>
                    <a:pt x="5081" y="90"/>
                    <a:pt x="4997" y="196"/>
                  </a:cubicBezTo>
                  <a:cubicBezTo>
                    <a:pt x="4997" y="196"/>
                    <a:pt x="3993" y="3208"/>
                    <a:pt x="2919" y="4049"/>
                  </a:cubicBezTo>
                  <a:cubicBezTo>
                    <a:pt x="1845" y="4889"/>
                    <a:pt x="1589" y="5380"/>
                    <a:pt x="865" y="5753"/>
                  </a:cubicBezTo>
                  <a:cubicBezTo>
                    <a:pt x="491" y="5917"/>
                    <a:pt x="211" y="6080"/>
                    <a:pt x="1" y="6174"/>
                  </a:cubicBezTo>
                  <a:cubicBezTo>
                    <a:pt x="164" y="6290"/>
                    <a:pt x="304" y="6384"/>
                    <a:pt x="491" y="6500"/>
                  </a:cubicBezTo>
                  <a:cubicBezTo>
                    <a:pt x="1098" y="6150"/>
                    <a:pt x="2593" y="5240"/>
                    <a:pt x="3340" y="4329"/>
                  </a:cubicBezTo>
                  <a:cubicBezTo>
                    <a:pt x="4297" y="3162"/>
                    <a:pt x="5464" y="757"/>
                    <a:pt x="5418" y="313"/>
                  </a:cubicBezTo>
                  <a:cubicBezTo>
                    <a:pt x="5395" y="84"/>
                    <a:pt x="5332" y="1"/>
                    <a:pt x="525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9"/>
            <p:cNvSpPr/>
            <p:nvPr/>
          </p:nvSpPr>
          <p:spPr>
            <a:xfrm>
              <a:off x="4365375" y="3076525"/>
              <a:ext cx="143050" cy="166525"/>
            </a:xfrm>
            <a:custGeom>
              <a:avLst/>
              <a:gdLst/>
              <a:ahLst/>
              <a:cxnLst/>
              <a:rect l="l" t="t" r="r" b="b"/>
              <a:pathLst>
                <a:path w="5722" h="6661" extrusionOk="0">
                  <a:moveTo>
                    <a:pt x="5396" y="0"/>
                  </a:moveTo>
                  <a:cubicBezTo>
                    <a:pt x="5330" y="0"/>
                    <a:pt x="5282" y="205"/>
                    <a:pt x="5114" y="450"/>
                  </a:cubicBezTo>
                  <a:cubicBezTo>
                    <a:pt x="5114" y="450"/>
                    <a:pt x="3666" y="4396"/>
                    <a:pt x="2803" y="4933"/>
                  </a:cubicBezTo>
                  <a:lnTo>
                    <a:pt x="2803" y="4909"/>
                  </a:lnTo>
                  <a:cubicBezTo>
                    <a:pt x="1939" y="5446"/>
                    <a:pt x="468" y="6123"/>
                    <a:pt x="47" y="6380"/>
                  </a:cubicBezTo>
                  <a:cubicBezTo>
                    <a:pt x="24" y="6380"/>
                    <a:pt x="24" y="6404"/>
                    <a:pt x="1" y="6404"/>
                  </a:cubicBezTo>
                  <a:cubicBezTo>
                    <a:pt x="164" y="6497"/>
                    <a:pt x="328" y="6567"/>
                    <a:pt x="468" y="6660"/>
                  </a:cubicBezTo>
                  <a:cubicBezTo>
                    <a:pt x="865" y="6474"/>
                    <a:pt x="1262" y="6264"/>
                    <a:pt x="1612" y="6007"/>
                  </a:cubicBezTo>
                  <a:cubicBezTo>
                    <a:pt x="2149" y="5586"/>
                    <a:pt x="3363" y="5400"/>
                    <a:pt x="3923" y="4326"/>
                  </a:cubicBezTo>
                  <a:cubicBezTo>
                    <a:pt x="4460" y="3228"/>
                    <a:pt x="5721" y="613"/>
                    <a:pt x="5534" y="193"/>
                  </a:cubicBezTo>
                  <a:cubicBezTo>
                    <a:pt x="5470" y="56"/>
                    <a:pt x="5431" y="0"/>
                    <a:pt x="539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9"/>
            <p:cNvSpPr/>
            <p:nvPr/>
          </p:nvSpPr>
          <p:spPr>
            <a:xfrm>
              <a:off x="4471625" y="3099525"/>
              <a:ext cx="81400" cy="148200"/>
            </a:xfrm>
            <a:custGeom>
              <a:avLst/>
              <a:gdLst/>
              <a:ahLst/>
              <a:cxnLst/>
              <a:rect l="l" t="t" r="r" b="b"/>
              <a:pathLst>
                <a:path w="3256" h="5928" extrusionOk="0">
                  <a:moveTo>
                    <a:pt x="3003" y="1"/>
                  </a:moveTo>
                  <a:cubicBezTo>
                    <a:pt x="2957" y="1"/>
                    <a:pt x="2916" y="40"/>
                    <a:pt x="2895" y="137"/>
                  </a:cubicBezTo>
                  <a:cubicBezTo>
                    <a:pt x="2825" y="440"/>
                    <a:pt x="1915" y="3032"/>
                    <a:pt x="1775" y="3522"/>
                  </a:cubicBezTo>
                  <a:cubicBezTo>
                    <a:pt x="1658" y="4013"/>
                    <a:pt x="1168" y="4456"/>
                    <a:pt x="911" y="4947"/>
                  </a:cubicBezTo>
                  <a:cubicBezTo>
                    <a:pt x="654" y="5320"/>
                    <a:pt x="350" y="5647"/>
                    <a:pt x="0" y="5927"/>
                  </a:cubicBezTo>
                  <a:cubicBezTo>
                    <a:pt x="350" y="5764"/>
                    <a:pt x="724" y="5624"/>
                    <a:pt x="1074" y="5507"/>
                  </a:cubicBezTo>
                  <a:cubicBezTo>
                    <a:pt x="1681" y="4760"/>
                    <a:pt x="2148" y="3896"/>
                    <a:pt x="2475" y="2985"/>
                  </a:cubicBezTo>
                  <a:cubicBezTo>
                    <a:pt x="2709" y="2192"/>
                    <a:pt x="3222" y="440"/>
                    <a:pt x="3222" y="440"/>
                  </a:cubicBezTo>
                  <a:cubicBezTo>
                    <a:pt x="3255" y="226"/>
                    <a:pt x="3114" y="1"/>
                    <a:pt x="300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9"/>
            <p:cNvSpPr/>
            <p:nvPr/>
          </p:nvSpPr>
          <p:spPr>
            <a:xfrm>
              <a:off x="3718650" y="919875"/>
              <a:ext cx="317650" cy="352750"/>
            </a:xfrm>
            <a:custGeom>
              <a:avLst/>
              <a:gdLst/>
              <a:ahLst/>
              <a:cxnLst/>
              <a:rect l="l" t="t" r="r" b="b"/>
              <a:pathLst>
                <a:path w="12706" h="14110" extrusionOk="0">
                  <a:moveTo>
                    <a:pt x="9479" y="1"/>
                  </a:moveTo>
                  <a:lnTo>
                    <a:pt x="1494" y="1191"/>
                  </a:lnTo>
                  <a:lnTo>
                    <a:pt x="0" y="9994"/>
                  </a:lnTo>
                  <a:cubicBezTo>
                    <a:pt x="0" y="9994"/>
                    <a:pt x="3432" y="13379"/>
                    <a:pt x="5650" y="14056"/>
                  </a:cubicBezTo>
                  <a:cubicBezTo>
                    <a:pt x="5771" y="14092"/>
                    <a:pt x="5900" y="14109"/>
                    <a:pt x="6036" y="14109"/>
                  </a:cubicBezTo>
                  <a:cubicBezTo>
                    <a:pt x="8367" y="14109"/>
                    <a:pt x="12705" y="9104"/>
                    <a:pt x="12375" y="9060"/>
                  </a:cubicBezTo>
                  <a:lnTo>
                    <a:pt x="9479"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9"/>
            <p:cNvSpPr/>
            <p:nvPr/>
          </p:nvSpPr>
          <p:spPr>
            <a:xfrm>
              <a:off x="3517850" y="339950"/>
              <a:ext cx="663575" cy="685600"/>
            </a:xfrm>
            <a:custGeom>
              <a:avLst/>
              <a:gdLst/>
              <a:ahLst/>
              <a:cxnLst/>
              <a:rect l="l" t="t" r="r" b="b"/>
              <a:pathLst>
                <a:path w="26543" h="27424" extrusionOk="0">
                  <a:moveTo>
                    <a:pt x="13197" y="0"/>
                  </a:moveTo>
                  <a:cubicBezTo>
                    <a:pt x="9283" y="0"/>
                    <a:pt x="5446" y="3223"/>
                    <a:pt x="3853" y="7391"/>
                  </a:cubicBezTo>
                  <a:cubicBezTo>
                    <a:pt x="3222" y="9072"/>
                    <a:pt x="2895" y="10846"/>
                    <a:pt x="2872" y="12644"/>
                  </a:cubicBezTo>
                  <a:cubicBezTo>
                    <a:pt x="2656" y="12589"/>
                    <a:pt x="2432" y="12561"/>
                    <a:pt x="2210" y="12561"/>
                  </a:cubicBezTo>
                  <a:cubicBezTo>
                    <a:pt x="1302" y="12561"/>
                    <a:pt x="421" y="13028"/>
                    <a:pt x="234" y="14022"/>
                  </a:cubicBezTo>
                  <a:cubicBezTo>
                    <a:pt x="0" y="15259"/>
                    <a:pt x="817" y="16847"/>
                    <a:pt x="1611" y="17734"/>
                  </a:cubicBezTo>
                  <a:cubicBezTo>
                    <a:pt x="2195" y="18365"/>
                    <a:pt x="4039" y="18832"/>
                    <a:pt x="4063" y="18902"/>
                  </a:cubicBezTo>
                  <a:cubicBezTo>
                    <a:pt x="4787" y="20886"/>
                    <a:pt x="6491" y="25533"/>
                    <a:pt x="11021" y="26957"/>
                  </a:cubicBezTo>
                  <a:cubicBezTo>
                    <a:pt x="12073" y="27281"/>
                    <a:pt x="12981" y="27424"/>
                    <a:pt x="13777" y="27424"/>
                  </a:cubicBezTo>
                  <a:cubicBezTo>
                    <a:pt x="16422" y="27424"/>
                    <a:pt x="17823" y="25844"/>
                    <a:pt x="19169" y="24085"/>
                  </a:cubicBezTo>
                  <a:cubicBezTo>
                    <a:pt x="20500" y="22357"/>
                    <a:pt x="22111" y="20653"/>
                    <a:pt x="22578" y="18691"/>
                  </a:cubicBezTo>
                  <a:cubicBezTo>
                    <a:pt x="24539" y="18178"/>
                    <a:pt x="25963" y="16543"/>
                    <a:pt x="26220" y="14536"/>
                  </a:cubicBezTo>
                  <a:cubicBezTo>
                    <a:pt x="26542" y="11846"/>
                    <a:pt x="24882" y="11031"/>
                    <a:pt x="23708" y="11031"/>
                  </a:cubicBezTo>
                  <a:cubicBezTo>
                    <a:pt x="23435" y="11031"/>
                    <a:pt x="23188" y="11075"/>
                    <a:pt x="22998" y="11150"/>
                  </a:cubicBezTo>
                  <a:cubicBezTo>
                    <a:pt x="22438" y="8138"/>
                    <a:pt x="21107" y="5313"/>
                    <a:pt x="19099" y="2978"/>
                  </a:cubicBezTo>
                  <a:cubicBezTo>
                    <a:pt x="17318" y="884"/>
                    <a:pt x="15247" y="0"/>
                    <a:pt x="13197"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9"/>
            <p:cNvSpPr/>
            <p:nvPr/>
          </p:nvSpPr>
          <p:spPr>
            <a:xfrm>
              <a:off x="3652100" y="1113675"/>
              <a:ext cx="423200" cy="197300"/>
            </a:xfrm>
            <a:custGeom>
              <a:avLst/>
              <a:gdLst/>
              <a:ahLst/>
              <a:cxnLst/>
              <a:rect l="l" t="t" r="r" b="b"/>
              <a:pathLst>
                <a:path w="16928" h="7892" extrusionOk="0">
                  <a:moveTo>
                    <a:pt x="14593" y="0"/>
                  </a:moveTo>
                  <a:lnTo>
                    <a:pt x="7799" y="5837"/>
                  </a:lnTo>
                  <a:lnTo>
                    <a:pt x="2639" y="1168"/>
                  </a:lnTo>
                  <a:lnTo>
                    <a:pt x="0" y="2055"/>
                  </a:lnTo>
                  <a:cubicBezTo>
                    <a:pt x="0" y="2055"/>
                    <a:pt x="6655" y="7378"/>
                    <a:pt x="7892" y="7588"/>
                  </a:cubicBezTo>
                  <a:cubicBezTo>
                    <a:pt x="9666" y="7892"/>
                    <a:pt x="16928" y="304"/>
                    <a:pt x="16928" y="304"/>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4287750" y="1172625"/>
              <a:ext cx="559800" cy="1752300"/>
            </a:xfrm>
            <a:custGeom>
              <a:avLst/>
              <a:gdLst/>
              <a:ahLst/>
              <a:cxnLst/>
              <a:rect l="l" t="t" r="r" b="b"/>
              <a:pathLst>
                <a:path w="22392" h="70092" extrusionOk="0">
                  <a:moveTo>
                    <a:pt x="9130" y="5277"/>
                  </a:moveTo>
                  <a:cubicBezTo>
                    <a:pt x="11068" y="8172"/>
                    <a:pt x="22391" y="34462"/>
                    <a:pt x="21574" y="38291"/>
                  </a:cubicBezTo>
                  <a:cubicBezTo>
                    <a:pt x="20780" y="42097"/>
                    <a:pt x="15947" y="69228"/>
                    <a:pt x="14943" y="69648"/>
                  </a:cubicBezTo>
                  <a:cubicBezTo>
                    <a:pt x="13963" y="70092"/>
                    <a:pt x="5230" y="65515"/>
                    <a:pt x="5230" y="65515"/>
                  </a:cubicBezTo>
                  <a:lnTo>
                    <a:pt x="9503" y="37568"/>
                  </a:lnTo>
                  <a:lnTo>
                    <a:pt x="3316" y="20103"/>
                  </a:lnTo>
                  <a:cubicBezTo>
                    <a:pt x="3316" y="20103"/>
                    <a:pt x="0" y="514"/>
                    <a:pt x="1238" y="257"/>
                  </a:cubicBezTo>
                  <a:cubicBezTo>
                    <a:pt x="2499" y="0"/>
                    <a:pt x="7215" y="2382"/>
                    <a:pt x="9130" y="5277"/>
                  </a:cubicBezTo>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4086375" y="2109425"/>
              <a:ext cx="335750" cy="407050"/>
            </a:xfrm>
            <a:custGeom>
              <a:avLst/>
              <a:gdLst/>
              <a:ahLst/>
              <a:cxnLst/>
              <a:rect l="l" t="t" r="r" b="b"/>
              <a:pathLst>
                <a:path w="13430" h="16282" extrusionOk="0">
                  <a:moveTo>
                    <a:pt x="526" y="1"/>
                  </a:moveTo>
                  <a:cubicBezTo>
                    <a:pt x="514" y="1"/>
                    <a:pt x="503" y="1"/>
                    <a:pt x="491" y="2"/>
                  </a:cubicBezTo>
                  <a:cubicBezTo>
                    <a:pt x="210" y="2"/>
                    <a:pt x="0" y="236"/>
                    <a:pt x="0" y="516"/>
                  </a:cubicBezTo>
                  <a:cubicBezTo>
                    <a:pt x="24" y="1030"/>
                    <a:pt x="654" y="13124"/>
                    <a:pt x="5347" y="15342"/>
                  </a:cubicBezTo>
                  <a:cubicBezTo>
                    <a:pt x="6772" y="16011"/>
                    <a:pt x="7917" y="16281"/>
                    <a:pt x="8894" y="16281"/>
                  </a:cubicBezTo>
                  <a:cubicBezTo>
                    <a:pt x="8974" y="16281"/>
                    <a:pt x="9052" y="16280"/>
                    <a:pt x="9129" y="16276"/>
                  </a:cubicBezTo>
                  <a:lnTo>
                    <a:pt x="9129" y="16253"/>
                  </a:lnTo>
                  <a:cubicBezTo>
                    <a:pt x="10857" y="16159"/>
                    <a:pt x="12001" y="15155"/>
                    <a:pt x="13075" y="13988"/>
                  </a:cubicBezTo>
                  <a:cubicBezTo>
                    <a:pt x="13430" y="13633"/>
                    <a:pt x="13084" y="13144"/>
                    <a:pt x="12703" y="13144"/>
                  </a:cubicBezTo>
                  <a:cubicBezTo>
                    <a:pt x="12582" y="13144"/>
                    <a:pt x="12458" y="13193"/>
                    <a:pt x="12352" y="13311"/>
                  </a:cubicBezTo>
                  <a:cubicBezTo>
                    <a:pt x="11329" y="14410"/>
                    <a:pt x="10346" y="15270"/>
                    <a:pt x="8802" y="15270"/>
                  </a:cubicBezTo>
                  <a:cubicBezTo>
                    <a:pt x="7985" y="15270"/>
                    <a:pt x="7011" y="15029"/>
                    <a:pt x="5791" y="14455"/>
                  </a:cubicBezTo>
                  <a:cubicBezTo>
                    <a:pt x="1611" y="12470"/>
                    <a:pt x="1004" y="586"/>
                    <a:pt x="1004" y="469"/>
                  </a:cubicBezTo>
                  <a:cubicBezTo>
                    <a:pt x="982" y="224"/>
                    <a:pt x="769" y="1"/>
                    <a:pt x="526"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4381150" y="2416600"/>
              <a:ext cx="53725" cy="54850"/>
            </a:xfrm>
            <a:custGeom>
              <a:avLst/>
              <a:gdLst/>
              <a:ahLst/>
              <a:cxnLst/>
              <a:rect l="l" t="t" r="r" b="b"/>
              <a:pathLst>
                <a:path w="2149" h="2194" extrusionOk="0">
                  <a:moveTo>
                    <a:pt x="1276" y="0"/>
                  </a:moveTo>
                  <a:cubicBezTo>
                    <a:pt x="1114" y="0"/>
                    <a:pt x="923" y="76"/>
                    <a:pt x="701" y="277"/>
                  </a:cubicBezTo>
                  <a:cubicBezTo>
                    <a:pt x="701" y="277"/>
                    <a:pt x="0" y="1141"/>
                    <a:pt x="94" y="1421"/>
                  </a:cubicBezTo>
                  <a:cubicBezTo>
                    <a:pt x="177" y="1650"/>
                    <a:pt x="483" y="2194"/>
                    <a:pt x="879" y="2194"/>
                  </a:cubicBezTo>
                  <a:cubicBezTo>
                    <a:pt x="927" y="2194"/>
                    <a:pt x="977" y="2186"/>
                    <a:pt x="1028" y="2168"/>
                  </a:cubicBezTo>
                  <a:cubicBezTo>
                    <a:pt x="1494" y="2004"/>
                    <a:pt x="2148" y="884"/>
                    <a:pt x="1985" y="603"/>
                  </a:cubicBezTo>
                  <a:cubicBezTo>
                    <a:pt x="1886" y="423"/>
                    <a:pt x="1661" y="0"/>
                    <a:pt x="1276"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4093700" y="2093650"/>
              <a:ext cx="316075" cy="428700"/>
            </a:xfrm>
            <a:custGeom>
              <a:avLst/>
              <a:gdLst/>
              <a:ahLst/>
              <a:cxnLst/>
              <a:rect l="l" t="t" r="r" b="b"/>
              <a:pathLst>
                <a:path w="12643" h="17148" extrusionOk="0">
                  <a:moveTo>
                    <a:pt x="11358" y="1"/>
                  </a:moveTo>
                  <a:cubicBezTo>
                    <a:pt x="11343" y="1"/>
                    <a:pt x="11327" y="2"/>
                    <a:pt x="11311" y="3"/>
                  </a:cubicBezTo>
                  <a:cubicBezTo>
                    <a:pt x="11031" y="3"/>
                    <a:pt x="10821" y="260"/>
                    <a:pt x="10844" y="517"/>
                  </a:cubicBezTo>
                  <a:cubicBezTo>
                    <a:pt x="10844" y="633"/>
                    <a:pt x="11615" y="12518"/>
                    <a:pt x="7692" y="14946"/>
                  </a:cubicBezTo>
                  <a:cubicBezTo>
                    <a:pt x="6326" y="15802"/>
                    <a:pt x="5252" y="16143"/>
                    <a:pt x="4340" y="16143"/>
                  </a:cubicBezTo>
                  <a:cubicBezTo>
                    <a:pt x="3040" y="16143"/>
                    <a:pt x="2067" y="15450"/>
                    <a:pt x="1038" y="14572"/>
                  </a:cubicBezTo>
                  <a:cubicBezTo>
                    <a:pt x="937" y="14485"/>
                    <a:pt x="828" y="14448"/>
                    <a:pt x="725" y="14448"/>
                  </a:cubicBezTo>
                  <a:cubicBezTo>
                    <a:pt x="327" y="14448"/>
                    <a:pt x="0" y="14991"/>
                    <a:pt x="408" y="15343"/>
                  </a:cubicBezTo>
                  <a:cubicBezTo>
                    <a:pt x="1539" y="16319"/>
                    <a:pt x="2734" y="17147"/>
                    <a:pt x="4332" y="17147"/>
                  </a:cubicBezTo>
                  <a:cubicBezTo>
                    <a:pt x="4416" y="17147"/>
                    <a:pt x="4501" y="17145"/>
                    <a:pt x="4587" y="17140"/>
                  </a:cubicBezTo>
                  <a:cubicBezTo>
                    <a:pt x="5614" y="17070"/>
                    <a:pt x="6805" y="16697"/>
                    <a:pt x="8229" y="15786"/>
                  </a:cubicBezTo>
                  <a:cubicBezTo>
                    <a:pt x="12642" y="13031"/>
                    <a:pt x="11872" y="960"/>
                    <a:pt x="11848" y="447"/>
                  </a:cubicBezTo>
                  <a:cubicBezTo>
                    <a:pt x="11826" y="182"/>
                    <a:pt x="11617" y="1"/>
                    <a:pt x="11358"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4079950" y="2434625"/>
              <a:ext cx="54300" cy="53450"/>
            </a:xfrm>
            <a:custGeom>
              <a:avLst/>
              <a:gdLst/>
              <a:ahLst/>
              <a:cxnLst/>
              <a:rect l="l" t="t" r="r" b="b"/>
              <a:pathLst>
                <a:path w="2172" h="2138" extrusionOk="0">
                  <a:moveTo>
                    <a:pt x="834" y="0"/>
                  </a:moveTo>
                  <a:cubicBezTo>
                    <a:pt x="404" y="0"/>
                    <a:pt x="227" y="492"/>
                    <a:pt x="141" y="700"/>
                  </a:cubicBezTo>
                  <a:cubicBezTo>
                    <a:pt x="1" y="980"/>
                    <a:pt x="794" y="2007"/>
                    <a:pt x="1261" y="2124"/>
                  </a:cubicBezTo>
                  <a:cubicBezTo>
                    <a:pt x="1300" y="2133"/>
                    <a:pt x="1337" y="2137"/>
                    <a:pt x="1372" y="2137"/>
                  </a:cubicBezTo>
                  <a:cubicBezTo>
                    <a:pt x="1794" y="2137"/>
                    <a:pt x="2037" y="1542"/>
                    <a:pt x="2102" y="1283"/>
                  </a:cubicBezTo>
                  <a:cubicBezTo>
                    <a:pt x="2172" y="1003"/>
                    <a:pt x="1378" y="209"/>
                    <a:pt x="1378" y="209"/>
                  </a:cubicBezTo>
                  <a:cubicBezTo>
                    <a:pt x="1162" y="59"/>
                    <a:pt x="983" y="0"/>
                    <a:pt x="83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4002325" y="1069900"/>
              <a:ext cx="256850" cy="772850"/>
            </a:xfrm>
            <a:custGeom>
              <a:avLst/>
              <a:gdLst/>
              <a:ahLst/>
              <a:cxnLst/>
              <a:rect l="l" t="t" r="r" b="b"/>
              <a:pathLst>
                <a:path w="10274" h="30914" extrusionOk="0">
                  <a:moveTo>
                    <a:pt x="0" y="0"/>
                  </a:moveTo>
                  <a:cubicBezTo>
                    <a:pt x="0" y="0"/>
                    <a:pt x="3456" y="280"/>
                    <a:pt x="6001" y="4226"/>
                  </a:cubicBezTo>
                  <a:cubicBezTo>
                    <a:pt x="8546" y="8172"/>
                    <a:pt x="10273" y="27761"/>
                    <a:pt x="9923" y="30913"/>
                  </a:cubicBezTo>
                  <a:lnTo>
                    <a:pt x="8756" y="30446"/>
                  </a:lnTo>
                  <a:cubicBezTo>
                    <a:pt x="8756" y="30446"/>
                    <a:pt x="7682" y="7448"/>
                    <a:pt x="4460" y="4039"/>
                  </a:cubicBezTo>
                  <a:cubicBezTo>
                    <a:pt x="1495" y="911"/>
                    <a:pt x="304" y="1168"/>
                    <a:pt x="304" y="1168"/>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4075275" y="1811125"/>
              <a:ext cx="322225" cy="331650"/>
            </a:xfrm>
            <a:custGeom>
              <a:avLst/>
              <a:gdLst/>
              <a:ahLst/>
              <a:cxnLst/>
              <a:rect l="l" t="t" r="r" b="b"/>
              <a:pathLst>
                <a:path w="12889" h="13266" extrusionOk="0">
                  <a:moveTo>
                    <a:pt x="6145" y="0"/>
                  </a:moveTo>
                  <a:cubicBezTo>
                    <a:pt x="5033" y="0"/>
                    <a:pt x="3956" y="463"/>
                    <a:pt x="3176" y="1288"/>
                  </a:cubicBezTo>
                  <a:cubicBezTo>
                    <a:pt x="1" y="4486"/>
                    <a:pt x="281" y="12845"/>
                    <a:pt x="281" y="13195"/>
                  </a:cubicBezTo>
                  <a:lnTo>
                    <a:pt x="1612" y="13148"/>
                  </a:lnTo>
                  <a:cubicBezTo>
                    <a:pt x="1612" y="13078"/>
                    <a:pt x="1332" y="5023"/>
                    <a:pt x="4110" y="2221"/>
                  </a:cubicBezTo>
                  <a:cubicBezTo>
                    <a:pt x="4650" y="1636"/>
                    <a:pt x="5408" y="1333"/>
                    <a:pt x="6194" y="1333"/>
                  </a:cubicBezTo>
                  <a:cubicBezTo>
                    <a:pt x="6223" y="1333"/>
                    <a:pt x="6252" y="1333"/>
                    <a:pt x="6281" y="1334"/>
                  </a:cubicBezTo>
                  <a:cubicBezTo>
                    <a:pt x="10367" y="1451"/>
                    <a:pt x="10951" y="5187"/>
                    <a:pt x="11371" y="10860"/>
                  </a:cubicBezTo>
                  <a:cubicBezTo>
                    <a:pt x="11441" y="11654"/>
                    <a:pt x="11488" y="12471"/>
                    <a:pt x="11581" y="13265"/>
                  </a:cubicBezTo>
                  <a:lnTo>
                    <a:pt x="12889" y="13125"/>
                  </a:lnTo>
                  <a:cubicBezTo>
                    <a:pt x="12819" y="12355"/>
                    <a:pt x="12749" y="11537"/>
                    <a:pt x="12702" y="10767"/>
                  </a:cubicBezTo>
                  <a:cubicBezTo>
                    <a:pt x="12329" y="5794"/>
                    <a:pt x="11908" y="167"/>
                    <a:pt x="6305" y="3"/>
                  </a:cubicBezTo>
                  <a:cubicBezTo>
                    <a:pt x="6251" y="1"/>
                    <a:pt x="6198" y="0"/>
                    <a:pt x="6145"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3485750" y="1113675"/>
              <a:ext cx="239325" cy="577875"/>
            </a:xfrm>
            <a:custGeom>
              <a:avLst/>
              <a:gdLst/>
              <a:ahLst/>
              <a:cxnLst/>
              <a:rect l="l" t="t" r="r" b="b"/>
              <a:pathLst>
                <a:path w="9573" h="23115" extrusionOk="0">
                  <a:moveTo>
                    <a:pt x="9573" y="0"/>
                  </a:moveTo>
                  <a:lnTo>
                    <a:pt x="9573" y="0"/>
                  </a:lnTo>
                  <a:cubicBezTo>
                    <a:pt x="6608" y="1308"/>
                    <a:pt x="4133" y="3526"/>
                    <a:pt x="2475" y="6328"/>
                  </a:cubicBezTo>
                  <a:cubicBezTo>
                    <a:pt x="0" y="10484"/>
                    <a:pt x="911" y="23115"/>
                    <a:pt x="911" y="23115"/>
                  </a:cubicBezTo>
                  <a:lnTo>
                    <a:pt x="2078" y="22998"/>
                  </a:lnTo>
                  <a:cubicBezTo>
                    <a:pt x="2078" y="22998"/>
                    <a:pt x="1448" y="12165"/>
                    <a:pt x="3129" y="7705"/>
                  </a:cubicBezTo>
                  <a:cubicBezTo>
                    <a:pt x="4810" y="3246"/>
                    <a:pt x="9293" y="1168"/>
                    <a:pt x="9293" y="1168"/>
                  </a:cubicBezTo>
                  <a:lnTo>
                    <a:pt x="9573"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3417450" y="1676950"/>
              <a:ext cx="215400" cy="216000"/>
            </a:xfrm>
            <a:custGeom>
              <a:avLst/>
              <a:gdLst/>
              <a:ahLst/>
              <a:cxnLst/>
              <a:rect l="l" t="t" r="r" b="b"/>
              <a:pathLst>
                <a:path w="8616" h="8640" extrusionOk="0">
                  <a:moveTo>
                    <a:pt x="8616" y="3713"/>
                  </a:moveTo>
                  <a:cubicBezTo>
                    <a:pt x="8592" y="7005"/>
                    <a:pt x="4623" y="8639"/>
                    <a:pt x="2312" y="6304"/>
                  </a:cubicBezTo>
                  <a:cubicBezTo>
                    <a:pt x="0" y="3969"/>
                    <a:pt x="1658" y="0"/>
                    <a:pt x="4927" y="24"/>
                  </a:cubicBezTo>
                  <a:cubicBezTo>
                    <a:pt x="6958" y="24"/>
                    <a:pt x="8616" y="1681"/>
                    <a:pt x="8616" y="3713"/>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3498575" y="1738225"/>
              <a:ext cx="73000" cy="73000"/>
            </a:xfrm>
            <a:custGeom>
              <a:avLst/>
              <a:gdLst/>
              <a:ahLst/>
              <a:cxnLst/>
              <a:rect l="l" t="t" r="r" b="b"/>
              <a:pathLst>
                <a:path w="2920" h="2920" extrusionOk="0">
                  <a:moveTo>
                    <a:pt x="2919" y="1262"/>
                  </a:moveTo>
                  <a:cubicBezTo>
                    <a:pt x="2919" y="2359"/>
                    <a:pt x="1565" y="2919"/>
                    <a:pt x="795" y="2126"/>
                  </a:cubicBezTo>
                  <a:cubicBezTo>
                    <a:pt x="1" y="1332"/>
                    <a:pt x="561" y="1"/>
                    <a:pt x="1682" y="1"/>
                  </a:cubicBezTo>
                  <a:cubicBezTo>
                    <a:pt x="2359" y="1"/>
                    <a:pt x="2919" y="561"/>
                    <a:pt x="2919" y="126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3722725" y="680550"/>
              <a:ext cx="47875" cy="47900"/>
            </a:xfrm>
            <a:custGeom>
              <a:avLst/>
              <a:gdLst/>
              <a:ahLst/>
              <a:cxnLst/>
              <a:rect l="l" t="t" r="r" b="b"/>
              <a:pathLst>
                <a:path w="1915" h="1916" extrusionOk="0">
                  <a:moveTo>
                    <a:pt x="934" y="1"/>
                  </a:moveTo>
                  <a:cubicBezTo>
                    <a:pt x="561" y="1"/>
                    <a:pt x="211" y="258"/>
                    <a:pt x="71" y="631"/>
                  </a:cubicBezTo>
                  <a:cubicBezTo>
                    <a:pt x="24" y="725"/>
                    <a:pt x="0" y="865"/>
                    <a:pt x="0" y="982"/>
                  </a:cubicBezTo>
                  <a:lnTo>
                    <a:pt x="47" y="1215"/>
                  </a:lnTo>
                  <a:cubicBezTo>
                    <a:pt x="94" y="1378"/>
                    <a:pt x="187" y="1542"/>
                    <a:pt x="304" y="1659"/>
                  </a:cubicBezTo>
                  <a:cubicBezTo>
                    <a:pt x="374" y="1705"/>
                    <a:pt x="444" y="1752"/>
                    <a:pt x="514" y="1799"/>
                  </a:cubicBezTo>
                  <a:cubicBezTo>
                    <a:pt x="654" y="1869"/>
                    <a:pt x="818" y="1915"/>
                    <a:pt x="981" y="1915"/>
                  </a:cubicBezTo>
                  <a:cubicBezTo>
                    <a:pt x="1098" y="1915"/>
                    <a:pt x="1238" y="1892"/>
                    <a:pt x="1331" y="1822"/>
                  </a:cubicBezTo>
                  <a:cubicBezTo>
                    <a:pt x="1682" y="1682"/>
                    <a:pt x="1915" y="1332"/>
                    <a:pt x="1915" y="935"/>
                  </a:cubicBezTo>
                  <a:lnTo>
                    <a:pt x="1892" y="701"/>
                  </a:lnTo>
                  <a:cubicBezTo>
                    <a:pt x="1845" y="538"/>
                    <a:pt x="1752" y="374"/>
                    <a:pt x="1635" y="258"/>
                  </a:cubicBezTo>
                  <a:lnTo>
                    <a:pt x="1425" y="118"/>
                  </a:lnTo>
                  <a:cubicBezTo>
                    <a:pt x="1261" y="48"/>
                    <a:pt x="1098" y="1"/>
                    <a:pt x="93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3879750" y="680550"/>
              <a:ext cx="47875" cy="47900"/>
            </a:xfrm>
            <a:custGeom>
              <a:avLst/>
              <a:gdLst/>
              <a:ahLst/>
              <a:cxnLst/>
              <a:rect l="l" t="t" r="r" b="b"/>
              <a:pathLst>
                <a:path w="1915" h="1916" extrusionOk="0">
                  <a:moveTo>
                    <a:pt x="957" y="1"/>
                  </a:moveTo>
                  <a:cubicBezTo>
                    <a:pt x="560" y="1"/>
                    <a:pt x="210" y="258"/>
                    <a:pt x="94" y="631"/>
                  </a:cubicBezTo>
                  <a:cubicBezTo>
                    <a:pt x="23" y="725"/>
                    <a:pt x="0" y="865"/>
                    <a:pt x="23" y="982"/>
                  </a:cubicBezTo>
                  <a:lnTo>
                    <a:pt x="47" y="1215"/>
                  </a:lnTo>
                  <a:cubicBezTo>
                    <a:pt x="94" y="1378"/>
                    <a:pt x="187" y="1542"/>
                    <a:pt x="304" y="1659"/>
                  </a:cubicBezTo>
                  <a:cubicBezTo>
                    <a:pt x="374" y="1705"/>
                    <a:pt x="444" y="1752"/>
                    <a:pt x="514" y="1799"/>
                  </a:cubicBezTo>
                  <a:cubicBezTo>
                    <a:pt x="654" y="1869"/>
                    <a:pt x="817" y="1915"/>
                    <a:pt x="981" y="1915"/>
                  </a:cubicBezTo>
                  <a:cubicBezTo>
                    <a:pt x="1121" y="1915"/>
                    <a:pt x="1238" y="1892"/>
                    <a:pt x="1354" y="1822"/>
                  </a:cubicBezTo>
                  <a:cubicBezTo>
                    <a:pt x="1471" y="1799"/>
                    <a:pt x="1564" y="1705"/>
                    <a:pt x="1658" y="1612"/>
                  </a:cubicBezTo>
                  <a:cubicBezTo>
                    <a:pt x="1821" y="1425"/>
                    <a:pt x="1915" y="1192"/>
                    <a:pt x="1915" y="935"/>
                  </a:cubicBezTo>
                  <a:cubicBezTo>
                    <a:pt x="1915" y="865"/>
                    <a:pt x="1891" y="771"/>
                    <a:pt x="1891" y="701"/>
                  </a:cubicBezTo>
                  <a:cubicBezTo>
                    <a:pt x="1845" y="538"/>
                    <a:pt x="1751" y="374"/>
                    <a:pt x="1634" y="258"/>
                  </a:cubicBezTo>
                  <a:cubicBezTo>
                    <a:pt x="1564" y="211"/>
                    <a:pt x="1494" y="164"/>
                    <a:pt x="1424" y="118"/>
                  </a:cubicBezTo>
                  <a:cubicBezTo>
                    <a:pt x="1284" y="48"/>
                    <a:pt x="1121" y="1"/>
                    <a:pt x="957"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3703450" y="608750"/>
              <a:ext cx="80000" cy="38575"/>
            </a:xfrm>
            <a:custGeom>
              <a:avLst/>
              <a:gdLst/>
              <a:ahLst/>
              <a:cxnLst/>
              <a:rect l="l" t="t" r="r" b="b"/>
              <a:pathLst>
                <a:path w="3200" h="1543" extrusionOk="0">
                  <a:moveTo>
                    <a:pt x="1618" y="1"/>
                  </a:moveTo>
                  <a:cubicBezTo>
                    <a:pt x="1608" y="1"/>
                    <a:pt x="1598" y="1"/>
                    <a:pt x="1589" y="1"/>
                  </a:cubicBezTo>
                  <a:cubicBezTo>
                    <a:pt x="491" y="24"/>
                    <a:pt x="1" y="1542"/>
                    <a:pt x="1" y="1542"/>
                  </a:cubicBezTo>
                  <a:cubicBezTo>
                    <a:pt x="491" y="1262"/>
                    <a:pt x="1028" y="1052"/>
                    <a:pt x="1589" y="888"/>
                  </a:cubicBezTo>
                  <a:cubicBezTo>
                    <a:pt x="1723" y="877"/>
                    <a:pt x="1859" y="871"/>
                    <a:pt x="1995" y="871"/>
                  </a:cubicBezTo>
                  <a:cubicBezTo>
                    <a:pt x="2403" y="871"/>
                    <a:pt x="2814" y="923"/>
                    <a:pt x="3200" y="1028"/>
                  </a:cubicBezTo>
                  <a:cubicBezTo>
                    <a:pt x="3200" y="1028"/>
                    <a:pt x="2492" y="1"/>
                    <a:pt x="161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3865150" y="608750"/>
              <a:ext cx="80575" cy="38575"/>
            </a:xfrm>
            <a:custGeom>
              <a:avLst/>
              <a:gdLst/>
              <a:ahLst/>
              <a:cxnLst/>
              <a:rect l="l" t="t" r="r" b="b"/>
              <a:pathLst>
                <a:path w="3223" h="1543" extrusionOk="0">
                  <a:moveTo>
                    <a:pt x="1582" y="1"/>
                  </a:moveTo>
                  <a:cubicBezTo>
                    <a:pt x="708" y="1"/>
                    <a:pt x="0" y="1028"/>
                    <a:pt x="0" y="1028"/>
                  </a:cubicBezTo>
                  <a:cubicBezTo>
                    <a:pt x="381" y="913"/>
                    <a:pt x="762" y="867"/>
                    <a:pt x="1143" y="867"/>
                  </a:cubicBezTo>
                  <a:cubicBezTo>
                    <a:pt x="1299" y="867"/>
                    <a:pt x="1455" y="875"/>
                    <a:pt x="1611" y="888"/>
                  </a:cubicBezTo>
                  <a:cubicBezTo>
                    <a:pt x="2172" y="1052"/>
                    <a:pt x="2709" y="1262"/>
                    <a:pt x="3222" y="1542"/>
                  </a:cubicBezTo>
                  <a:cubicBezTo>
                    <a:pt x="3222" y="1542"/>
                    <a:pt x="2732" y="24"/>
                    <a:pt x="1611" y="1"/>
                  </a:cubicBezTo>
                  <a:cubicBezTo>
                    <a:pt x="1602" y="1"/>
                    <a:pt x="1592" y="1"/>
                    <a:pt x="1582"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3777000" y="842825"/>
              <a:ext cx="138950" cy="67750"/>
            </a:xfrm>
            <a:custGeom>
              <a:avLst/>
              <a:gdLst/>
              <a:ahLst/>
              <a:cxnLst/>
              <a:rect l="l" t="t" r="r" b="b"/>
              <a:pathLst>
                <a:path w="5558" h="2710" extrusionOk="0">
                  <a:moveTo>
                    <a:pt x="5558" y="1"/>
                  </a:moveTo>
                  <a:lnTo>
                    <a:pt x="5558" y="1"/>
                  </a:lnTo>
                  <a:cubicBezTo>
                    <a:pt x="5558" y="1"/>
                    <a:pt x="3970" y="981"/>
                    <a:pt x="2382" y="981"/>
                  </a:cubicBezTo>
                  <a:cubicBezTo>
                    <a:pt x="2305" y="986"/>
                    <a:pt x="2228" y="988"/>
                    <a:pt x="2151" y="988"/>
                  </a:cubicBezTo>
                  <a:cubicBezTo>
                    <a:pt x="1392" y="988"/>
                    <a:pt x="658" y="781"/>
                    <a:pt x="1" y="421"/>
                  </a:cubicBezTo>
                  <a:lnTo>
                    <a:pt x="1" y="421"/>
                  </a:lnTo>
                  <a:cubicBezTo>
                    <a:pt x="1" y="421"/>
                    <a:pt x="188" y="2709"/>
                    <a:pt x="2709" y="2709"/>
                  </a:cubicBezTo>
                  <a:cubicBezTo>
                    <a:pt x="2720" y="2709"/>
                    <a:pt x="2730" y="2709"/>
                    <a:pt x="2741" y="2709"/>
                  </a:cubicBezTo>
                  <a:cubicBezTo>
                    <a:pt x="5210" y="2709"/>
                    <a:pt x="5558" y="1"/>
                    <a:pt x="55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3791025" y="639550"/>
              <a:ext cx="52550" cy="178525"/>
            </a:xfrm>
            <a:custGeom>
              <a:avLst/>
              <a:gdLst/>
              <a:ahLst/>
              <a:cxnLst/>
              <a:rect l="l" t="t" r="r" b="b"/>
              <a:pathLst>
                <a:path w="2102" h="7141" extrusionOk="0">
                  <a:moveTo>
                    <a:pt x="1188" y="0"/>
                  </a:moveTo>
                  <a:cubicBezTo>
                    <a:pt x="1122" y="0"/>
                    <a:pt x="1051" y="60"/>
                    <a:pt x="1051" y="147"/>
                  </a:cubicBezTo>
                  <a:cubicBezTo>
                    <a:pt x="1051" y="1011"/>
                    <a:pt x="1261" y="1874"/>
                    <a:pt x="1238" y="2762"/>
                  </a:cubicBezTo>
                  <a:cubicBezTo>
                    <a:pt x="1238" y="3532"/>
                    <a:pt x="1074" y="4256"/>
                    <a:pt x="771" y="4933"/>
                  </a:cubicBezTo>
                  <a:cubicBezTo>
                    <a:pt x="514" y="5423"/>
                    <a:pt x="0" y="5914"/>
                    <a:pt x="234" y="6497"/>
                  </a:cubicBezTo>
                  <a:cubicBezTo>
                    <a:pt x="447" y="6995"/>
                    <a:pt x="958" y="7141"/>
                    <a:pt x="1458" y="7141"/>
                  </a:cubicBezTo>
                  <a:cubicBezTo>
                    <a:pt x="1615" y="7141"/>
                    <a:pt x="1770" y="7127"/>
                    <a:pt x="1915" y="7104"/>
                  </a:cubicBezTo>
                  <a:cubicBezTo>
                    <a:pt x="2102" y="7058"/>
                    <a:pt x="2078" y="6824"/>
                    <a:pt x="1891" y="6801"/>
                  </a:cubicBezTo>
                  <a:cubicBezTo>
                    <a:pt x="1494" y="6778"/>
                    <a:pt x="1028" y="6824"/>
                    <a:pt x="724" y="6521"/>
                  </a:cubicBezTo>
                  <a:cubicBezTo>
                    <a:pt x="444" y="6217"/>
                    <a:pt x="607" y="5937"/>
                    <a:pt x="794" y="5657"/>
                  </a:cubicBezTo>
                  <a:cubicBezTo>
                    <a:pt x="1121" y="5143"/>
                    <a:pt x="1354" y="4606"/>
                    <a:pt x="1494" y="4022"/>
                  </a:cubicBezTo>
                  <a:cubicBezTo>
                    <a:pt x="1611" y="3415"/>
                    <a:pt x="1658" y="2808"/>
                    <a:pt x="1611" y="2201"/>
                  </a:cubicBezTo>
                  <a:cubicBezTo>
                    <a:pt x="1588" y="1477"/>
                    <a:pt x="1471" y="777"/>
                    <a:pt x="1284" y="77"/>
                  </a:cubicBezTo>
                  <a:cubicBezTo>
                    <a:pt x="1267" y="23"/>
                    <a:pt x="1228" y="0"/>
                    <a:pt x="1188"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3941025" y="3308975"/>
              <a:ext cx="455325" cy="220100"/>
            </a:xfrm>
            <a:custGeom>
              <a:avLst/>
              <a:gdLst/>
              <a:ahLst/>
              <a:cxnLst/>
              <a:rect l="l" t="t" r="r" b="b"/>
              <a:pathLst>
                <a:path w="18213" h="8804" extrusionOk="0">
                  <a:moveTo>
                    <a:pt x="17465" y="1"/>
                  </a:moveTo>
                  <a:cubicBezTo>
                    <a:pt x="13473" y="421"/>
                    <a:pt x="6818" y="818"/>
                    <a:pt x="1" y="1028"/>
                  </a:cubicBezTo>
                  <a:lnTo>
                    <a:pt x="701" y="8803"/>
                  </a:lnTo>
                  <a:lnTo>
                    <a:pt x="18212" y="8219"/>
                  </a:lnTo>
                  <a:lnTo>
                    <a:pt x="17465"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3439625" y="3331175"/>
              <a:ext cx="443050" cy="197900"/>
            </a:xfrm>
            <a:custGeom>
              <a:avLst/>
              <a:gdLst/>
              <a:ahLst/>
              <a:cxnLst/>
              <a:rect l="l" t="t" r="r" b="b"/>
              <a:pathLst>
                <a:path w="17722" h="7916" extrusionOk="0">
                  <a:moveTo>
                    <a:pt x="1" y="0"/>
                  </a:moveTo>
                  <a:lnTo>
                    <a:pt x="47" y="7331"/>
                  </a:lnTo>
                  <a:lnTo>
                    <a:pt x="17722" y="7915"/>
                  </a:lnTo>
                  <a:lnTo>
                    <a:pt x="17722" y="7915"/>
                  </a:lnTo>
                  <a:lnTo>
                    <a:pt x="17558" y="210"/>
                  </a:lnTo>
                  <a:cubicBezTo>
                    <a:pt x="15028" y="262"/>
                    <a:pt x="12519" y="291"/>
                    <a:pt x="10159" y="291"/>
                  </a:cubicBezTo>
                  <a:cubicBezTo>
                    <a:pt x="6138" y="291"/>
                    <a:pt x="2546" y="206"/>
                    <a:pt x="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4082275" y="615750"/>
              <a:ext cx="99425" cy="191500"/>
            </a:xfrm>
            <a:custGeom>
              <a:avLst/>
              <a:gdLst/>
              <a:ahLst/>
              <a:cxnLst/>
              <a:rect l="l" t="t" r="r" b="b"/>
              <a:pathLst>
                <a:path w="3977" h="7660" extrusionOk="0">
                  <a:moveTo>
                    <a:pt x="1053" y="0"/>
                  </a:moveTo>
                  <a:cubicBezTo>
                    <a:pt x="618" y="0"/>
                    <a:pt x="304" y="71"/>
                    <a:pt x="304" y="71"/>
                  </a:cubicBezTo>
                  <a:cubicBezTo>
                    <a:pt x="304" y="71"/>
                    <a:pt x="887" y="5616"/>
                    <a:pt x="27" y="7653"/>
                  </a:cubicBezTo>
                  <a:lnTo>
                    <a:pt x="27" y="7653"/>
                  </a:lnTo>
                  <a:cubicBezTo>
                    <a:pt x="1975" y="7154"/>
                    <a:pt x="3411" y="5503"/>
                    <a:pt x="3643" y="3504"/>
                  </a:cubicBezTo>
                  <a:cubicBezTo>
                    <a:pt x="3976" y="440"/>
                    <a:pt x="2136" y="0"/>
                    <a:pt x="1053" y="0"/>
                  </a:cubicBezTo>
                  <a:close/>
                  <a:moveTo>
                    <a:pt x="27" y="7653"/>
                  </a:moveTo>
                  <a:cubicBezTo>
                    <a:pt x="18" y="7655"/>
                    <a:pt x="10" y="7657"/>
                    <a:pt x="1" y="7659"/>
                  </a:cubicBezTo>
                  <a:lnTo>
                    <a:pt x="24" y="7659"/>
                  </a:lnTo>
                  <a:cubicBezTo>
                    <a:pt x="25" y="7657"/>
                    <a:pt x="26" y="7655"/>
                    <a:pt x="27" y="7653"/>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3517850" y="653950"/>
              <a:ext cx="105075" cy="160525"/>
            </a:xfrm>
            <a:custGeom>
              <a:avLst/>
              <a:gdLst/>
              <a:ahLst/>
              <a:cxnLst/>
              <a:rect l="l" t="t" r="r" b="b"/>
              <a:pathLst>
                <a:path w="4203" h="6421" extrusionOk="0">
                  <a:moveTo>
                    <a:pt x="2190" y="1"/>
                  </a:moveTo>
                  <a:cubicBezTo>
                    <a:pt x="1279" y="1"/>
                    <a:pt x="427" y="475"/>
                    <a:pt x="234" y="1462"/>
                  </a:cubicBezTo>
                  <a:cubicBezTo>
                    <a:pt x="0" y="2699"/>
                    <a:pt x="817" y="4287"/>
                    <a:pt x="1611" y="5174"/>
                  </a:cubicBezTo>
                  <a:cubicBezTo>
                    <a:pt x="2195" y="5805"/>
                    <a:pt x="3993" y="6272"/>
                    <a:pt x="4063" y="6342"/>
                  </a:cubicBezTo>
                  <a:cubicBezTo>
                    <a:pt x="4128" y="6406"/>
                    <a:pt x="4164" y="6421"/>
                    <a:pt x="4183" y="6421"/>
                  </a:cubicBezTo>
                  <a:cubicBezTo>
                    <a:pt x="4198" y="6421"/>
                    <a:pt x="4203" y="6412"/>
                    <a:pt x="4203" y="6412"/>
                  </a:cubicBezTo>
                  <a:cubicBezTo>
                    <a:pt x="2895" y="2232"/>
                    <a:pt x="2755" y="388"/>
                    <a:pt x="2755" y="61"/>
                  </a:cubicBezTo>
                  <a:cubicBezTo>
                    <a:pt x="2568" y="21"/>
                    <a:pt x="2378" y="1"/>
                    <a:pt x="219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3546450" y="237925"/>
              <a:ext cx="579050" cy="464275"/>
            </a:xfrm>
            <a:custGeom>
              <a:avLst/>
              <a:gdLst/>
              <a:ahLst/>
              <a:cxnLst/>
              <a:rect l="l" t="t" r="r" b="b"/>
              <a:pathLst>
                <a:path w="23162" h="18571" extrusionOk="0">
                  <a:moveTo>
                    <a:pt x="9238" y="0"/>
                  </a:moveTo>
                  <a:cubicBezTo>
                    <a:pt x="8995" y="0"/>
                    <a:pt x="8748" y="62"/>
                    <a:pt x="8522" y="195"/>
                  </a:cubicBezTo>
                  <a:cubicBezTo>
                    <a:pt x="7635" y="615"/>
                    <a:pt x="7075" y="1526"/>
                    <a:pt x="7051" y="2530"/>
                  </a:cubicBezTo>
                  <a:cubicBezTo>
                    <a:pt x="6888" y="2156"/>
                    <a:pt x="6748" y="1806"/>
                    <a:pt x="6584" y="1526"/>
                  </a:cubicBezTo>
                  <a:cubicBezTo>
                    <a:pt x="6350" y="1125"/>
                    <a:pt x="5845" y="872"/>
                    <a:pt x="5361" y="872"/>
                  </a:cubicBezTo>
                  <a:cubicBezTo>
                    <a:pt x="5027" y="872"/>
                    <a:pt x="4702" y="992"/>
                    <a:pt x="4483" y="1269"/>
                  </a:cubicBezTo>
                  <a:cubicBezTo>
                    <a:pt x="3993" y="1829"/>
                    <a:pt x="3666" y="2506"/>
                    <a:pt x="3549" y="3230"/>
                  </a:cubicBezTo>
                  <a:cubicBezTo>
                    <a:pt x="3456" y="3137"/>
                    <a:pt x="3386" y="3043"/>
                    <a:pt x="3292" y="2950"/>
                  </a:cubicBezTo>
                  <a:cubicBezTo>
                    <a:pt x="3077" y="2711"/>
                    <a:pt x="2734" y="2582"/>
                    <a:pt x="2393" y="2582"/>
                  </a:cubicBezTo>
                  <a:cubicBezTo>
                    <a:pt x="2068" y="2582"/>
                    <a:pt x="1746" y="2699"/>
                    <a:pt x="1541" y="2950"/>
                  </a:cubicBezTo>
                  <a:cubicBezTo>
                    <a:pt x="0" y="4841"/>
                    <a:pt x="70" y="8273"/>
                    <a:pt x="1425" y="10305"/>
                  </a:cubicBezTo>
                  <a:cubicBezTo>
                    <a:pt x="1518" y="10445"/>
                    <a:pt x="1658" y="10561"/>
                    <a:pt x="1821" y="10631"/>
                  </a:cubicBezTo>
                  <a:cubicBezTo>
                    <a:pt x="1051" y="12616"/>
                    <a:pt x="607" y="14787"/>
                    <a:pt x="1214" y="16865"/>
                  </a:cubicBezTo>
                  <a:cubicBezTo>
                    <a:pt x="1332" y="17244"/>
                    <a:pt x="1675" y="17447"/>
                    <a:pt x="2020" y="17447"/>
                  </a:cubicBezTo>
                  <a:cubicBezTo>
                    <a:pt x="2293" y="17447"/>
                    <a:pt x="2567" y="17320"/>
                    <a:pt x="2732" y="17052"/>
                  </a:cubicBezTo>
                  <a:cubicBezTo>
                    <a:pt x="3596" y="15861"/>
                    <a:pt x="4250" y="14531"/>
                    <a:pt x="4693" y="13106"/>
                  </a:cubicBezTo>
                  <a:cubicBezTo>
                    <a:pt x="5137" y="11542"/>
                    <a:pt x="5324" y="10258"/>
                    <a:pt x="6047" y="8857"/>
                  </a:cubicBezTo>
                  <a:cubicBezTo>
                    <a:pt x="7308" y="9651"/>
                    <a:pt x="8873" y="10048"/>
                    <a:pt x="10437" y="10235"/>
                  </a:cubicBezTo>
                  <a:cubicBezTo>
                    <a:pt x="11277" y="10328"/>
                    <a:pt x="12095" y="10375"/>
                    <a:pt x="12935" y="10398"/>
                  </a:cubicBezTo>
                  <a:cubicBezTo>
                    <a:pt x="14219" y="10421"/>
                    <a:pt x="13659" y="10421"/>
                    <a:pt x="14570" y="11238"/>
                  </a:cubicBezTo>
                  <a:cubicBezTo>
                    <a:pt x="16157" y="12663"/>
                    <a:pt x="18095" y="13200"/>
                    <a:pt x="18235" y="15698"/>
                  </a:cubicBezTo>
                  <a:cubicBezTo>
                    <a:pt x="18305" y="16677"/>
                    <a:pt x="19552" y="18571"/>
                    <a:pt x="20469" y="18571"/>
                  </a:cubicBezTo>
                  <a:cubicBezTo>
                    <a:pt x="20777" y="18571"/>
                    <a:pt x="21048" y="18357"/>
                    <a:pt x="21224" y="17823"/>
                  </a:cubicBezTo>
                  <a:cubicBezTo>
                    <a:pt x="22648" y="13433"/>
                    <a:pt x="23162" y="10491"/>
                    <a:pt x="21878" y="8297"/>
                  </a:cubicBezTo>
                  <a:cubicBezTo>
                    <a:pt x="20944" y="6709"/>
                    <a:pt x="19636" y="4771"/>
                    <a:pt x="17838" y="4094"/>
                  </a:cubicBezTo>
                  <a:cubicBezTo>
                    <a:pt x="17395" y="3253"/>
                    <a:pt x="16601" y="2670"/>
                    <a:pt x="15667" y="2506"/>
                  </a:cubicBezTo>
                  <a:cubicBezTo>
                    <a:pt x="14653" y="2330"/>
                    <a:pt x="13847" y="1092"/>
                    <a:pt x="12758" y="1092"/>
                  </a:cubicBezTo>
                  <a:cubicBezTo>
                    <a:pt x="12693" y="1092"/>
                    <a:pt x="12628" y="1096"/>
                    <a:pt x="12562" y="1105"/>
                  </a:cubicBezTo>
                  <a:cubicBezTo>
                    <a:pt x="11978" y="1152"/>
                    <a:pt x="11418" y="1386"/>
                    <a:pt x="10997" y="1806"/>
                  </a:cubicBezTo>
                  <a:cubicBezTo>
                    <a:pt x="10834" y="1432"/>
                    <a:pt x="10647" y="1059"/>
                    <a:pt x="10460" y="685"/>
                  </a:cubicBezTo>
                  <a:cubicBezTo>
                    <a:pt x="10196" y="249"/>
                    <a:pt x="9724" y="0"/>
                    <a:pt x="9238" y="0"/>
                  </a:cubicBezTo>
                  <a:close/>
                </a:path>
              </a:pathLst>
            </a:custGeom>
            <a:solidFill>
              <a:srgbClr val="F3E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42"/>
        <p:cNvGrpSpPr/>
        <p:nvPr/>
      </p:nvGrpSpPr>
      <p:grpSpPr>
        <a:xfrm>
          <a:off x="0" y="0"/>
          <a:ext cx="0" cy="0"/>
          <a:chOff x="0" y="0"/>
          <a:chExt cx="0" cy="0"/>
        </a:xfrm>
      </p:grpSpPr>
      <p:sp>
        <p:nvSpPr>
          <p:cNvPr id="1243" name="Google Shape;1243;p5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Discussions Summary</a:t>
            </a:r>
            <a:endParaRPr/>
          </a:p>
        </p:txBody>
      </p:sp>
      <p:sp>
        <p:nvSpPr>
          <p:cNvPr id="1244" name="Google Shape;1244;p50"/>
          <p:cNvSpPr txBox="1">
            <a:spLocks noGrp="1"/>
          </p:cNvSpPr>
          <p:nvPr>
            <p:ph type="title" idx="2"/>
          </p:nvPr>
        </p:nvSpPr>
        <p:spPr>
          <a:xfrm>
            <a:off x="3831300" y="1674300"/>
            <a:ext cx="1494300" cy="6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245" name="Google Shape;1245;p50"/>
          <p:cNvSpPr txBox="1">
            <a:spLocks noGrp="1"/>
          </p:cNvSpPr>
          <p:nvPr>
            <p:ph type="subTitle" idx="1"/>
          </p:nvPr>
        </p:nvSpPr>
        <p:spPr>
          <a:xfrm>
            <a:off x="5443200" y="1674150"/>
            <a:ext cx="2980800" cy="6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extremely poisonous</a:t>
            </a:r>
            <a:endParaRPr/>
          </a:p>
        </p:txBody>
      </p:sp>
      <p:sp>
        <p:nvSpPr>
          <p:cNvPr id="1246" name="Google Shape;1246;p50"/>
          <p:cNvSpPr txBox="1">
            <a:spLocks noGrp="1"/>
          </p:cNvSpPr>
          <p:nvPr>
            <p:ph type="title" idx="3"/>
          </p:nvPr>
        </p:nvSpPr>
        <p:spPr>
          <a:xfrm>
            <a:off x="3831300" y="2550975"/>
            <a:ext cx="1494300" cy="6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7" name="Google Shape;1247;p50"/>
          <p:cNvSpPr txBox="1">
            <a:spLocks noGrp="1"/>
          </p:cNvSpPr>
          <p:nvPr>
            <p:ph type="subTitle" idx="4"/>
          </p:nvPr>
        </p:nvSpPr>
        <p:spPr>
          <a:xfrm>
            <a:off x="5443200" y="2550825"/>
            <a:ext cx="2980800" cy="6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our Solar System. It’s also the fourth-brightest object in the sky</a:t>
            </a:r>
            <a:endParaRPr/>
          </a:p>
        </p:txBody>
      </p:sp>
      <p:sp>
        <p:nvSpPr>
          <p:cNvPr id="1248" name="Google Shape;1248;p50"/>
          <p:cNvSpPr txBox="1">
            <a:spLocks noGrp="1"/>
          </p:cNvSpPr>
          <p:nvPr>
            <p:ph type="title" idx="5"/>
          </p:nvPr>
        </p:nvSpPr>
        <p:spPr>
          <a:xfrm>
            <a:off x="3831300" y="3427825"/>
            <a:ext cx="1494300" cy="6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249" name="Google Shape;1249;p50"/>
          <p:cNvSpPr txBox="1">
            <a:spLocks noGrp="1"/>
          </p:cNvSpPr>
          <p:nvPr>
            <p:ph type="subTitle" idx="6"/>
          </p:nvPr>
        </p:nvSpPr>
        <p:spPr>
          <a:xfrm>
            <a:off x="5443200" y="3427675"/>
            <a:ext cx="2980800" cy="6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also the smallest one in our Solar System. It’s only a bit larger than our Moon</a:t>
            </a:r>
            <a:endParaRPr/>
          </a:p>
        </p:txBody>
      </p:sp>
      <p:grpSp>
        <p:nvGrpSpPr>
          <p:cNvPr id="1250" name="Google Shape;1250;p50"/>
          <p:cNvGrpSpPr/>
          <p:nvPr/>
        </p:nvGrpSpPr>
        <p:grpSpPr>
          <a:xfrm>
            <a:off x="871489" y="1881225"/>
            <a:ext cx="3583671" cy="3278651"/>
            <a:chOff x="871489" y="1881225"/>
            <a:chExt cx="3583671" cy="3278651"/>
          </a:xfrm>
        </p:grpSpPr>
        <p:sp>
          <p:nvSpPr>
            <p:cNvPr id="1251" name="Google Shape;1251;p50"/>
            <p:cNvSpPr/>
            <p:nvPr/>
          </p:nvSpPr>
          <p:spPr>
            <a:xfrm>
              <a:off x="944307" y="2271819"/>
              <a:ext cx="931309" cy="1704034"/>
            </a:xfrm>
            <a:custGeom>
              <a:avLst/>
              <a:gdLst/>
              <a:ahLst/>
              <a:cxnLst/>
              <a:rect l="l" t="t" r="r" b="b"/>
              <a:pathLst>
                <a:path w="29058" h="53168" extrusionOk="0">
                  <a:moveTo>
                    <a:pt x="2474" y="1"/>
                  </a:moveTo>
                  <a:cubicBezTo>
                    <a:pt x="2223" y="1"/>
                    <a:pt x="352" y="636"/>
                    <a:pt x="335" y="4211"/>
                  </a:cubicBezTo>
                  <a:lnTo>
                    <a:pt x="51" y="44646"/>
                  </a:lnTo>
                  <a:lnTo>
                    <a:pt x="1" y="52967"/>
                  </a:lnTo>
                  <a:lnTo>
                    <a:pt x="28706" y="53167"/>
                  </a:lnTo>
                  <a:lnTo>
                    <a:pt x="29040" y="4128"/>
                  </a:lnTo>
                  <a:cubicBezTo>
                    <a:pt x="29057" y="1956"/>
                    <a:pt x="27303" y="168"/>
                    <a:pt x="25131" y="151"/>
                  </a:cubicBezTo>
                  <a:lnTo>
                    <a:pt x="7135" y="34"/>
                  </a:lnTo>
                  <a:lnTo>
                    <a:pt x="2474"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0"/>
            <p:cNvSpPr/>
            <p:nvPr/>
          </p:nvSpPr>
          <p:spPr>
            <a:xfrm>
              <a:off x="4070624" y="3531319"/>
              <a:ext cx="83586" cy="1602821"/>
            </a:xfrm>
            <a:custGeom>
              <a:avLst/>
              <a:gdLst/>
              <a:ahLst/>
              <a:cxnLst/>
              <a:rect l="l" t="t" r="r" b="b"/>
              <a:pathLst>
                <a:path w="2608" h="50010" extrusionOk="0">
                  <a:moveTo>
                    <a:pt x="1" y="1"/>
                  </a:moveTo>
                  <a:lnTo>
                    <a:pt x="1" y="50009"/>
                  </a:lnTo>
                  <a:lnTo>
                    <a:pt x="2607" y="50009"/>
                  </a:lnTo>
                  <a:lnTo>
                    <a:pt x="2607"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0"/>
            <p:cNvSpPr/>
            <p:nvPr/>
          </p:nvSpPr>
          <p:spPr>
            <a:xfrm>
              <a:off x="988760" y="3935117"/>
              <a:ext cx="208902" cy="1224759"/>
            </a:xfrm>
            <a:custGeom>
              <a:avLst/>
              <a:gdLst/>
              <a:ahLst/>
              <a:cxnLst/>
              <a:rect l="l" t="t" r="r" b="b"/>
              <a:pathLst>
                <a:path w="6518" h="38214" extrusionOk="0">
                  <a:moveTo>
                    <a:pt x="1" y="0"/>
                  </a:moveTo>
                  <a:lnTo>
                    <a:pt x="1" y="35639"/>
                  </a:lnTo>
                  <a:cubicBezTo>
                    <a:pt x="1" y="37043"/>
                    <a:pt x="1137" y="38179"/>
                    <a:pt x="2540" y="38213"/>
                  </a:cubicBezTo>
                  <a:cubicBezTo>
                    <a:pt x="2561" y="38213"/>
                    <a:pt x="2582" y="38213"/>
                    <a:pt x="2602" y="38213"/>
                  </a:cubicBezTo>
                  <a:cubicBezTo>
                    <a:pt x="3978" y="38213"/>
                    <a:pt x="5114" y="37122"/>
                    <a:pt x="5164" y="35723"/>
                  </a:cubicBezTo>
                  <a:lnTo>
                    <a:pt x="6517"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0"/>
            <p:cNvSpPr/>
            <p:nvPr/>
          </p:nvSpPr>
          <p:spPr>
            <a:xfrm>
              <a:off x="1742768" y="3935117"/>
              <a:ext cx="208325" cy="1224759"/>
            </a:xfrm>
            <a:custGeom>
              <a:avLst/>
              <a:gdLst/>
              <a:ahLst/>
              <a:cxnLst/>
              <a:rect l="l" t="t" r="r" b="b"/>
              <a:pathLst>
                <a:path w="6500" h="38214" extrusionOk="0">
                  <a:moveTo>
                    <a:pt x="0" y="0"/>
                  </a:moveTo>
                  <a:lnTo>
                    <a:pt x="0" y="35639"/>
                  </a:lnTo>
                  <a:cubicBezTo>
                    <a:pt x="0" y="37043"/>
                    <a:pt x="1120" y="38179"/>
                    <a:pt x="2523" y="38213"/>
                  </a:cubicBezTo>
                  <a:cubicBezTo>
                    <a:pt x="2544" y="38213"/>
                    <a:pt x="2565" y="38213"/>
                    <a:pt x="2585" y="38213"/>
                  </a:cubicBezTo>
                  <a:cubicBezTo>
                    <a:pt x="3961" y="38213"/>
                    <a:pt x="5097" y="37122"/>
                    <a:pt x="5163" y="35723"/>
                  </a:cubicBezTo>
                  <a:lnTo>
                    <a:pt x="6500"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0"/>
            <p:cNvSpPr/>
            <p:nvPr/>
          </p:nvSpPr>
          <p:spPr>
            <a:xfrm>
              <a:off x="2150284" y="3935117"/>
              <a:ext cx="208357" cy="1224759"/>
            </a:xfrm>
            <a:custGeom>
              <a:avLst/>
              <a:gdLst/>
              <a:ahLst/>
              <a:cxnLst/>
              <a:rect l="l" t="t" r="r" b="b"/>
              <a:pathLst>
                <a:path w="6501" h="38214" extrusionOk="0">
                  <a:moveTo>
                    <a:pt x="1" y="0"/>
                  </a:moveTo>
                  <a:lnTo>
                    <a:pt x="1337" y="35723"/>
                  </a:lnTo>
                  <a:cubicBezTo>
                    <a:pt x="1403" y="37122"/>
                    <a:pt x="2539" y="38213"/>
                    <a:pt x="3915" y="38213"/>
                  </a:cubicBezTo>
                  <a:cubicBezTo>
                    <a:pt x="3936" y="38213"/>
                    <a:pt x="3956" y="38213"/>
                    <a:pt x="3977" y="38213"/>
                  </a:cubicBezTo>
                  <a:cubicBezTo>
                    <a:pt x="5381" y="38179"/>
                    <a:pt x="6500" y="37043"/>
                    <a:pt x="6500" y="35639"/>
                  </a:cubicBezTo>
                  <a:lnTo>
                    <a:pt x="6500"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0"/>
            <p:cNvSpPr/>
            <p:nvPr/>
          </p:nvSpPr>
          <p:spPr>
            <a:xfrm>
              <a:off x="1335252" y="3935117"/>
              <a:ext cx="208325" cy="1224759"/>
            </a:xfrm>
            <a:custGeom>
              <a:avLst/>
              <a:gdLst/>
              <a:ahLst/>
              <a:cxnLst/>
              <a:rect l="l" t="t" r="r" b="b"/>
              <a:pathLst>
                <a:path w="6500" h="38214" extrusionOk="0">
                  <a:moveTo>
                    <a:pt x="0" y="0"/>
                  </a:moveTo>
                  <a:lnTo>
                    <a:pt x="1337" y="35723"/>
                  </a:lnTo>
                  <a:cubicBezTo>
                    <a:pt x="1386" y="37122"/>
                    <a:pt x="2522" y="38213"/>
                    <a:pt x="3898" y="38213"/>
                  </a:cubicBezTo>
                  <a:cubicBezTo>
                    <a:pt x="3919" y="38213"/>
                    <a:pt x="3939" y="38213"/>
                    <a:pt x="3960" y="38213"/>
                  </a:cubicBezTo>
                  <a:cubicBezTo>
                    <a:pt x="5380" y="38179"/>
                    <a:pt x="6500" y="37043"/>
                    <a:pt x="6500" y="35639"/>
                  </a:cubicBezTo>
                  <a:lnTo>
                    <a:pt x="6500"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944307" y="2271819"/>
              <a:ext cx="931309" cy="1704034"/>
            </a:xfrm>
            <a:custGeom>
              <a:avLst/>
              <a:gdLst/>
              <a:ahLst/>
              <a:cxnLst/>
              <a:rect l="l" t="t" r="r" b="b"/>
              <a:pathLst>
                <a:path w="29058" h="53168" extrusionOk="0">
                  <a:moveTo>
                    <a:pt x="2474" y="1"/>
                  </a:moveTo>
                  <a:cubicBezTo>
                    <a:pt x="2223" y="1"/>
                    <a:pt x="352" y="636"/>
                    <a:pt x="335" y="4211"/>
                  </a:cubicBezTo>
                  <a:lnTo>
                    <a:pt x="51" y="44646"/>
                  </a:lnTo>
                  <a:lnTo>
                    <a:pt x="1" y="52967"/>
                  </a:lnTo>
                  <a:lnTo>
                    <a:pt x="28706" y="53167"/>
                  </a:lnTo>
                  <a:lnTo>
                    <a:pt x="29040" y="4128"/>
                  </a:lnTo>
                  <a:cubicBezTo>
                    <a:pt x="29057" y="1956"/>
                    <a:pt x="27303" y="168"/>
                    <a:pt x="25131" y="151"/>
                  </a:cubicBezTo>
                  <a:lnTo>
                    <a:pt x="7135" y="34"/>
                  </a:lnTo>
                  <a:lnTo>
                    <a:pt x="2474" y="1"/>
                  </a:lnTo>
                  <a:close/>
                </a:path>
              </a:pathLst>
            </a:custGeom>
            <a:solidFill>
              <a:srgbClr val="FFFFFF">
                <a:alpha val="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0"/>
            <p:cNvSpPr/>
            <p:nvPr/>
          </p:nvSpPr>
          <p:spPr>
            <a:xfrm>
              <a:off x="871489" y="2271819"/>
              <a:ext cx="152109" cy="1713233"/>
            </a:xfrm>
            <a:custGeom>
              <a:avLst/>
              <a:gdLst/>
              <a:ahLst/>
              <a:cxnLst/>
              <a:rect l="l" t="t" r="r" b="b"/>
              <a:pathLst>
                <a:path w="4746" h="53455" extrusionOk="0">
                  <a:moveTo>
                    <a:pt x="4746" y="1"/>
                  </a:moveTo>
                  <a:cubicBezTo>
                    <a:pt x="2874" y="84"/>
                    <a:pt x="769" y="636"/>
                    <a:pt x="402" y="3125"/>
                  </a:cubicBezTo>
                  <a:cubicBezTo>
                    <a:pt x="1" y="5899"/>
                    <a:pt x="84" y="50176"/>
                    <a:pt x="67" y="51897"/>
                  </a:cubicBezTo>
                  <a:cubicBezTo>
                    <a:pt x="59" y="52788"/>
                    <a:pt x="1187" y="53454"/>
                    <a:pt x="2293" y="53454"/>
                  </a:cubicBezTo>
                  <a:cubicBezTo>
                    <a:pt x="3345" y="53454"/>
                    <a:pt x="4379" y="52851"/>
                    <a:pt x="4395" y="51262"/>
                  </a:cubicBezTo>
                  <a:lnTo>
                    <a:pt x="4746"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0"/>
            <p:cNvSpPr/>
            <p:nvPr/>
          </p:nvSpPr>
          <p:spPr>
            <a:xfrm>
              <a:off x="874181" y="3786758"/>
              <a:ext cx="1656889" cy="308513"/>
            </a:xfrm>
            <a:custGeom>
              <a:avLst/>
              <a:gdLst/>
              <a:ahLst/>
              <a:cxnLst/>
              <a:rect l="l" t="t" r="r" b="b"/>
              <a:pathLst>
                <a:path w="51697" h="9626" extrusionOk="0">
                  <a:moveTo>
                    <a:pt x="4678" y="1"/>
                  </a:moveTo>
                  <a:cubicBezTo>
                    <a:pt x="2105" y="1"/>
                    <a:pt x="33" y="2073"/>
                    <a:pt x="17" y="4629"/>
                  </a:cubicBezTo>
                  <a:cubicBezTo>
                    <a:pt x="0" y="7202"/>
                    <a:pt x="2055" y="9291"/>
                    <a:pt x="4612" y="9324"/>
                  </a:cubicBezTo>
                  <a:lnTo>
                    <a:pt x="46985" y="9625"/>
                  </a:lnTo>
                  <a:cubicBezTo>
                    <a:pt x="46995" y="9625"/>
                    <a:pt x="47005" y="9625"/>
                    <a:pt x="47015" y="9625"/>
                  </a:cubicBezTo>
                  <a:cubicBezTo>
                    <a:pt x="49575" y="9625"/>
                    <a:pt x="51663" y="7560"/>
                    <a:pt x="51680" y="4997"/>
                  </a:cubicBezTo>
                  <a:cubicBezTo>
                    <a:pt x="51696" y="2424"/>
                    <a:pt x="49625" y="318"/>
                    <a:pt x="47051" y="302"/>
                  </a:cubicBezTo>
                  <a:lnTo>
                    <a:pt x="4678"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0"/>
            <p:cNvSpPr/>
            <p:nvPr/>
          </p:nvSpPr>
          <p:spPr>
            <a:xfrm>
              <a:off x="2790226" y="4927930"/>
              <a:ext cx="607283" cy="231914"/>
            </a:xfrm>
            <a:custGeom>
              <a:avLst/>
              <a:gdLst/>
              <a:ahLst/>
              <a:cxnLst/>
              <a:rect l="l" t="t" r="r" b="b"/>
              <a:pathLst>
                <a:path w="18948" h="7236" extrusionOk="0">
                  <a:moveTo>
                    <a:pt x="7502" y="1"/>
                  </a:moveTo>
                  <a:lnTo>
                    <a:pt x="0" y="535"/>
                  </a:lnTo>
                  <a:lnTo>
                    <a:pt x="151" y="3977"/>
                  </a:lnTo>
                  <a:lnTo>
                    <a:pt x="268" y="7236"/>
                  </a:lnTo>
                  <a:lnTo>
                    <a:pt x="18948" y="7236"/>
                  </a:lnTo>
                  <a:cubicBezTo>
                    <a:pt x="18948" y="7236"/>
                    <a:pt x="17879" y="5097"/>
                    <a:pt x="14838" y="4462"/>
                  </a:cubicBezTo>
                  <a:cubicBezTo>
                    <a:pt x="13534" y="4228"/>
                    <a:pt x="12264" y="3844"/>
                    <a:pt x="11045" y="3342"/>
                  </a:cubicBezTo>
                  <a:cubicBezTo>
                    <a:pt x="7419" y="1822"/>
                    <a:pt x="7502" y="1"/>
                    <a:pt x="7502"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0"/>
            <p:cNvSpPr/>
            <p:nvPr/>
          </p:nvSpPr>
          <p:spPr>
            <a:xfrm>
              <a:off x="2795034" y="5035041"/>
              <a:ext cx="602476" cy="124803"/>
            </a:xfrm>
            <a:custGeom>
              <a:avLst/>
              <a:gdLst/>
              <a:ahLst/>
              <a:cxnLst/>
              <a:rect l="l" t="t" r="r" b="b"/>
              <a:pathLst>
                <a:path w="18798" h="3894" extrusionOk="0">
                  <a:moveTo>
                    <a:pt x="10895" y="0"/>
                  </a:moveTo>
                  <a:cubicBezTo>
                    <a:pt x="10076" y="752"/>
                    <a:pt x="9224" y="1655"/>
                    <a:pt x="8773" y="2574"/>
                  </a:cubicBezTo>
                  <a:cubicBezTo>
                    <a:pt x="4328" y="2206"/>
                    <a:pt x="1705" y="1120"/>
                    <a:pt x="1" y="635"/>
                  </a:cubicBezTo>
                  <a:lnTo>
                    <a:pt x="1" y="652"/>
                  </a:lnTo>
                  <a:lnTo>
                    <a:pt x="118" y="3894"/>
                  </a:lnTo>
                  <a:lnTo>
                    <a:pt x="18798" y="3894"/>
                  </a:lnTo>
                  <a:cubicBezTo>
                    <a:pt x="18798" y="3894"/>
                    <a:pt x="17729" y="1755"/>
                    <a:pt x="14688" y="1137"/>
                  </a:cubicBezTo>
                  <a:cubicBezTo>
                    <a:pt x="13384" y="886"/>
                    <a:pt x="12114" y="502"/>
                    <a:pt x="10895" y="0"/>
                  </a:cubicBezTo>
                  <a:close/>
                </a:path>
              </a:pathLst>
            </a:custGeom>
            <a:solidFill>
              <a:srgbClr val="044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0"/>
            <p:cNvSpPr/>
            <p:nvPr/>
          </p:nvSpPr>
          <p:spPr>
            <a:xfrm>
              <a:off x="1877699" y="3529717"/>
              <a:ext cx="1230111" cy="1552470"/>
            </a:xfrm>
            <a:custGeom>
              <a:avLst/>
              <a:gdLst/>
              <a:ahLst/>
              <a:cxnLst/>
              <a:rect l="l" t="t" r="r" b="b"/>
              <a:pathLst>
                <a:path w="38381" h="48439" extrusionOk="0">
                  <a:moveTo>
                    <a:pt x="886" y="1"/>
                  </a:moveTo>
                  <a:cubicBezTo>
                    <a:pt x="886" y="1"/>
                    <a:pt x="1" y="3209"/>
                    <a:pt x="619" y="6016"/>
                  </a:cubicBezTo>
                  <a:cubicBezTo>
                    <a:pt x="853" y="7102"/>
                    <a:pt x="1321" y="8138"/>
                    <a:pt x="2156" y="8890"/>
                  </a:cubicBezTo>
                  <a:cubicBezTo>
                    <a:pt x="5348" y="12031"/>
                    <a:pt x="23343" y="16726"/>
                    <a:pt x="23343" y="16726"/>
                  </a:cubicBezTo>
                  <a:lnTo>
                    <a:pt x="27470" y="48439"/>
                  </a:lnTo>
                  <a:lnTo>
                    <a:pt x="38381" y="44262"/>
                  </a:lnTo>
                  <a:cubicBezTo>
                    <a:pt x="38381" y="44262"/>
                    <a:pt x="35690" y="9959"/>
                    <a:pt x="33936" y="7837"/>
                  </a:cubicBezTo>
                  <a:cubicBezTo>
                    <a:pt x="32934" y="6617"/>
                    <a:pt x="26167" y="4378"/>
                    <a:pt x="20469" y="2641"/>
                  </a:cubicBezTo>
                  <a:cubicBezTo>
                    <a:pt x="16058" y="1304"/>
                    <a:pt x="12298" y="268"/>
                    <a:pt x="12298" y="268"/>
                  </a:cubicBezTo>
                  <a:lnTo>
                    <a:pt x="886"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0"/>
            <p:cNvSpPr/>
            <p:nvPr/>
          </p:nvSpPr>
          <p:spPr>
            <a:xfrm>
              <a:off x="1877699" y="3529717"/>
              <a:ext cx="656031" cy="192813"/>
            </a:xfrm>
            <a:custGeom>
              <a:avLst/>
              <a:gdLst/>
              <a:ahLst/>
              <a:cxnLst/>
              <a:rect l="l" t="t" r="r" b="b"/>
              <a:pathLst>
                <a:path w="20469" h="6016" extrusionOk="0">
                  <a:moveTo>
                    <a:pt x="886" y="1"/>
                  </a:moveTo>
                  <a:cubicBezTo>
                    <a:pt x="886" y="1"/>
                    <a:pt x="1" y="3209"/>
                    <a:pt x="619" y="6016"/>
                  </a:cubicBezTo>
                  <a:cubicBezTo>
                    <a:pt x="7704" y="4813"/>
                    <a:pt x="15473" y="3493"/>
                    <a:pt x="20469" y="2641"/>
                  </a:cubicBezTo>
                  <a:cubicBezTo>
                    <a:pt x="16058" y="1304"/>
                    <a:pt x="12298" y="268"/>
                    <a:pt x="12298" y="268"/>
                  </a:cubicBezTo>
                  <a:lnTo>
                    <a:pt x="886"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0"/>
            <p:cNvSpPr/>
            <p:nvPr/>
          </p:nvSpPr>
          <p:spPr>
            <a:xfrm>
              <a:off x="1319163" y="1881225"/>
              <a:ext cx="953776" cy="1005152"/>
            </a:xfrm>
            <a:custGeom>
              <a:avLst/>
              <a:gdLst/>
              <a:ahLst/>
              <a:cxnLst/>
              <a:rect l="l" t="t" r="r" b="b"/>
              <a:pathLst>
                <a:path w="29759" h="31362" extrusionOk="0">
                  <a:moveTo>
                    <a:pt x="22615" y="0"/>
                  </a:moveTo>
                  <a:cubicBezTo>
                    <a:pt x="19024" y="0"/>
                    <a:pt x="15677" y="2020"/>
                    <a:pt x="14019" y="5320"/>
                  </a:cubicBezTo>
                  <a:cubicBezTo>
                    <a:pt x="13435" y="6473"/>
                    <a:pt x="13301" y="7643"/>
                    <a:pt x="12248" y="8462"/>
                  </a:cubicBezTo>
                  <a:cubicBezTo>
                    <a:pt x="11246" y="9247"/>
                    <a:pt x="10126" y="9330"/>
                    <a:pt x="9658" y="10717"/>
                  </a:cubicBezTo>
                  <a:cubicBezTo>
                    <a:pt x="9274" y="11887"/>
                    <a:pt x="9926" y="13424"/>
                    <a:pt x="8890" y="14393"/>
                  </a:cubicBezTo>
                  <a:cubicBezTo>
                    <a:pt x="7854" y="15379"/>
                    <a:pt x="5866" y="14694"/>
                    <a:pt x="4963" y="15797"/>
                  </a:cubicBezTo>
                  <a:cubicBezTo>
                    <a:pt x="4178" y="16749"/>
                    <a:pt x="4896" y="18236"/>
                    <a:pt x="4495" y="19389"/>
                  </a:cubicBezTo>
                  <a:cubicBezTo>
                    <a:pt x="3927" y="20976"/>
                    <a:pt x="1688" y="21210"/>
                    <a:pt x="719" y="22580"/>
                  </a:cubicBezTo>
                  <a:cubicBezTo>
                    <a:pt x="1" y="23600"/>
                    <a:pt x="185" y="25053"/>
                    <a:pt x="870" y="26089"/>
                  </a:cubicBezTo>
                  <a:cubicBezTo>
                    <a:pt x="1538" y="27142"/>
                    <a:pt x="2624" y="27843"/>
                    <a:pt x="3727" y="28445"/>
                  </a:cubicBezTo>
                  <a:cubicBezTo>
                    <a:pt x="7354" y="30380"/>
                    <a:pt x="11365" y="31361"/>
                    <a:pt x="15402" y="31361"/>
                  </a:cubicBezTo>
                  <a:cubicBezTo>
                    <a:pt x="17780" y="31361"/>
                    <a:pt x="20168" y="31021"/>
                    <a:pt x="22491" y="30333"/>
                  </a:cubicBezTo>
                  <a:cubicBezTo>
                    <a:pt x="26217" y="29197"/>
                    <a:pt x="28957" y="26590"/>
                    <a:pt x="28138" y="22346"/>
                  </a:cubicBezTo>
                  <a:cubicBezTo>
                    <a:pt x="27921" y="21310"/>
                    <a:pt x="27486" y="20308"/>
                    <a:pt x="27537" y="19255"/>
                  </a:cubicBezTo>
                  <a:cubicBezTo>
                    <a:pt x="27587" y="18437"/>
                    <a:pt x="28506" y="17701"/>
                    <a:pt x="28923" y="17000"/>
                  </a:cubicBezTo>
                  <a:cubicBezTo>
                    <a:pt x="29408" y="16198"/>
                    <a:pt x="29759" y="15279"/>
                    <a:pt x="29725" y="14326"/>
                  </a:cubicBezTo>
                  <a:cubicBezTo>
                    <a:pt x="29675" y="13224"/>
                    <a:pt x="29124" y="12204"/>
                    <a:pt x="28740" y="11168"/>
                  </a:cubicBezTo>
                  <a:cubicBezTo>
                    <a:pt x="28255" y="9915"/>
                    <a:pt x="28355" y="9046"/>
                    <a:pt x="28706" y="7827"/>
                  </a:cubicBezTo>
                  <a:cubicBezTo>
                    <a:pt x="29091" y="6507"/>
                    <a:pt x="28957" y="4936"/>
                    <a:pt x="28556" y="3650"/>
                  </a:cubicBezTo>
                  <a:cubicBezTo>
                    <a:pt x="28339" y="2914"/>
                    <a:pt x="27971" y="2246"/>
                    <a:pt x="27470" y="1678"/>
                  </a:cubicBezTo>
                  <a:cubicBezTo>
                    <a:pt x="26668" y="809"/>
                    <a:pt x="25515" y="358"/>
                    <a:pt x="24345" y="158"/>
                  </a:cubicBezTo>
                  <a:cubicBezTo>
                    <a:pt x="23766" y="52"/>
                    <a:pt x="23188" y="0"/>
                    <a:pt x="22615" y="0"/>
                  </a:cubicBezTo>
                  <a:close/>
                </a:path>
              </a:pathLst>
            </a:custGeom>
            <a:solidFill>
              <a:srgbClr val="ED3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0"/>
            <p:cNvSpPr/>
            <p:nvPr/>
          </p:nvSpPr>
          <p:spPr>
            <a:xfrm>
              <a:off x="1532841" y="2097723"/>
              <a:ext cx="680678" cy="610617"/>
            </a:xfrm>
            <a:custGeom>
              <a:avLst/>
              <a:gdLst/>
              <a:ahLst/>
              <a:cxnLst/>
              <a:rect l="l" t="t" r="r" b="b"/>
              <a:pathLst>
                <a:path w="21238" h="19052" extrusionOk="0">
                  <a:moveTo>
                    <a:pt x="11935" y="0"/>
                  </a:moveTo>
                  <a:cubicBezTo>
                    <a:pt x="11794" y="0"/>
                    <a:pt x="11656" y="26"/>
                    <a:pt x="11530" y="86"/>
                  </a:cubicBezTo>
                  <a:cubicBezTo>
                    <a:pt x="10778" y="453"/>
                    <a:pt x="10945" y="1606"/>
                    <a:pt x="10410" y="2258"/>
                  </a:cubicBezTo>
                  <a:cubicBezTo>
                    <a:pt x="9775" y="3043"/>
                    <a:pt x="8422" y="2726"/>
                    <a:pt x="7620" y="3344"/>
                  </a:cubicBezTo>
                  <a:cubicBezTo>
                    <a:pt x="6450" y="4213"/>
                    <a:pt x="7085" y="6268"/>
                    <a:pt x="6083" y="7321"/>
                  </a:cubicBezTo>
                  <a:cubicBezTo>
                    <a:pt x="5431" y="7989"/>
                    <a:pt x="4362" y="8006"/>
                    <a:pt x="3626" y="8557"/>
                  </a:cubicBezTo>
                  <a:cubicBezTo>
                    <a:pt x="3108" y="8958"/>
                    <a:pt x="2808" y="9560"/>
                    <a:pt x="2540" y="10144"/>
                  </a:cubicBezTo>
                  <a:lnTo>
                    <a:pt x="786" y="13854"/>
                  </a:lnTo>
                  <a:cubicBezTo>
                    <a:pt x="402" y="14672"/>
                    <a:pt x="1" y="15575"/>
                    <a:pt x="201" y="16477"/>
                  </a:cubicBezTo>
                  <a:cubicBezTo>
                    <a:pt x="485" y="17747"/>
                    <a:pt x="1855" y="18415"/>
                    <a:pt x="3108" y="18749"/>
                  </a:cubicBezTo>
                  <a:cubicBezTo>
                    <a:pt x="3762" y="18926"/>
                    <a:pt x="4452" y="19051"/>
                    <a:pt x="5129" y="19051"/>
                  </a:cubicBezTo>
                  <a:cubicBezTo>
                    <a:pt x="5732" y="19051"/>
                    <a:pt x="6324" y="18951"/>
                    <a:pt x="6868" y="18699"/>
                  </a:cubicBezTo>
                  <a:cubicBezTo>
                    <a:pt x="8154" y="18081"/>
                    <a:pt x="8990" y="16711"/>
                    <a:pt x="10310" y="16193"/>
                  </a:cubicBezTo>
                  <a:cubicBezTo>
                    <a:pt x="10837" y="15996"/>
                    <a:pt x="11397" y="15948"/>
                    <a:pt x="11966" y="15948"/>
                  </a:cubicBezTo>
                  <a:cubicBezTo>
                    <a:pt x="12460" y="15948"/>
                    <a:pt x="12961" y="15985"/>
                    <a:pt x="13451" y="15992"/>
                  </a:cubicBezTo>
                  <a:cubicBezTo>
                    <a:pt x="13538" y="15995"/>
                    <a:pt x="13625" y="15997"/>
                    <a:pt x="13713" y="15997"/>
                  </a:cubicBezTo>
                  <a:cubicBezTo>
                    <a:pt x="14693" y="15997"/>
                    <a:pt x="15730" y="15809"/>
                    <a:pt x="16358" y="15073"/>
                  </a:cubicBezTo>
                  <a:cubicBezTo>
                    <a:pt x="17244" y="14037"/>
                    <a:pt x="16960" y="12367"/>
                    <a:pt x="17812" y="11297"/>
                  </a:cubicBezTo>
                  <a:cubicBezTo>
                    <a:pt x="18313" y="10646"/>
                    <a:pt x="19115" y="10345"/>
                    <a:pt x="19834" y="9944"/>
                  </a:cubicBezTo>
                  <a:cubicBezTo>
                    <a:pt x="20535" y="9543"/>
                    <a:pt x="21237" y="8891"/>
                    <a:pt x="21204" y="8073"/>
                  </a:cubicBezTo>
                  <a:cubicBezTo>
                    <a:pt x="21187" y="7471"/>
                    <a:pt x="20769" y="6970"/>
                    <a:pt x="20435" y="6469"/>
                  </a:cubicBezTo>
                  <a:cubicBezTo>
                    <a:pt x="19449" y="4981"/>
                    <a:pt x="19449" y="3511"/>
                    <a:pt x="19299" y="1807"/>
                  </a:cubicBezTo>
                  <a:cubicBezTo>
                    <a:pt x="19199" y="679"/>
                    <a:pt x="18403" y="256"/>
                    <a:pt x="17462" y="256"/>
                  </a:cubicBezTo>
                  <a:cubicBezTo>
                    <a:pt x="17148" y="256"/>
                    <a:pt x="16818" y="303"/>
                    <a:pt x="16492" y="387"/>
                  </a:cubicBezTo>
                  <a:cubicBezTo>
                    <a:pt x="15812" y="572"/>
                    <a:pt x="15113" y="831"/>
                    <a:pt x="14437" y="831"/>
                  </a:cubicBezTo>
                  <a:cubicBezTo>
                    <a:pt x="14200" y="831"/>
                    <a:pt x="13965" y="799"/>
                    <a:pt x="13735" y="721"/>
                  </a:cubicBezTo>
                  <a:cubicBezTo>
                    <a:pt x="13367" y="570"/>
                    <a:pt x="13017" y="387"/>
                    <a:pt x="12666" y="186"/>
                  </a:cubicBezTo>
                  <a:cubicBezTo>
                    <a:pt x="12442" y="79"/>
                    <a:pt x="12184" y="0"/>
                    <a:pt x="11935" y="0"/>
                  </a:cubicBezTo>
                  <a:close/>
                </a:path>
              </a:pathLst>
            </a:custGeom>
            <a:solidFill>
              <a:srgbClr val="CD2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0"/>
            <p:cNvSpPr/>
            <p:nvPr/>
          </p:nvSpPr>
          <p:spPr>
            <a:xfrm>
              <a:off x="2491937" y="4927930"/>
              <a:ext cx="606771" cy="231914"/>
            </a:xfrm>
            <a:custGeom>
              <a:avLst/>
              <a:gdLst/>
              <a:ahLst/>
              <a:cxnLst/>
              <a:rect l="l" t="t" r="r" b="b"/>
              <a:pathLst>
                <a:path w="18932" h="7236" extrusionOk="0">
                  <a:moveTo>
                    <a:pt x="7503" y="1"/>
                  </a:moveTo>
                  <a:lnTo>
                    <a:pt x="1" y="535"/>
                  </a:lnTo>
                  <a:lnTo>
                    <a:pt x="134" y="3977"/>
                  </a:lnTo>
                  <a:lnTo>
                    <a:pt x="268" y="7236"/>
                  </a:lnTo>
                  <a:lnTo>
                    <a:pt x="18931" y="7236"/>
                  </a:lnTo>
                  <a:cubicBezTo>
                    <a:pt x="18931" y="7236"/>
                    <a:pt x="17862" y="5097"/>
                    <a:pt x="14821" y="4462"/>
                  </a:cubicBezTo>
                  <a:cubicBezTo>
                    <a:pt x="13518" y="4228"/>
                    <a:pt x="12248" y="3844"/>
                    <a:pt x="11028" y="3342"/>
                  </a:cubicBezTo>
                  <a:cubicBezTo>
                    <a:pt x="7403" y="1822"/>
                    <a:pt x="7503" y="1"/>
                    <a:pt x="7503"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0"/>
            <p:cNvSpPr/>
            <p:nvPr/>
          </p:nvSpPr>
          <p:spPr>
            <a:xfrm>
              <a:off x="2496232" y="5035586"/>
              <a:ext cx="602476" cy="124258"/>
            </a:xfrm>
            <a:custGeom>
              <a:avLst/>
              <a:gdLst/>
              <a:ahLst/>
              <a:cxnLst/>
              <a:rect l="l" t="t" r="r" b="b"/>
              <a:pathLst>
                <a:path w="18798" h="3877" extrusionOk="0">
                  <a:moveTo>
                    <a:pt x="10894" y="0"/>
                  </a:moveTo>
                  <a:cubicBezTo>
                    <a:pt x="10076" y="735"/>
                    <a:pt x="9223" y="1638"/>
                    <a:pt x="8772" y="2557"/>
                  </a:cubicBezTo>
                  <a:cubicBezTo>
                    <a:pt x="4328" y="2189"/>
                    <a:pt x="1705" y="1103"/>
                    <a:pt x="0" y="635"/>
                  </a:cubicBezTo>
                  <a:lnTo>
                    <a:pt x="0" y="635"/>
                  </a:lnTo>
                  <a:lnTo>
                    <a:pt x="134" y="3877"/>
                  </a:lnTo>
                  <a:lnTo>
                    <a:pt x="18797" y="3877"/>
                  </a:lnTo>
                  <a:cubicBezTo>
                    <a:pt x="18797" y="3877"/>
                    <a:pt x="17728" y="1738"/>
                    <a:pt x="14687" y="1120"/>
                  </a:cubicBezTo>
                  <a:cubicBezTo>
                    <a:pt x="13384" y="869"/>
                    <a:pt x="12114" y="485"/>
                    <a:pt x="10894" y="0"/>
                  </a:cubicBezTo>
                  <a:close/>
                </a:path>
              </a:pathLst>
            </a:custGeom>
            <a:solidFill>
              <a:srgbClr val="044A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0"/>
            <p:cNvSpPr/>
            <p:nvPr/>
          </p:nvSpPr>
          <p:spPr>
            <a:xfrm>
              <a:off x="1546782" y="3529717"/>
              <a:ext cx="1262225" cy="1552470"/>
            </a:xfrm>
            <a:custGeom>
              <a:avLst/>
              <a:gdLst/>
              <a:ahLst/>
              <a:cxnLst/>
              <a:rect l="l" t="t" r="r" b="b"/>
              <a:pathLst>
                <a:path w="39383" h="48439" extrusionOk="0">
                  <a:moveTo>
                    <a:pt x="0" y="1"/>
                  </a:moveTo>
                  <a:cubicBezTo>
                    <a:pt x="0" y="1"/>
                    <a:pt x="1387" y="4278"/>
                    <a:pt x="3576" y="7269"/>
                  </a:cubicBezTo>
                  <a:cubicBezTo>
                    <a:pt x="3993" y="7854"/>
                    <a:pt x="4461" y="8405"/>
                    <a:pt x="4996" y="8890"/>
                  </a:cubicBezTo>
                  <a:cubicBezTo>
                    <a:pt x="8187" y="12031"/>
                    <a:pt x="24344" y="16726"/>
                    <a:pt x="24344" y="16726"/>
                  </a:cubicBezTo>
                  <a:lnTo>
                    <a:pt x="28471" y="48439"/>
                  </a:lnTo>
                  <a:lnTo>
                    <a:pt x="39382" y="44262"/>
                  </a:lnTo>
                  <a:cubicBezTo>
                    <a:pt x="39382" y="44262"/>
                    <a:pt x="36692" y="9959"/>
                    <a:pt x="34938" y="7837"/>
                  </a:cubicBezTo>
                  <a:cubicBezTo>
                    <a:pt x="34136" y="6851"/>
                    <a:pt x="29524" y="5180"/>
                    <a:pt x="24779" y="3660"/>
                  </a:cubicBezTo>
                  <a:cubicBezTo>
                    <a:pt x="19148" y="1856"/>
                    <a:pt x="13300" y="268"/>
                    <a:pt x="13300" y="268"/>
                  </a:cubicBezTo>
                  <a:lnTo>
                    <a:pt x="0"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0"/>
            <p:cNvSpPr/>
            <p:nvPr/>
          </p:nvSpPr>
          <p:spPr>
            <a:xfrm>
              <a:off x="1546782" y="3529717"/>
              <a:ext cx="794167" cy="233004"/>
            </a:xfrm>
            <a:custGeom>
              <a:avLst/>
              <a:gdLst/>
              <a:ahLst/>
              <a:cxnLst/>
              <a:rect l="l" t="t" r="r" b="b"/>
              <a:pathLst>
                <a:path w="24779" h="7270" extrusionOk="0">
                  <a:moveTo>
                    <a:pt x="0" y="1"/>
                  </a:moveTo>
                  <a:cubicBezTo>
                    <a:pt x="0" y="1"/>
                    <a:pt x="1387" y="4278"/>
                    <a:pt x="3576" y="7269"/>
                  </a:cubicBezTo>
                  <a:cubicBezTo>
                    <a:pt x="9825" y="6200"/>
                    <a:pt x="18129" y="4796"/>
                    <a:pt x="24779" y="3660"/>
                  </a:cubicBezTo>
                  <a:cubicBezTo>
                    <a:pt x="19148" y="1856"/>
                    <a:pt x="13300" y="268"/>
                    <a:pt x="13300" y="268"/>
                  </a:cubicBezTo>
                  <a:lnTo>
                    <a:pt x="0"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0"/>
            <p:cNvSpPr/>
            <p:nvPr/>
          </p:nvSpPr>
          <p:spPr>
            <a:xfrm>
              <a:off x="2878043" y="2891826"/>
              <a:ext cx="285982" cy="188999"/>
            </a:xfrm>
            <a:custGeom>
              <a:avLst/>
              <a:gdLst/>
              <a:ahLst/>
              <a:cxnLst/>
              <a:rect l="l" t="t" r="r" b="b"/>
              <a:pathLst>
                <a:path w="8923" h="5897" extrusionOk="0">
                  <a:moveTo>
                    <a:pt x="4873" y="1"/>
                  </a:moveTo>
                  <a:cubicBezTo>
                    <a:pt x="3764" y="1"/>
                    <a:pt x="600" y="2097"/>
                    <a:pt x="502" y="2310"/>
                  </a:cubicBezTo>
                  <a:lnTo>
                    <a:pt x="502" y="2293"/>
                  </a:lnTo>
                  <a:lnTo>
                    <a:pt x="502" y="2293"/>
                  </a:lnTo>
                  <a:cubicBezTo>
                    <a:pt x="1" y="3379"/>
                    <a:pt x="318" y="4449"/>
                    <a:pt x="1321" y="4883"/>
                  </a:cubicBezTo>
                  <a:cubicBezTo>
                    <a:pt x="2142" y="5243"/>
                    <a:pt x="3049" y="5268"/>
                    <a:pt x="3605" y="5268"/>
                  </a:cubicBezTo>
                  <a:cubicBezTo>
                    <a:pt x="3694" y="5268"/>
                    <a:pt x="3774" y="5267"/>
                    <a:pt x="3844" y="5267"/>
                  </a:cubicBezTo>
                  <a:cubicBezTo>
                    <a:pt x="4679" y="5334"/>
                    <a:pt x="5514" y="5518"/>
                    <a:pt x="6300" y="5835"/>
                  </a:cubicBezTo>
                  <a:cubicBezTo>
                    <a:pt x="6406" y="5878"/>
                    <a:pt x="6497" y="5897"/>
                    <a:pt x="6574" y="5897"/>
                  </a:cubicBezTo>
                  <a:cubicBezTo>
                    <a:pt x="7044" y="5897"/>
                    <a:pt x="6997" y="5187"/>
                    <a:pt x="6667" y="4699"/>
                  </a:cubicBezTo>
                  <a:cubicBezTo>
                    <a:pt x="6300" y="4131"/>
                    <a:pt x="5798" y="4248"/>
                    <a:pt x="5163" y="4064"/>
                  </a:cubicBezTo>
                  <a:cubicBezTo>
                    <a:pt x="4829" y="3947"/>
                    <a:pt x="4512" y="3780"/>
                    <a:pt x="4228" y="3596"/>
                  </a:cubicBezTo>
                  <a:cubicBezTo>
                    <a:pt x="3693" y="3262"/>
                    <a:pt x="3676" y="2510"/>
                    <a:pt x="4194" y="2143"/>
                  </a:cubicBezTo>
                  <a:lnTo>
                    <a:pt x="4996" y="1608"/>
                  </a:lnTo>
                  <a:cubicBezTo>
                    <a:pt x="5254" y="1453"/>
                    <a:pt x="5562" y="1368"/>
                    <a:pt x="5866" y="1368"/>
                  </a:cubicBezTo>
                  <a:cubicBezTo>
                    <a:pt x="5956" y="1368"/>
                    <a:pt x="6045" y="1376"/>
                    <a:pt x="6133" y="1391"/>
                  </a:cubicBezTo>
                  <a:cubicBezTo>
                    <a:pt x="6730" y="1546"/>
                    <a:pt x="7601" y="1761"/>
                    <a:pt x="8116" y="1761"/>
                  </a:cubicBezTo>
                  <a:cubicBezTo>
                    <a:pt x="8321" y="1761"/>
                    <a:pt x="8470" y="1727"/>
                    <a:pt x="8522" y="1641"/>
                  </a:cubicBezTo>
                  <a:cubicBezTo>
                    <a:pt x="8923" y="1023"/>
                    <a:pt x="5397" y="54"/>
                    <a:pt x="4946" y="4"/>
                  </a:cubicBezTo>
                  <a:cubicBezTo>
                    <a:pt x="4923" y="2"/>
                    <a:pt x="4899" y="1"/>
                    <a:pt x="4873"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0"/>
            <p:cNvSpPr/>
            <p:nvPr/>
          </p:nvSpPr>
          <p:spPr>
            <a:xfrm>
              <a:off x="1990707" y="2443767"/>
              <a:ext cx="983230" cy="809711"/>
            </a:xfrm>
            <a:custGeom>
              <a:avLst/>
              <a:gdLst/>
              <a:ahLst/>
              <a:cxnLst/>
              <a:rect l="l" t="t" r="r" b="b"/>
              <a:pathLst>
                <a:path w="30678" h="25264" extrusionOk="0">
                  <a:moveTo>
                    <a:pt x="7026" y="1"/>
                  </a:moveTo>
                  <a:cubicBezTo>
                    <a:pt x="6967" y="1"/>
                    <a:pt x="6909" y="6"/>
                    <a:pt x="6851" y="16"/>
                  </a:cubicBezTo>
                  <a:cubicBezTo>
                    <a:pt x="0" y="1202"/>
                    <a:pt x="7503" y="21236"/>
                    <a:pt x="8238" y="22856"/>
                  </a:cubicBezTo>
                  <a:cubicBezTo>
                    <a:pt x="8714" y="23931"/>
                    <a:pt x="9081" y="25264"/>
                    <a:pt x="12662" y="25264"/>
                  </a:cubicBezTo>
                  <a:cubicBezTo>
                    <a:pt x="14480" y="25264"/>
                    <a:pt x="17127" y="24920"/>
                    <a:pt x="21037" y="24026"/>
                  </a:cubicBezTo>
                  <a:cubicBezTo>
                    <a:pt x="29909" y="21987"/>
                    <a:pt x="30677" y="21252"/>
                    <a:pt x="30677" y="21252"/>
                  </a:cubicBezTo>
                  <a:lnTo>
                    <a:pt x="28589" y="15371"/>
                  </a:lnTo>
                  <a:lnTo>
                    <a:pt x="14788" y="17125"/>
                  </a:lnTo>
                  <a:cubicBezTo>
                    <a:pt x="14788" y="17125"/>
                    <a:pt x="10474" y="1"/>
                    <a:pt x="7026"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0"/>
            <p:cNvSpPr/>
            <p:nvPr/>
          </p:nvSpPr>
          <p:spPr>
            <a:xfrm>
              <a:off x="1504476" y="2398192"/>
              <a:ext cx="902881" cy="1208157"/>
            </a:xfrm>
            <a:custGeom>
              <a:avLst/>
              <a:gdLst/>
              <a:ahLst/>
              <a:cxnLst/>
              <a:rect l="l" t="t" r="r" b="b"/>
              <a:pathLst>
                <a:path w="28171" h="37696" extrusionOk="0">
                  <a:moveTo>
                    <a:pt x="9892" y="1"/>
                  </a:moveTo>
                  <a:cubicBezTo>
                    <a:pt x="9541" y="84"/>
                    <a:pt x="9156" y="151"/>
                    <a:pt x="8789" y="218"/>
                  </a:cubicBezTo>
                  <a:cubicBezTo>
                    <a:pt x="6149" y="652"/>
                    <a:pt x="3158" y="753"/>
                    <a:pt x="1554" y="3459"/>
                  </a:cubicBezTo>
                  <a:cubicBezTo>
                    <a:pt x="201" y="5765"/>
                    <a:pt x="1370" y="12482"/>
                    <a:pt x="2573" y="18163"/>
                  </a:cubicBezTo>
                  <a:cubicBezTo>
                    <a:pt x="3242" y="21354"/>
                    <a:pt x="3559" y="24713"/>
                    <a:pt x="2607" y="27820"/>
                  </a:cubicBezTo>
                  <a:cubicBezTo>
                    <a:pt x="1303" y="32115"/>
                    <a:pt x="0" y="37695"/>
                    <a:pt x="0" y="37695"/>
                  </a:cubicBezTo>
                  <a:lnTo>
                    <a:pt x="28171" y="36425"/>
                  </a:lnTo>
                  <a:cubicBezTo>
                    <a:pt x="26928" y="30691"/>
                    <a:pt x="23745" y="20962"/>
                    <a:pt x="23693" y="20805"/>
                  </a:cubicBezTo>
                  <a:lnTo>
                    <a:pt x="23693" y="20805"/>
                  </a:lnTo>
                  <a:cubicBezTo>
                    <a:pt x="23718" y="20228"/>
                    <a:pt x="24444" y="2938"/>
                    <a:pt x="23425" y="1722"/>
                  </a:cubicBezTo>
                  <a:cubicBezTo>
                    <a:pt x="22774" y="987"/>
                    <a:pt x="21287" y="552"/>
                    <a:pt x="20201" y="335"/>
                  </a:cubicBezTo>
                  <a:cubicBezTo>
                    <a:pt x="19516" y="201"/>
                    <a:pt x="18998" y="134"/>
                    <a:pt x="18998" y="134"/>
                  </a:cubicBezTo>
                  <a:cubicBezTo>
                    <a:pt x="18988" y="135"/>
                    <a:pt x="18962" y="136"/>
                    <a:pt x="18922" y="136"/>
                  </a:cubicBezTo>
                  <a:cubicBezTo>
                    <a:pt x="18191" y="136"/>
                    <a:pt x="12662" y="1"/>
                    <a:pt x="9892"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0"/>
            <p:cNvSpPr/>
            <p:nvPr/>
          </p:nvSpPr>
          <p:spPr>
            <a:xfrm>
              <a:off x="1786132" y="2398192"/>
              <a:ext cx="365787" cy="259765"/>
            </a:xfrm>
            <a:custGeom>
              <a:avLst/>
              <a:gdLst/>
              <a:ahLst/>
              <a:cxnLst/>
              <a:rect l="l" t="t" r="r" b="b"/>
              <a:pathLst>
                <a:path w="11413" h="8105" extrusionOk="0">
                  <a:moveTo>
                    <a:pt x="1104" y="1"/>
                  </a:moveTo>
                  <a:cubicBezTo>
                    <a:pt x="753" y="84"/>
                    <a:pt x="385" y="151"/>
                    <a:pt x="1" y="218"/>
                  </a:cubicBezTo>
                  <a:cubicBezTo>
                    <a:pt x="1538" y="3359"/>
                    <a:pt x="5632" y="7854"/>
                    <a:pt x="7937" y="8104"/>
                  </a:cubicBezTo>
                  <a:cubicBezTo>
                    <a:pt x="9358" y="7503"/>
                    <a:pt x="10778" y="2741"/>
                    <a:pt x="11413" y="335"/>
                  </a:cubicBezTo>
                  <a:cubicBezTo>
                    <a:pt x="10728" y="201"/>
                    <a:pt x="10210" y="134"/>
                    <a:pt x="10210" y="134"/>
                  </a:cubicBezTo>
                  <a:cubicBezTo>
                    <a:pt x="10200" y="135"/>
                    <a:pt x="10174" y="136"/>
                    <a:pt x="10134" y="136"/>
                  </a:cubicBezTo>
                  <a:cubicBezTo>
                    <a:pt x="9403" y="136"/>
                    <a:pt x="3874" y="1"/>
                    <a:pt x="1104"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0"/>
            <p:cNvSpPr/>
            <p:nvPr/>
          </p:nvSpPr>
          <p:spPr>
            <a:xfrm>
              <a:off x="2660616" y="2947176"/>
              <a:ext cx="71632" cy="66920"/>
            </a:xfrm>
            <a:custGeom>
              <a:avLst/>
              <a:gdLst/>
              <a:ahLst/>
              <a:cxnLst/>
              <a:rect l="l" t="t" r="r" b="b"/>
              <a:pathLst>
                <a:path w="2235" h="2088" extrusionOk="0">
                  <a:moveTo>
                    <a:pt x="1714" y="0"/>
                  </a:moveTo>
                  <a:cubicBezTo>
                    <a:pt x="1680" y="0"/>
                    <a:pt x="1643" y="5"/>
                    <a:pt x="1605" y="15"/>
                  </a:cubicBezTo>
                  <a:cubicBezTo>
                    <a:pt x="1170" y="115"/>
                    <a:pt x="235" y="1067"/>
                    <a:pt x="151" y="1285"/>
                  </a:cubicBezTo>
                  <a:cubicBezTo>
                    <a:pt x="1" y="1619"/>
                    <a:pt x="1" y="2053"/>
                    <a:pt x="669" y="2087"/>
                  </a:cubicBezTo>
                  <a:cubicBezTo>
                    <a:pt x="677" y="2087"/>
                    <a:pt x="685" y="2087"/>
                    <a:pt x="694" y="2087"/>
                  </a:cubicBezTo>
                  <a:cubicBezTo>
                    <a:pt x="1231" y="2087"/>
                    <a:pt x="2107" y="1030"/>
                    <a:pt x="2173" y="783"/>
                  </a:cubicBezTo>
                  <a:cubicBezTo>
                    <a:pt x="2234" y="539"/>
                    <a:pt x="2085" y="0"/>
                    <a:pt x="171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0"/>
            <p:cNvSpPr/>
            <p:nvPr/>
          </p:nvSpPr>
          <p:spPr>
            <a:xfrm>
              <a:off x="2514981" y="2874807"/>
              <a:ext cx="197620" cy="189608"/>
            </a:xfrm>
            <a:custGeom>
              <a:avLst/>
              <a:gdLst/>
              <a:ahLst/>
              <a:cxnLst/>
              <a:rect l="l" t="t" r="r" b="b"/>
              <a:pathLst>
                <a:path w="6166" h="5916" extrusionOk="0">
                  <a:moveTo>
                    <a:pt x="3600" y="0"/>
                  </a:moveTo>
                  <a:cubicBezTo>
                    <a:pt x="3597" y="0"/>
                    <a:pt x="3595" y="0"/>
                    <a:pt x="3592" y="0"/>
                  </a:cubicBezTo>
                  <a:cubicBezTo>
                    <a:pt x="3308" y="17"/>
                    <a:pt x="3108" y="385"/>
                    <a:pt x="3108" y="385"/>
                  </a:cubicBezTo>
                  <a:cubicBezTo>
                    <a:pt x="2924" y="385"/>
                    <a:pt x="2724" y="418"/>
                    <a:pt x="2557" y="502"/>
                  </a:cubicBezTo>
                  <a:cubicBezTo>
                    <a:pt x="2490" y="552"/>
                    <a:pt x="2456" y="702"/>
                    <a:pt x="2406" y="919"/>
                  </a:cubicBezTo>
                  <a:cubicBezTo>
                    <a:pt x="2285" y="883"/>
                    <a:pt x="2190" y="820"/>
                    <a:pt x="2109" y="820"/>
                  </a:cubicBezTo>
                  <a:cubicBezTo>
                    <a:pt x="2078" y="820"/>
                    <a:pt x="2049" y="829"/>
                    <a:pt x="2022" y="853"/>
                  </a:cubicBezTo>
                  <a:cubicBezTo>
                    <a:pt x="1855" y="986"/>
                    <a:pt x="1755" y="1170"/>
                    <a:pt x="1688" y="1370"/>
                  </a:cubicBezTo>
                  <a:cubicBezTo>
                    <a:pt x="1688" y="1370"/>
                    <a:pt x="1547" y="1318"/>
                    <a:pt x="1418" y="1318"/>
                  </a:cubicBezTo>
                  <a:cubicBezTo>
                    <a:pt x="1354" y="1318"/>
                    <a:pt x="1292" y="1331"/>
                    <a:pt x="1253" y="1370"/>
                  </a:cubicBezTo>
                  <a:cubicBezTo>
                    <a:pt x="1103" y="1538"/>
                    <a:pt x="34" y="2774"/>
                    <a:pt x="17" y="3994"/>
                  </a:cubicBezTo>
                  <a:cubicBezTo>
                    <a:pt x="0" y="4562"/>
                    <a:pt x="251" y="5096"/>
                    <a:pt x="685" y="5464"/>
                  </a:cubicBezTo>
                  <a:cubicBezTo>
                    <a:pt x="936" y="5715"/>
                    <a:pt x="1270" y="5882"/>
                    <a:pt x="1621" y="5915"/>
                  </a:cubicBezTo>
                  <a:cubicBezTo>
                    <a:pt x="2105" y="5898"/>
                    <a:pt x="2523" y="5447"/>
                    <a:pt x="2523" y="5447"/>
                  </a:cubicBezTo>
                  <a:cubicBezTo>
                    <a:pt x="2740" y="5364"/>
                    <a:pt x="2958" y="5247"/>
                    <a:pt x="3125" y="5080"/>
                  </a:cubicBezTo>
                  <a:cubicBezTo>
                    <a:pt x="3375" y="4846"/>
                    <a:pt x="3359" y="4645"/>
                    <a:pt x="3359" y="4645"/>
                  </a:cubicBezTo>
                  <a:cubicBezTo>
                    <a:pt x="3442" y="4629"/>
                    <a:pt x="3526" y="4629"/>
                    <a:pt x="3592" y="4595"/>
                  </a:cubicBezTo>
                  <a:cubicBezTo>
                    <a:pt x="3877" y="4512"/>
                    <a:pt x="4110" y="4345"/>
                    <a:pt x="4244" y="4094"/>
                  </a:cubicBezTo>
                  <a:lnTo>
                    <a:pt x="4511" y="4094"/>
                  </a:lnTo>
                  <a:cubicBezTo>
                    <a:pt x="4896" y="4077"/>
                    <a:pt x="5196" y="3760"/>
                    <a:pt x="5196" y="3375"/>
                  </a:cubicBezTo>
                  <a:cubicBezTo>
                    <a:pt x="5297" y="3375"/>
                    <a:pt x="5414" y="3342"/>
                    <a:pt x="5481" y="3259"/>
                  </a:cubicBezTo>
                  <a:cubicBezTo>
                    <a:pt x="5898" y="2858"/>
                    <a:pt x="6166" y="1655"/>
                    <a:pt x="6065" y="1387"/>
                  </a:cubicBezTo>
                  <a:cubicBezTo>
                    <a:pt x="5916" y="1056"/>
                    <a:pt x="3924" y="0"/>
                    <a:pt x="3600"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0"/>
            <p:cNvSpPr/>
            <p:nvPr/>
          </p:nvSpPr>
          <p:spPr>
            <a:xfrm>
              <a:off x="2610298" y="2922786"/>
              <a:ext cx="49293" cy="83234"/>
            </a:xfrm>
            <a:custGeom>
              <a:avLst/>
              <a:gdLst/>
              <a:ahLst/>
              <a:cxnLst/>
              <a:rect l="l" t="t" r="r" b="b"/>
              <a:pathLst>
                <a:path w="1538" h="2597" extrusionOk="0">
                  <a:moveTo>
                    <a:pt x="113" y="1"/>
                  </a:moveTo>
                  <a:cubicBezTo>
                    <a:pt x="108" y="1"/>
                    <a:pt x="103" y="3"/>
                    <a:pt x="101" y="7"/>
                  </a:cubicBezTo>
                  <a:cubicBezTo>
                    <a:pt x="0" y="124"/>
                    <a:pt x="936" y="1578"/>
                    <a:pt x="1103" y="2046"/>
                  </a:cubicBezTo>
                  <a:cubicBezTo>
                    <a:pt x="1187" y="2213"/>
                    <a:pt x="1237" y="2413"/>
                    <a:pt x="1270" y="2597"/>
                  </a:cubicBezTo>
                  <a:lnTo>
                    <a:pt x="1537" y="2597"/>
                  </a:lnTo>
                  <a:cubicBezTo>
                    <a:pt x="1521" y="2396"/>
                    <a:pt x="1487" y="2196"/>
                    <a:pt x="1420" y="1995"/>
                  </a:cubicBezTo>
                  <a:cubicBezTo>
                    <a:pt x="1275" y="1480"/>
                    <a:pt x="260" y="1"/>
                    <a:pt x="11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0"/>
            <p:cNvSpPr/>
            <p:nvPr/>
          </p:nvSpPr>
          <p:spPr>
            <a:xfrm>
              <a:off x="2584049" y="2940638"/>
              <a:ext cx="46088" cy="83074"/>
            </a:xfrm>
            <a:custGeom>
              <a:avLst/>
              <a:gdLst/>
              <a:ahLst/>
              <a:cxnLst/>
              <a:rect l="l" t="t" r="r" b="b"/>
              <a:pathLst>
                <a:path w="1438" h="2592" extrusionOk="0">
                  <a:moveTo>
                    <a:pt x="77" y="0"/>
                  </a:moveTo>
                  <a:cubicBezTo>
                    <a:pt x="74" y="0"/>
                    <a:pt x="70" y="1"/>
                    <a:pt x="67" y="2"/>
                  </a:cubicBezTo>
                  <a:cubicBezTo>
                    <a:pt x="1" y="35"/>
                    <a:pt x="752" y="1572"/>
                    <a:pt x="920" y="1923"/>
                  </a:cubicBezTo>
                  <a:cubicBezTo>
                    <a:pt x="1070" y="2291"/>
                    <a:pt x="1204" y="2591"/>
                    <a:pt x="1204" y="2591"/>
                  </a:cubicBezTo>
                  <a:cubicBezTo>
                    <a:pt x="1287" y="2575"/>
                    <a:pt x="1371" y="2575"/>
                    <a:pt x="1437" y="2541"/>
                  </a:cubicBezTo>
                  <a:cubicBezTo>
                    <a:pt x="1371" y="2240"/>
                    <a:pt x="1287" y="1940"/>
                    <a:pt x="1170" y="1639"/>
                  </a:cubicBezTo>
                  <a:cubicBezTo>
                    <a:pt x="1023" y="1295"/>
                    <a:pt x="263" y="0"/>
                    <a:pt x="7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0"/>
            <p:cNvSpPr/>
            <p:nvPr/>
          </p:nvSpPr>
          <p:spPr>
            <a:xfrm>
              <a:off x="2536390" y="2982431"/>
              <a:ext cx="59485" cy="81984"/>
            </a:xfrm>
            <a:custGeom>
              <a:avLst/>
              <a:gdLst/>
              <a:ahLst/>
              <a:cxnLst/>
              <a:rect l="l" t="t" r="r" b="b"/>
              <a:pathLst>
                <a:path w="1856" h="2558" extrusionOk="0">
                  <a:moveTo>
                    <a:pt x="869" y="1"/>
                  </a:moveTo>
                  <a:lnTo>
                    <a:pt x="869" y="118"/>
                  </a:lnTo>
                  <a:cubicBezTo>
                    <a:pt x="886" y="836"/>
                    <a:pt x="602" y="1521"/>
                    <a:pt x="101" y="2023"/>
                  </a:cubicBezTo>
                  <a:cubicBezTo>
                    <a:pt x="67" y="2056"/>
                    <a:pt x="34" y="2089"/>
                    <a:pt x="0" y="2106"/>
                  </a:cubicBezTo>
                  <a:lnTo>
                    <a:pt x="17" y="2106"/>
                  </a:lnTo>
                  <a:cubicBezTo>
                    <a:pt x="268" y="2357"/>
                    <a:pt x="602" y="2524"/>
                    <a:pt x="953" y="2557"/>
                  </a:cubicBezTo>
                  <a:cubicBezTo>
                    <a:pt x="1437" y="2540"/>
                    <a:pt x="1855" y="2089"/>
                    <a:pt x="1855" y="2089"/>
                  </a:cubicBezTo>
                  <a:cubicBezTo>
                    <a:pt x="1855" y="2089"/>
                    <a:pt x="1437" y="1906"/>
                    <a:pt x="1354" y="1722"/>
                  </a:cubicBezTo>
                  <a:cubicBezTo>
                    <a:pt x="1287" y="1521"/>
                    <a:pt x="1320" y="1337"/>
                    <a:pt x="1538" y="1271"/>
                  </a:cubicBezTo>
                  <a:cubicBezTo>
                    <a:pt x="1337" y="836"/>
                    <a:pt x="1120" y="419"/>
                    <a:pt x="869"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0"/>
            <p:cNvSpPr/>
            <p:nvPr/>
          </p:nvSpPr>
          <p:spPr>
            <a:xfrm>
              <a:off x="2638662" y="2909069"/>
              <a:ext cx="51985" cy="73939"/>
            </a:xfrm>
            <a:custGeom>
              <a:avLst/>
              <a:gdLst/>
              <a:ahLst/>
              <a:cxnLst/>
              <a:rect l="l" t="t" r="r" b="b"/>
              <a:pathLst>
                <a:path w="1622" h="2307" extrusionOk="0">
                  <a:moveTo>
                    <a:pt x="1" y="1"/>
                  </a:moveTo>
                  <a:cubicBezTo>
                    <a:pt x="1" y="1"/>
                    <a:pt x="1070" y="1337"/>
                    <a:pt x="1337" y="2306"/>
                  </a:cubicBezTo>
                  <a:cubicBezTo>
                    <a:pt x="1438" y="2306"/>
                    <a:pt x="1555" y="2256"/>
                    <a:pt x="1622" y="2190"/>
                  </a:cubicBezTo>
                  <a:lnTo>
                    <a:pt x="1304" y="1438"/>
                  </a:lnTo>
                  <a:cubicBezTo>
                    <a:pt x="1304" y="1438"/>
                    <a:pt x="1321" y="836"/>
                    <a:pt x="1254" y="719"/>
                  </a:cubicBezTo>
                  <a:cubicBezTo>
                    <a:pt x="1104" y="485"/>
                    <a:pt x="285" y="134"/>
                    <a:pt x="1"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0"/>
            <p:cNvSpPr/>
            <p:nvPr/>
          </p:nvSpPr>
          <p:spPr>
            <a:xfrm>
              <a:off x="1404320" y="2443735"/>
              <a:ext cx="1155114" cy="894868"/>
            </a:xfrm>
            <a:custGeom>
              <a:avLst/>
              <a:gdLst/>
              <a:ahLst/>
              <a:cxnLst/>
              <a:rect l="l" t="t" r="r" b="b"/>
              <a:pathLst>
                <a:path w="36041" h="27921" extrusionOk="0">
                  <a:moveTo>
                    <a:pt x="7592" y="0"/>
                  </a:moveTo>
                  <a:cubicBezTo>
                    <a:pt x="7529" y="0"/>
                    <a:pt x="7465" y="6"/>
                    <a:pt x="7402" y="17"/>
                  </a:cubicBezTo>
                  <a:cubicBezTo>
                    <a:pt x="1" y="1303"/>
                    <a:pt x="8104" y="22941"/>
                    <a:pt x="8890" y="24695"/>
                  </a:cubicBezTo>
                  <a:cubicBezTo>
                    <a:pt x="9438" y="25909"/>
                    <a:pt x="10695" y="27920"/>
                    <a:pt x="15044" y="27920"/>
                  </a:cubicBezTo>
                  <a:cubicBezTo>
                    <a:pt x="16924" y="27920"/>
                    <a:pt x="19381" y="27545"/>
                    <a:pt x="22607" y="26567"/>
                  </a:cubicBezTo>
                  <a:cubicBezTo>
                    <a:pt x="31997" y="23726"/>
                    <a:pt x="36041" y="21721"/>
                    <a:pt x="36041" y="21721"/>
                  </a:cubicBezTo>
                  <a:lnTo>
                    <a:pt x="34604" y="15355"/>
                  </a:lnTo>
                  <a:lnTo>
                    <a:pt x="15974" y="18513"/>
                  </a:lnTo>
                  <a:cubicBezTo>
                    <a:pt x="15974" y="18513"/>
                    <a:pt x="11322" y="0"/>
                    <a:pt x="7592"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0"/>
            <p:cNvSpPr/>
            <p:nvPr/>
          </p:nvSpPr>
          <p:spPr>
            <a:xfrm>
              <a:off x="1812926" y="1971414"/>
              <a:ext cx="386651" cy="644237"/>
            </a:xfrm>
            <a:custGeom>
              <a:avLst/>
              <a:gdLst/>
              <a:ahLst/>
              <a:cxnLst/>
              <a:rect l="l" t="t" r="r" b="b"/>
              <a:pathLst>
                <a:path w="12064" h="20101" extrusionOk="0">
                  <a:moveTo>
                    <a:pt x="10560" y="0"/>
                  </a:moveTo>
                  <a:cubicBezTo>
                    <a:pt x="10360" y="401"/>
                    <a:pt x="10059" y="769"/>
                    <a:pt x="9674" y="1019"/>
                  </a:cubicBezTo>
                  <a:cubicBezTo>
                    <a:pt x="8639" y="1654"/>
                    <a:pt x="7051" y="1721"/>
                    <a:pt x="6099" y="2055"/>
                  </a:cubicBezTo>
                  <a:cubicBezTo>
                    <a:pt x="4946" y="2456"/>
                    <a:pt x="4679" y="2724"/>
                    <a:pt x="3793" y="3492"/>
                  </a:cubicBezTo>
                  <a:cubicBezTo>
                    <a:pt x="3530" y="2426"/>
                    <a:pt x="3050" y="1781"/>
                    <a:pt x="2341" y="1781"/>
                  </a:cubicBezTo>
                  <a:cubicBezTo>
                    <a:pt x="2240" y="1781"/>
                    <a:pt x="2133" y="1794"/>
                    <a:pt x="2022" y="1821"/>
                  </a:cubicBezTo>
                  <a:cubicBezTo>
                    <a:pt x="1086" y="2039"/>
                    <a:pt x="1571" y="4762"/>
                    <a:pt x="2156" y="5063"/>
                  </a:cubicBezTo>
                  <a:cubicBezTo>
                    <a:pt x="2411" y="5198"/>
                    <a:pt x="2620" y="5235"/>
                    <a:pt x="2771" y="5235"/>
                  </a:cubicBezTo>
                  <a:cubicBezTo>
                    <a:pt x="2957" y="5235"/>
                    <a:pt x="3058" y="5180"/>
                    <a:pt x="3058" y="5180"/>
                  </a:cubicBezTo>
                  <a:lnTo>
                    <a:pt x="3058" y="5180"/>
                  </a:lnTo>
                  <a:cubicBezTo>
                    <a:pt x="3058" y="5180"/>
                    <a:pt x="3425" y="9775"/>
                    <a:pt x="3008" y="11028"/>
                  </a:cubicBezTo>
                  <a:cubicBezTo>
                    <a:pt x="2573" y="12264"/>
                    <a:pt x="1303" y="12966"/>
                    <a:pt x="0" y="13400"/>
                  </a:cubicBezTo>
                  <a:cubicBezTo>
                    <a:pt x="1153" y="15522"/>
                    <a:pt x="5013" y="19415"/>
                    <a:pt x="6734" y="20100"/>
                  </a:cubicBezTo>
                  <a:cubicBezTo>
                    <a:pt x="8004" y="19800"/>
                    <a:pt x="9374" y="13450"/>
                    <a:pt x="9374" y="13450"/>
                  </a:cubicBezTo>
                  <a:cubicBezTo>
                    <a:pt x="9374" y="13450"/>
                    <a:pt x="8538" y="13267"/>
                    <a:pt x="8104" y="12782"/>
                  </a:cubicBezTo>
                  <a:cubicBezTo>
                    <a:pt x="7636" y="12264"/>
                    <a:pt x="7419" y="11579"/>
                    <a:pt x="7469" y="10877"/>
                  </a:cubicBezTo>
                  <a:cubicBezTo>
                    <a:pt x="7485" y="10582"/>
                    <a:pt x="7212" y="8787"/>
                    <a:pt x="7994" y="8787"/>
                  </a:cubicBezTo>
                  <a:cubicBezTo>
                    <a:pt x="8008" y="8787"/>
                    <a:pt x="8022" y="8788"/>
                    <a:pt x="8037" y="8789"/>
                  </a:cubicBezTo>
                  <a:cubicBezTo>
                    <a:pt x="8154" y="8789"/>
                    <a:pt x="8271" y="8806"/>
                    <a:pt x="8371" y="8839"/>
                  </a:cubicBezTo>
                  <a:cubicBezTo>
                    <a:pt x="8778" y="8910"/>
                    <a:pt x="9156" y="8945"/>
                    <a:pt x="9493" y="8945"/>
                  </a:cubicBezTo>
                  <a:cubicBezTo>
                    <a:pt x="10110" y="8945"/>
                    <a:pt x="10590" y="8826"/>
                    <a:pt x="10861" y="8588"/>
                  </a:cubicBezTo>
                  <a:cubicBezTo>
                    <a:pt x="11145" y="8354"/>
                    <a:pt x="11278" y="7101"/>
                    <a:pt x="11295" y="6299"/>
                  </a:cubicBezTo>
                  <a:cubicBezTo>
                    <a:pt x="11312" y="5531"/>
                    <a:pt x="12030" y="5464"/>
                    <a:pt x="12047" y="5197"/>
                  </a:cubicBezTo>
                  <a:cubicBezTo>
                    <a:pt x="12064" y="4578"/>
                    <a:pt x="11128" y="5163"/>
                    <a:pt x="11228" y="2573"/>
                  </a:cubicBezTo>
                  <a:cubicBezTo>
                    <a:pt x="11212" y="1136"/>
                    <a:pt x="10944" y="418"/>
                    <a:pt x="10560"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0"/>
            <p:cNvSpPr/>
            <p:nvPr/>
          </p:nvSpPr>
          <p:spPr>
            <a:xfrm>
              <a:off x="1812926" y="2111697"/>
              <a:ext cx="300437" cy="503954"/>
            </a:xfrm>
            <a:custGeom>
              <a:avLst/>
              <a:gdLst/>
              <a:ahLst/>
              <a:cxnLst/>
              <a:rect l="l" t="t" r="r" b="b"/>
              <a:pathLst>
                <a:path w="9374" h="15724" extrusionOk="0">
                  <a:moveTo>
                    <a:pt x="3643" y="1"/>
                  </a:moveTo>
                  <a:cubicBezTo>
                    <a:pt x="3526" y="686"/>
                    <a:pt x="3058" y="820"/>
                    <a:pt x="3058" y="820"/>
                  </a:cubicBezTo>
                  <a:cubicBezTo>
                    <a:pt x="3058" y="820"/>
                    <a:pt x="3425" y="5414"/>
                    <a:pt x="3008" y="6651"/>
                  </a:cubicBezTo>
                  <a:cubicBezTo>
                    <a:pt x="2573" y="7904"/>
                    <a:pt x="1303" y="8589"/>
                    <a:pt x="0" y="9023"/>
                  </a:cubicBezTo>
                  <a:cubicBezTo>
                    <a:pt x="1153" y="11145"/>
                    <a:pt x="5013" y="15038"/>
                    <a:pt x="6734" y="15723"/>
                  </a:cubicBezTo>
                  <a:cubicBezTo>
                    <a:pt x="8004" y="15423"/>
                    <a:pt x="9374" y="9073"/>
                    <a:pt x="9374" y="9073"/>
                  </a:cubicBezTo>
                  <a:cubicBezTo>
                    <a:pt x="9374" y="9073"/>
                    <a:pt x="8538" y="8890"/>
                    <a:pt x="8104" y="8405"/>
                  </a:cubicBezTo>
                  <a:cubicBezTo>
                    <a:pt x="7636" y="7887"/>
                    <a:pt x="7419" y="7202"/>
                    <a:pt x="7469" y="6500"/>
                  </a:cubicBezTo>
                  <a:cubicBezTo>
                    <a:pt x="7485" y="6205"/>
                    <a:pt x="7212" y="4410"/>
                    <a:pt x="7994" y="4410"/>
                  </a:cubicBezTo>
                  <a:cubicBezTo>
                    <a:pt x="8008" y="4410"/>
                    <a:pt x="8022" y="4411"/>
                    <a:pt x="8037" y="4412"/>
                  </a:cubicBezTo>
                  <a:cubicBezTo>
                    <a:pt x="7135" y="4245"/>
                    <a:pt x="4712" y="3576"/>
                    <a:pt x="3843" y="853"/>
                  </a:cubicBezTo>
                  <a:cubicBezTo>
                    <a:pt x="3793" y="669"/>
                    <a:pt x="3709" y="402"/>
                    <a:pt x="364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0"/>
            <p:cNvSpPr/>
            <p:nvPr/>
          </p:nvSpPr>
          <p:spPr>
            <a:xfrm>
              <a:off x="1878244" y="2047436"/>
              <a:ext cx="41793" cy="69132"/>
            </a:xfrm>
            <a:custGeom>
              <a:avLst/>
              <a:gdLst/>
              <a:ahLst/>
              <a:cxnLst/>
              <a:rect l="l" t="t" r="r" b="b"/>
              <a:pathLst>
                <a:path w="1304" h="2157" extrusionOk="0">
                  <a:moveTo>
                    <a:pt x="288" y="1"/>
                  </a:moveTo>
                  <a:cubicBezTo>
                    <a:pt x="104" y="1"/>
                    <a:pt x="1" y="118"/>
                    <a:pt x="1" y="118"/>
                  </a:cubicBezTo>
                  <a:cubicBezTo>
                    <a:pt x="7" y="118"/>
                    <a:pt x="13" y="118"/>
                    <a:pt x="19" y="118"/>
                  </a:cubicBezTo>
                  <a:cubicBezTo>
                    <a:pt x="687" y="118"/>
                    <a:pt x="769" y="1020"/>
                    <a:pt x="769" y="1020"/>
                  </a:cubicBezTo>
                  <a:cubicBezTo>
                    <a:pt x="686" y="1020"/>
                    <a:pt x="585" y="1037"/>
                    <a:pt x="502" y="1070"/>
                  </a:cubicBezTo>
                  <a:cubicBezTo>
                    <a:pt x="101" y="1170"/>
                    <a:pt x="134" y="2156"/>
                    <a:pt x="719" y="2156"/>
                  </a:cubicBezTo>
                  <a:cubicBezTo>
                    <a:pt x="1304" y="2156"/>
                    <a:pt x="1237" y="569"/>
                    <a:pt x="669" y="151"/>
                  </a:cubicBezTo>
                  <a:cubicBezTo>
                    <a:pt x="519" y="37"/>
                    <a:pt x="391" y="1"/>
                    <a:pt x="28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0"/>
            <p:cNvSpPr/>
            <p:nvPr/>
          </p:nvSpPr>
          <p:spPr>
            <a:xfrm>
              <a:off x="2091921" y="2035257"/>
              <a:ext cx="51985" cy="25608"/>
            </a:xfrm>
            <a:custGeom>
              <a:avLst/>
              <a:gdLst/>
              <a:ahLst/>
              <a:cxnLst/>
              <a:rect l="l" t="t" r="r" b="b"/>
              <a:pathLst>
                <a:path w="1622" h="799" extrusionOk="0">
                  <a:moveTo>
                    <a:pt x="798" y="1"/>
                  </a:moveTo>
                  <a:cubicBezTo>
                    <a:pt x="456" y="1"/>
                    <a:pt x="117" y="222"/>
                    <a:pt x="0" y="798"/>
                  </a:cubicBezTo>
                  <a:cubicBezTo>
                    <a:pt x="367" y="591"/>
                    <a:pt x="768" y="490"/>
                    <a:pt x="1173" y="490"/>
                  </a:cubicBezTo>
                  <a:cubicBezTo>
                    <a:pt x="1323" y="490"/>
                    <a:pt x="1473" y="504"/>
                    <a:pt x="1621" y="531"/>
                  </a:cubicBezTo>
                  <a:cubicBezTo>
                    <a:pt x="1487" y="222"/>
                    <a:pt x="1141" y="1"/>
                    <a:pt x="79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0"/>
            <p:cNvSpPr/>
            <p:nvPr/>
          </p:nvSpPr>
          <p:spPr>
            <a:xfrm>
              <a:off x="2109580" y="2082788"/>
              <a:ext cx="33781" cy="33909"/>
            </a:xfrm>
            <a:custGeom>
              <a:avLst/>
              <a:gdLst/>
              <a:ahLst/>
              <a:cxnLst/>
              <a:rect l="l" t="t" r="r" b="b"/>
              <a:pathLst>
                <a:path w="1054" h="1058" extrusionOk="0">
                  <a:moveTo>
                    <a:pt x="535" y="1"/>
                  </a:moveTo>
                  <a:cubicBezTo>
                    <a:pt x="452" y="1"/>
                    <a:pt x="368" y="17"/>
                    <a:pt x="285" y="67"/>
                  </a:cubicBezTo>
                  <a:cubicBezTo>
                    <a:pt x="235" y="101"/>
                    <a:pt x="201" y="117"/>
                    <a:pt x="168" y="151"/>
                  </a:cubicBezTo>
                  <a:cubicBezTo>
                    <a:pt x="101" y="218"/>
                    <a:pt x="51" y="301"/>
                    <a:pt x="17" y="385"/>
                  </a:cubicBezTo>
                  <a:cubicBezTo>
                    <a:pt x="17" y="435"/>
                    <a:pt x="1" y="468"/>
                    <a:pt x="1" y="518"/>
                  </a:cubicBezTo>
                  <a:cubicBezTo>
                    <a:pt x="1" y="803"/>
                    <a:pt x="235" y="1053"/>
                    <a:pt x="519" y="1053"/>
                  </a:cubicBezTo>
                  <a:cubicBezTo>
                    <a:pt x="534" y="1056"/>
                    <a:pt x="550" y="1058"/>
                    <a:pt x="566" y="1058"/>
                  </a:cubicBezTo>
                  <a:cubicBezTo>
                    <a:pt x="638" y="1058"/>
                    <a:pt x="718" y="1030"/>
                    <a:pt x="786" y="1003"/>
                  </a:cubicBezTo>
                  <a:cubicBezTo>
                    <a:pt x="819" y="970"/>
                    <a:pt x="853" y="936"/>
                    <a:pt x="903" y="919"/>
                  </a:cubicBezTo>
                  <a:cubicBezTo>
                    <a:pt x="970" y="853"/>
                    <a:pt x="1020" y="769"/>
                    <a:pt x="1037" y="669"/>
                  </a:cubicBezTo>
                  <a:cubicBezTo>
                    <a:pt x="1053" y="635"/>
                    <a:pt x="1053" y="585"/>
                    <a:pt x="1053" y="535"/>
                  </a:cubicBezTo>
                  <a:cubicBezTo>
                    <a:pt x="1053" y="335"/>
                    <a:pt x="936" y="134"/>
                    <a:pt x="736" y="51"/>
                  </a:cubicBezTo>
                  <a:cubicBezTo>
                    <a:pt x="686" y="17"/>
                    <a:pt x="619" y="1"/>
                    <a:pt x="53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0"/>
            <p:cNvSpPr/>
            <p:nvPr/>
          </p:nvSpPr>
          <p:spPr>
            <a:xfrm>
              <a:off x="2101568" y="2170605"/>
              <a:ext cx="62145" cy="29710"/>
            </a:xfrm>
            <a:custGeom>
              <a:avLst/>
              <a:gdLst/>
              <a:ahLst/>
              <a:cxnLst/>
              <a:rect l="l" t="t" r="r" b="b"/>
              <a:pathLst>
                <a:path w="1939" h="927" extrusionOk="0">
                  <a:moveTo>
                    <a:pt x="0" y="1"/>
                  </a:moveTo>
                  <a:lnTo>
                    <a:pt x="0" y="1"/>
                  </a:lnTo>
                  <a:cubicBezTo>
                    <a:pt x="50" y="469"/>
                    <a:pt x="401" y="836"/>
                    <a:pt x="869" y="920"/>
                  </a:cubicBezTo>
                  <a:cubicBezTo>
                    <a:pt x="905" y="925"/>
                    <a:pt x="941" y="927"/>
                    <a:pt x="976" y="927"/>
                  </a:cubicBezTo>
                  <a:cubicBezTo>
                    <a:pt x="1539" y="927"/>
                    <a:pt x="1938" y="335"/>
                    <a:pt x="1938" y="335"/>
                  </a:cubicBezTo>
                  <a:cubicBezTo>
                    <a:pt x="1938" y="335"/>
                    <a:pt x="1504" y="301"/>
                    <a:pt x="936" y="235"/>
                  </a:cubicBezTo>
                  <a:cubicBezTo>
                    <a:pt x="618" y="201"/>
                    <a:pt x="301" y="118"/>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0"/>
            <p:cNvSpPr/>
            <p:nvPr/>
          </p:nvSpPr>
          <p:spPr>
            <a:xfrm>
              <a:off x="2288996" y="3260369"/>
              <a:ext cx="99611" cy="1893033"/>
            </a:xfrm>
            <a:custGeom>
              <a:avLst/>
              <a:gdLst/>
              <a:ahLst/>
              <a:cxnLst/>
              <a:rect l="l" t="t" r="r" b="b"/>
              <a:pathLst>
                <a:path w="3108" h="59065" extrusionOk="0">
                  <a:moveTo>
                    <a:pt x="0" y="0"/>
                  </a:moveTo>
                  <a:lnTo>
                    <a:pt x="0" y="59065"/>
                  </a:lnTo>
                  <a:lnTo>
                    <a:pt x="3108" y="59065"/>
                  </a:lnTo>
                  <a:lnTo>
                    <a:pt x="3108"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0"/>
            <p:cNvSpPr/>
            <p:nvPr/>
          </p:nvSpPr>
          <p:spPr>
            <a:xfrm>
              <a:off x="4323915" y="3260369"/>
              <a:ext cx="99643" cy="1893033"/>
            </a:xfrm>
            <a:custGeom>
              <a:avLst/>
              <a:gdLst/>
              <a:ahLst/>
              <a:cxnLst/>
              <a:rect l="l" t="t" r="r" b="b"/>
              <a:pathLst>
                <a:path w="3109" h="59065" extrusionOk="0">
                  <a:moveTo>
                    <a:pt x="1" y="0"/>
                  </a:moveTo>
                  <a:lnTo>
                    <a:pt x="1" y="59065"/>
                  </a:lnTo>
                  <a:lnTo>
                    <a:pt x="3108" y="59065"/>
                  </a:lnTo>
                  <a:lnTo>
                    <a:pt x="3108"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0"/>
            <p:cNvSpPr/>
            <p:nvPr/>
          </p:nvSpPr>
          <p:spPr>
            <a:xfrm>
              <a:off x="3186492" y="3260369"/>
              <a:ext cx="99643" cy="1893033"/>
            </a:xfrm>
            <a:custGeom>
              <a:avLst/>
              <a:gdLst/>
              <a:ahLst/>
              <a:cxnLst/>
              <a:rect l="l" t="t" r="r" b="b"/>
              <a:pathLst>
                <a:path w="3109" h="59065" extrusionOk="0">
                  <a:moveTo>
                    <a:pt x="1" y="0"/>
                  </a:moveTo>
                  <a:lnTo>
                    <a:pt x="1" y="59065"/>
                  </a:lnTo>
                  <a:lnTo>
                    <a:pt x="3108" y="59065"/>
                  </a:lnTo>
                  <a:lnTo>
                    <a:pt x="3108"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0"/>
            <p:cNvSpPr/>
            <p:nvPr/>
          </p:nvSpPr>
          <p:spPr>
            <a:xfrm>
              <a:off x="3497089" y="3260369"/>
              <a:ext cx="99099" cy="1893033"/>
            </a:xfrm>
            <a:custGeom>
              <a:avLst/>
              <a:gdLst/>
              <a:ahLst/>
              <a:cxnLst/>
              <a:rect l="l" t="t" r="r" b="b"/>
              <a:pathLst>
                <a:path w="3092" h="59065" extrusionOk="0">
                  <a:moveTo>
                    <a:pt x="1" y="0"/>
                  </a:moveTo>
                  <a:lnTo>
                    <a:pt x="1" y="59065"/>
                  </a:lnTo>
                  <a:lnTo>
                    <a:pt x="3092" y="59065"/>
                  </a:lnTo>
                  <a:lnTo>
                    <a:pt x="309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0"/>
            <p:cNvSpPr/>
            <p:nvPr/>
          </p:nvSpPr>
          <p:spPr>
            <a:xfrm>
              <a:off x="2388576" y="3212710"/>
              <a:ext cx="1936461" cy="320788"/>
            </a:xfrm>
            <a:custGeom>
              <a:avLst/>
              <a:gdLst/>
              <a:ahLst/>
              <a:cxnLst/>
              <a:rect l="l" t="t" r="r" b="b"/>
              <a:pathLst>
                <a:path w="60420" h="10009" extrusionOk="0">
                  <a:moveTo>
                    <a:pt x="1" y="0"/>
                  </a:moveTo>
                  <a:lnTo>
                    <a:pt x="1" y="10009"/>
                  </a:lnTo>
                  <a:lnTo>
                    <a:pt x="60419" y="10009"/>
                  </a:lnTo>
                  <a:lnTo>
                    <a:pt x="60419"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0"/>
            <p:cNvSpPr/>
            <p:nvPr/>
          </p:nvSpPr>
          <p:spPr>
            <a:xfrm>
              <a:off x="2783784" y="2690584"/>
              <a:ext cx="615328" cy="491647"/>
            </a:xfrm>
            <a:custGeom>
              <a:avLst/>
              <a:gdLst/>
              <a:ahLst/>
              <a:cxnLst/>
              <a:rect l="l" t="t" r="r" b="b"/>
              <a:pathLst>
                <a:path w="19199" h="15340" extrusionOk="0">
                  <a:moveTo>
                    <a:pt x="5080" y="1"/>
                  </a:moveTo>
                  <a:cubicBezTo>
                    <a:pt x="4679" y="1"/>
                    <a:pt x="4312" y="268"/>
                    <a:pt x="4195" y="669"/>
                  </a:cubicBezTo>
                  <a:lnTo>
                    <a:pt x="1" y="15339"/>
                  </a:lnTo>
                  <a:lnTo>
                    <a:pt x="14821" y="15339"/>
                  </a:lnTo>
                  <a:lnTo>
                    <a:pt x="1919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0"/>
            <p:cNvSpPr/>
            <p:nvPr/>
          </p:nvSpPr>
          <p:spPr>
            <a:xfrm>
              <a:off x="2824488" y="2690584"/>
              <a:ext cx="611578" cy="491647"/>
            </a:xfrm>
            <a:custGeom>
              <a:avLst/>
              <a:gdLst/>
              <a:ahLst/>
              <a:cxnLst/>
              <a:rect l="l" t="t" r="r" b="b"/>
              <a:pathLst>
                <a:path w="19082" h="15340" extrusionOk="0">
                  <a:moveTo>
                    <a:pt x="4846" y="1"/>
                  </a:moveTo>
                  <a:cubicBezTo>
                    <a:pt x="4579" y="1"/>
                    <a:pt x="4328" y="184"/>
                    <a:pt x="4261" y="452"/>
                  </a:cubicBezTo>
                  <a:lnTo>
                    <a:pt x="1" y="15339"/>
                  </a:lnTo>
                  <a:lnTo>
                    <a:pt x="14804" y="15339"/>
                  </a:lnTo>
                  <a:lnTo>
                    <a:pt x="18965" y="786"/>
                  </a:lnTo>
                  <a:cubicBezTo>
                    <a:pt x="19082" y="402"/>
                    <a:pt x="18781" y="1"/>
                    <a:pt x="18363"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0"/>
            <p:cNvSpPr/>
            <p:nvPr/>
          </p:nvSpPr>
          <p:spPr>
            <a:xfrm>
              <a:off x="2519244" y="3150053"/>
              <a:ext cx="790449" cy="45543"/>
            </a:xfrm>
            <a:custGeom>
              <a:avLst/>
              <a:gdLst/>
              <a:ahLst/>
              <a:cxnLst/>
              <a:rect l="l" t="t" r="r" b="b"/>
              <a:pathLst>
                <a:path w="24663" h="1421" extrusionOk="0">
                  <a:moveTo>
                    <a:pt x="1" y="1"/>
                  </a:moveTo>
                  <a:cubicBezTo>
                    <a:pt x="1" y="786"/>
                    <a:pt x="636" y="1421"/>
                    <a:pt x="1421" y="1421"/>
                  </a:cubicBezTo>
                  <a:lnTo>
                    <a:pt x="23894" y="1421"/>
                  </a:lnTo>
                  <a:cubicBezTo>
                    <a:pt x="24328" y="1421"/>
                    <a:pt x="24663" y="1070"/>
                    <a:pt x="24663" y="635"/>
                  </a:cubicBezTo>
                  <a:lnTo>
                    <a:pt x="24663"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0"/>
            <p:cNvSpPr/>
            <p:nvPr/>
          </p:nvSpPr>
          <p:spPr>
            <a:xfrm>
              <a:off x="2388576" y="3212710"/>
              <a:ext cx="1936461" cy="320788"/>
            </a:xfrm>
            <a:custGeom>
              <a:avLst/>
              <a:gdLst/>
              <a:ahLst/>
              <a:cxnLst/>
              <a:rect l="l" t="t" r="r" b="b"/>
              <a:pathLst>
                <a:path w="60420" h="10009" extrusionOk="0">
                  <a:moveTo>
                    <a:pt x="1" y="0"/>
                  </a:moveTo>
                  <a:lnTo>
                    <a:pt x="1" y="10009"/>
                  </a:lnTo>
                  <a:lnTo>
                    <a:pt x="60419" y="10009"/>
                  </a:lnTo>
                  <a:lnTo>
                    <a:pt x="60419" y="0"/>
                  </a:lnTo>
                  <a:close/>
                </a:path>
              </a:pathLst>
            </a:custGeom>
            <a:solidFill>
              <a:srgbClr val="FFFFFF">
                <a:alpha val="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0"/>
            <p:cNvSpPr/>
            <p:nvPr/>
          </p:nvSpPr>
          <p:spPr>
            <a:xfrm>
              <a:off x="2259542" y="3188609"/>
              <a:ext cx="2195617" cy="164961"/>
            </a:xfrm>
            <a:custGeom>
              <a:avLst/>
              <a:gdLst/>
              <a:ahLst/>
              <a:cxnLst/>
              <a:rect l="l" t="t" r="r" b="b"/>
              <a:pathLst>
                <a:path w="68506" h="5147" extrusionOk="0">
                  <a:moveTo>
                    <a:pt x="0" y="1"/>
                  </a:moveTo>
                  <a:lnTo>
                    <a:pt x="0" y="5147"/>
                  </a:lnTo>
                  <a:lnTo>
                    <a:pt x="68505" y="5147"/>
                  </a:lnTo>
                  <a:lnTo>
                    <a:pt x="68505"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37"/>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412" name="Google Shape;412;p37"/>
          <p:cNvSpPr txBox="1">
            <a:spLocks noGrp="1"/>
          </p:cNvSpPr>
          <p:nvPr>
            <p:ph type="title" idx="2"/>
          </p:nvPr>
        </p:nvSpPr>
        <p:spPr>
          <a:xfrm>
            <a:off x="720150" y="1470375"/>
            <a:ext cx="1680900" cy="40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413" name="Google Shape;413;p37"/>
          <p:cNvSpPr txBox="1">
            <a:spLocks noGrp="1"/>
          </p:cNvSpPr>
          <p:nvPr>
            <p:ph type="subTitle" idx="1"/>
          </p:nvPr>
        </p:nvSpPr>
        <p:spPr>
          <a:xfrm>
            <a:off x="609600" y="1962150"/>
            <a:ext cx="18675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About the Presenters</a:t>
            </a:r>
            <a:endParaRPr/>
          </a:p>
        </p:txBody>
      </p:sp>
      <p:sp>
        <p:nvSpPr>
          <p:cNvPr id="414" name="Google Shape;414;p37"/>
          <p:cNvSpPr txBox="1">
            <a:spLocks noGrp="1"/>
          </p:cNvSpPr>
          <p:nvPr>
            <p:ph type="subTitle" idx="3"/>
          </p:nvPr>
        </p:nvSpPr>
        <p:spPr>
          <a:xfrm>
            <a:off x="720000" y="2326675"/>
            <a:ext cx="1680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Name of all the Team Members</a:t>
            </a:r>
            <a:endParaRPr/>
          </a:p>
        </p:txBody>
      </p:sp>
      <p:sp>
        <p:nvSpPr>
          <p:cNvPr id="415" name="Google Shape;415;p37"/>
          <p:cNvSpPr txBox="1">
            <a:spLocks noGrp="1"/>
          </p:cNvSpPr>
          <p:nvPr>
            <p:ph type="title" idx="4"/>
          </p:nvPr>
        </p:nvSpPr>
        <p:spPr>
          <a:xfrm>
            <a:off x="4294388" y="1470375"/>
            <a:ext cx="1680900" cy="40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416" name="Google Shape;416;p37"/>
          <p:cNvSpPr txBox="1">
            <a:spLocks noGrp="1"/>
          </p:cNvSpPr>
          <p:nvPr>
            <p:ph type="subTitle" idx="5"/>
          </p:nvPr>
        </p:nvSpPr>
        <p:spPr>
          <a:xfrm>
            <a:off x="4294238" y="1965275"/>
            <a:ext cx="16809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Milestones</a:t>
            </a:r>
            <a:endParaRPr dirty="0"/>
          </a:p>
        </p:txBody>
      </p:sp>
      <p:sp>
        <p:nvSpPr>
          <p:cNvPr id="417" name="Google Shape;417;p37"/>
          <p:cNvSpPr txBox="1">
            <a:spLocks noGrp="1"/>
          </p:cNvSpPr>
          <p:nvPr>
            <p:ph type="subTitle" idx="6"/>
          </p:nvPr>
        </p:nvSpPr>
        <p:spPr>
          <a:xfrm>
            <a:off x="4294246" y="2326675"/>
            <a:ext cx="1680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Description of the milestones we set up for ourselves to achieve &amp; the timeline</a:t>
            </a:r>
            <a:endParaRPr dirty="0"/>
          </a:p>
        </p:txBody>
      </p:sp>
      <p:sp>
        <p:nvSpPr>
          <p:cNvPr id="418" name="Google Shape;418;p37"/>
          <p:cNvSpPr txBox="1">
            <a:spLocks noGrp="1"/>
          </p:cNvSpPr>
          <p:nvPr>
            <p:ph type="title" idx="7"/>
          </p:nvPr>
        </p:nvSpPr>
        <p:spPr>
          <a:xfrm>
            <a:off x="2507188" y="1470375"/>
            <a:ext cx="1680900" cy="40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419" name="Google Shape;419;p37"/>
          <p:cNvSpPr txBox="1">
            <a:spLocks noGrp="1"/>
          </p:cNvSpPr>
          <p:nvPr>
            <p:ph type="subTitle" idx="8"/>
          </p:nvPr>
        </p:nvSpPr>
        <p:spPr>
          <a:xfrm>
            <a:off x="2507038" y="1965275"/>
            <a:ext cx="16809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Motivation</a:t>
            </a:r>
            <a:endParaRPr/>
          </a:p>
        </p:txBody>
      </p:sp>
      <p:sp>
        <p:nvSpPr>
          <p:cNvPr id="420" name="Google Shape;420;p37"/>
          <p:cNvSpPr txBox="1">
            <a:spLocks noGrp="1"/>
          </p:cNvSpPr>
          <p:nvPr>
            <p:ph type="subTitle" idx="9"/>
          </p:nvPr>
        </p:nvSpPr>
        <p:spPr>
          <a:xfrm>
            <a:off x="2438400" y="2266950"/>
            <a:ext cx="1760158"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motivation and driving intention about selecting this project</a:t>
            </a:r>
            <a:endParaRPr/>
          </a:p>
        </p:txBody>
      </p:sp>
      <p:sp>
        <p:nvSpPr>
          <p:cNvPr id="421" name="Google Shape;421;p37"/>
          <p:cNvSpPr txBox="1">
            <a:spLocks noGrp="1"/>
          </p:cNvSpPr>
          <p:nvPr>
            <p:ph type="title" idx="13"/>
          </p:nvPr>
        </p:nvSpPr>
        <p:spPr>
          <a:xfrm>
            <a:off x="720150" y="2937600"/>
            <a:ext cx="1680900" cy="40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422" name="Google Shape;422;p37"/>
          <p:cNvSpPr txBox="1">
            <a:spLocks noGrp="1"/>
          </p:cNvSpPr>
          <p:nvPr>
            <p:ph type="subTitle" idx="14"/>
          </p:nvPr>
        </p:nvSpPr>
        <p:spPr>
          <a:xfrm>
            <a:off x="720000" y="3394350"/>
            <a:ext cx="16809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Review of the System</a:t>
            </a:r>
            <a:endParaRPr dirty="0"/>
          </a:p>
        </p:txBody>
      </p:sp>
      <p:sp>
        <p:nvSpPr>
          <p:cNvPr id="423" name="Google Shape;423;p37"/>
          <p:cNvSpPr txBox="1">
            <a:spLocks noGrp="1"/>
          </p:cNvSpPr>
          <p:nvPr>
            <p:ph type="subTitle" idx="15"/>
          </p:nvPr>
        </p:nvSpPr>
        <p:spPr>
          <a:xfrm>
            <a:off x="720000" y="4094550"/>
            <a:ext cx="1680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Here you could describe the topic of the section</a:t>
            </a:r>
            <a:endParaRPr dirty="0"/>
          </a:p>
        </p:txBody>
      </p:sp>
      <p:sp>
        <p:nvSpPr>
          <p:cNvPr id="424" name="Google Shape;424;p37"/>
          <p:cNvSpPr txBox="1">
            <a:spLocks noGrp="1"/>
          </p:cNvSpPr>
          <p:nvPr>
            <p:ph type="title" idx="16"/>
          </p:nvPr>
        </p:nvSpPr>
        <p:spPr>
          <a:xfrm>
            <a:off x="2507188" y="2937600"/>
            <a:ext cx="1680900" cy="405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05</a:t>
            </a:r>
            <a:endParaRPr/>
          </a:p>
        </p:txBody>
      </p:sp>
      <p:sp>
        <p:nvSpPr>
          <p:cNvPr id="425" name="Google Shape;425;p37"/>
          <p:cNvSpPr txBox="1">
            <a:spLocks noGrp="1"/>
          </p:cNvSpPr>
          <p:nvPr>
            <p:ph type="subTitle" idx="17"/>
          </p:nvPr>
        </p:nvSpPr>
        <p:spPr>
          <a:xfrm>
            <a:off x="2507038" y="3432500"/>
            <a:ext cx="16809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Patient Monitoring</a:t>
            </a:r>
            <a:endParaRPr/>
          </a:p>
        </p:txBody>
      </p:sp>
      <p:sp>
        <p:nvSpPr>
          <p:cNvPr id="426" name="Google Shape;426;p37"/>
          <p:cNvSpPr txBox="1">
            <a:spLocks noGrp="1"/>
          </p:cNvSpPr>
          <p:nvPr>
            <p:ph type="subTitle" idx="18"/>
          </p:nvPr>
        </p:nvSpPr>
        <p:spPr>
          <a:xfrm>
            <a:off x="2507044" y="3793900"/>
            <a:ext cx="1680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could describe the topic of the section</a:t>
            </a:r>
            <a:endParaRPr/>
          </a:p>
        </p:txBody>
      </p:sp>
      <p:grpSp>
        <p:nvGrpSpPr>
          <p:cNvPr id="427" name="Google Shape;427;p37"/>
          <p:cNvGrpSpPr/>
          <p:nvPr/>
        </p:nvGrpSpPr>
        <p:grpSpPr>
          <a:xfrm>
            <a:off x="4736279" y="1049867"/>
            <a:ext cx="3775251" cy="3830131"/>
            <a:chOff x="4736279" y="1049867"/>
            <a:chExt cx="3775251" cy="3830131"/>
          </a:xfrm>
        </p:grpSpPr>
        <p:sp>
          <p:nvSpPr>
            <p:cNvPr id="428" name="Google Shape;428;p37"/>
            <p:cNvSpPr/>
            <p:nvPr/>
          </p:nvSpPr>
          <p:spPr>
            <a:xfrm>
              <a:off x="8103196" y="1093318"/>
              <a:ext cx="408334" cy="1392711"/>
            </a:xfrm>
            <a:custGeom>
              <a:avLst/>
              <a:gdLst/>
              <a:ahLst/>
              <a:cxnLst/>
              <a:rect l="l" t="t" r="r" b="b"/>
              <a:pathLst>
                <a:path w="20900" h="71284" extrusionOk="0">
                  <a:moveTo>
                    <a:pt x="3228" y="0"/>
                  </a:moveTo>
                  <a:cubicBezTo>
                    <a:pt x="1428" y="0"/>
                    <a:pt x="1" y="2438"/>
                    <a:pt x="1760" y="3980"/>
                  </a:cubicBezTo>
                  <a:cubicBezTo>
                    <a:pt x="1924" y="4117"/>
                    <a:pt x="16135" y="16438"/>
                    <a:pt x="13863" y="36673"/>
                  </a:cubicBezTo>
                  <a:lnTo>
                    <a:pt x="7674" y="70407"/>
                  </a:lnTo>
                  <a:lnTo>
                    <a:pt x="12083" y="71283"/>
                  </a:lnTo>
                  <a:lnTo>
                    <a:pt x="18271" y="37413"/>
                  </a:lnTo>
                  <a:cubicBezTo>
                    <a:pt x="18298" y="37358"/>
                    <a:pt x="18298" y="37303"/>
                    <a:pt x="18298" y="37248"/>
                  </a:cubicBezTo>
                  <a:cubicBezTo>
                    <a:pt x="20900" y="14522"/>
                    <a:pt x="5320" y="1105"/>
                    <a:pt x="4662" y="557"/>
                  </a:cubicBezTo>
                  <a:cubicBezTo>
                    <a:pt x="4192" y="166"/>
                    <a:pt x="3697" y="0"/>
                    <a:pt x="3228"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7482236" y="2468895"/>
              <a:ext cx="856504" cy="880028"/>
            </a:xfrm>
            <a:custGeom>
              <a:avLst/>
              <a:gdLst/>
              <a:ahLst/>
              <a:cxnLst/>
              <a:rect l="l" t="t" r="r" b="b"/>
              <a:pathLst>
                <a:path w="43839" h="45043" extrusionOk="0">
                  <a:moveTo>
                    <a:pt x="39457" y="0"/>
                  </a:moveTo>
                  <a:lnTo>
                    <a:pt x="36336" y="17114"/>
                  </a:lnTo>
                  <a:cubicBezTo>
                    <a:pt x="36100" y="17980"/>
                    <a:pt x="30099" y="40571"/>
                    <a:pt x="5757" y="40571"/>
                  </a:cubicBezTo>
                  <a:cubicBezTo>
                    <a:pt x="4712" y="40571"/>
                    <a:pt x="3633" y="40529"/>
                    <a:pt x="2520" y="40443"/>
                  </a:cubicBezTo>
                  <a:cubicBezTo>
                    <a:pt x="2439" y="40434"/>
                    <a:pt x="2359" y="40429"/>
                    <a:pt x="2279" y="40429"/>
                  </a:cubicBezTo>
                  <a:cubicBezTo>
                    <a:pt x="1148" y="40429"/>
                    <a:pt x="185" y="41319"/>
                    <a:pt x="83" y="42496"/>
                  </a:cubicBezTo>
                  <a:cubicBezTo>
                    <a:pt x="1" y="43728"/>
                    <a:pt x="932" y="44824"/>
                    <a:pt x="2191" y="44906"/>
                  </a:cubicBezTo>
                  <a:cubicBezTo>
                    <a:pt x="3423" y="44988"/>
                    <a:pt x="4628" y="45043"/>
                    <a:pt x="5778" y="45043"/>
                  </a:cubicBezTo>
                  <a:cubicBezTo>
                    <a:pt x="33652" y="45043"/>
                    <a:pt x="40635" y="18318"/>
                    <a:pt x="40689" y="18045"/>
                  </a:cubicBezTo>
                  <a:lnTo>
                    <a:pt x="43838" y="876"/>
                  </a:lnTo>
                  <a:lnTo>
                    <a:pt x="39457"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8076059" y="1049867"/>
              <a:ext cx="157296" cy="175017"/>
            </a:xfrm>
            <a:custGeom>
              <a:avLst/>
              <a:gdLst/>
              <a:ahLst/>
              <a:cxnLst/>
              <a:rect l="l" t="t" r="r" b="b"/>
              <a:pathLst>
                <a:path w="8051" h="8958" extrusionOk="0">
                  <a:moveTo>
                    <a:pt x="4912" y="0"/>
                  </a:moveTo>
                  <a:cubicBezTo>
                    <a:pt x="3889" y="0"/>
                    <a:pt x="2906" y="573"/>
                    <a:pt x="2437" y="1549"/>
                  </a:cubicBezTo>
                  <a:lnTo>
                    <a:pt x="712" y="4944"/>
                  </a:lnTo>
                  <a:cubicBezTo>
                    <a:pt x="0" y="6313"/>
                    <a:pt x="548" y="7984"/>
                    <a:pt x="1917" y="8668"/>
                  </a:cubicBezTo>
                  <a:cubicBezTo>
                    <a:pt x="2310" y="8865"/>
                    <a:pt x="2727" y="8957"/>
                    <a:pt x="3139" y="8957"/>
                  </a:cubicBezTo>
                  <a:cubicBezTo>
                    <a:pt x="4161" y="8957"/>
                    <a:pt x="5145" y="8385"/>
                    <a:pt x="5613" y="7409"/>
                  </a:cubicBezTo>
                  <a:lnTo>
                    <a:pt x="7338" y="4013"/>
                  </a:lnTo>
                  <a:cubicBezTo>
                    <a:pt x="8050" y="2672"/>
                    <a:pt x="7503" y="974"/>
                    <a:pt x="6133" y="289"/>
                  </a:cubicBezTo>
                  <a:cubicBezTo>
                    <a:pt x="5741" y="93"/>
                    <a:pt x="5323" y="0"/>
                    <a:pt x="491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6515559" y="1094061"/>
              <a:ext cx="393759" cy="1391969"/>
            </a:xfrm>
            <a:custGeom>
              <a:avLst/>
              <a:gdLst/>
              <a:ahLst/>
              <a:cxnLst/>
              <a:rect l="l" t="t" r="r" b="b"/>
              <a:pathLst>
                <a:path w="20154" h="71246" extrusionOk="0">
                  <a:moveTo>
                    <a:pt x="17669" y="0"/>
                  </a:moveTo>
                  <a:cubicBezTo>
                    <a:pt x="17168" y="0"/>
                    <a:pt x="16660" y="169"/>
                    <a:pt x="16238" y="519"/>
                  </a:cubicBezTo>
                  <a:cubicBezTo>
                    <a:pt x="15581" y="1067"/>
                    <a:pt x="1" y="14484"/>
                    <a:pt x="2602" y="37210"/>
                  </a:cubicBezTo>
                  <a:cubicBezTo>
                    <a:pt x="2602" y="37265"/>
                    <a:pt x="2602" y="37320"/>
                    <a:pt x="2629" y="37375"/>
                  </a:cubicBezTo>
                  <a:lnTo>
                    <a:pt x="8817" y="71245"/>
                  </a:lnTo>
                  <a:lnTo>
                    <a:pt x="13226" y="70369"/>
                  </a:lnTo>
                  <a:lnTo>
                    <a:pt x="7038" y="36635"/>
                  </a:lnTo>
                  <a:cubicBezTo>
                    <a:pt x="4765" y="16400"/>
                    <a:pt x="18976" y="4079"/>
                    <a:pt x="19140" y="3942"/>
                  </a:cubicBezTo>
                  <a:cubicBezTo>
                    <a:pt x="20044" y="3120"/>
                    <a:pt x="20153" y="1724"/>
                    <a:pt x="19359" y="793"/>
                  </a:cubicBezTo>
                  <a:cubicBezTo>
                    <a:pt x="18930" y="272"/>
                    <a:pt x="18305" y="0"/>
                    <a:pt x="17669"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6687822" y="2468895"/>
              <a:ext cx="857559" cy="880028"/>
            </a:xfrm>
            <a:custGeom>
              <a:avLst/>
              <a:gdLst/>
              <a:ahLst/>
              <a:cxnLst/>
              <a:rect l="l" t="t" r="r" b="b"/>
              <a:pathLst>
                <a:path w="43893" h="45043" extrusionOk="0">
                  <a:moveTo>
                    <a:pt x="4409" y="0"/>
                  </a:moveTo>
                  <a:lnTo>
                    <a:pt x="0" y="876"/>
                  </a:lnTo>
                  <a:lnTo>
                    <a:pt x="3149" y="18045"/>
                  </a:lnTo>
                  <a:cubicBezTo>
                    <a:pt x="3231" y="18318"/>
                    <a:pt x="10214" y="45043"/>
                    <a:pt x="38088" y="45043"/>
                  </a:cubicBezTo>
                  <a:cubicBezTo>
                    <a:pt x="39238" y="45043"/>
                    <a:pt x="40443" y="44988"/>
                    <a:pt x="41675" y="44906"/>
                  </a:cubicBezTo>
                  <a:cubicBezTo>
                    <a:pt x="42934" y="44824"/>
                    <a:pt x="43893" y="43728"/>
                    <a:pt x="43783" y="42469"/>
                  </a:cubicBezTo>
                  <a:cubicBezTo>
                    <a:pt x="43706" y="41317"/>
                    <a:pt x="42721" y="40429"/>
                    <a:pt x="41587" y="40429"/>
                  </a:cubicBezTo>
                  <a:cubicBezTo>
                    <a:pt x="41508" y="40429"/>
                    <a:pt x="41427" y="40434"/>
                    <a:pt x="41346" y="40443"/>
                  </a:cubicBezTo>
                  <a:cubicBezTo>
                    <a:pt x="40233" y="40529"/>
                    <a:pt x="39154" y="40571"/>
                    <a:pt x="38109" y="40571"/>
                  </a:cubicBezTo>
                  <a:cubicBezTo>
                    <a:pt x="13767" y="40571"/>
                    <a:pt x="7767" y="17980"/>
                    <a:pt x="7530" y="17114"/>
                  </a:cubicBezTo>
                  <a:lnTo>
                    <a:pt x="4409"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6793734" y="1049867"/>
              <a:ext cx="156769" cy="175017"/>
            </a:xfrm>
            <a:custGeom>
              <a:avLst/>
              <a:gdLst/>
              <a:ahLst/>
              <a:cxnLst/>
              <a:rect l="l" t="t" r="r" b="b"/>
              <a:pathLst>
                <a:path w="8024" h="8958" extrusionOk="0">
                  <a:moveTo>
                    <a:pt x="3139" y="0"/>
                  </a:moveTo>
                  <a:cubicBezTo>
                    <a:pt x="2728" y="0"/>
                    <a:pt x="2310" y="93"/>
                    <a:pt x="1918" y="289"/>
                  </a:cubicBezTo>
                  <a:cubicBezTo>
                    <a:pt x="548" y="974"/>
                    <a:pt x="1" y="2672"/>
                    <a:pt x="713" y="4013"/>
                  </a:cubicBezTo>
                  <a:lnTo>
                    <a:pt x="2438" y="7409"/>
                  </a:lnTo>
                  <a:cubicBezTo>
                    <a:pt x="2906" y="8385"/>
                    <a:pt x="3890" y="8957"/>
                    <a:pt x="4912" y="8957"/>
                  </a:cubicBezTo>
                  <a:cubicBezTo>
                    <a:pt x="5324" y="8957"/>
                    <a:pt x="5741" y="8865"/>
                    <a:pt x="6134" y="8668"/>
                  </a:cubicBezTo>
                  <a:cubicBezTo>
                    <a:pt x="7503" y="7984"/>
                    <a:pt x="8024" y="6313"/>
                    <a:pt x="7339" y="4944"/>
                  </a:cubicBezTo>
                  <a:lnTo>
                    <a:pt x="5614" y="1549"/>
                  </a:lnTo>
                  <a:cubicBezTo>
                    <a:pt x="5145" y="573"/>
                    <a:pt x="4162" y="0"/>
                    <a:pt x="3139"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4875894" y="3095873"/>
              <a:ext cx="2652372" cy="1784125"/>
            </a:xfrm>
            <a:custGeom>
              <a:avLst/>
              <a:gdLst/>
              <a:ahLst/>
              <a:cxnLst/>
              <a:rect l="l" t="t" r="r" b="b"/>
              <a:pathLst>
                <a:path w="135758" h="91318" extrusionOk="0">
                  <a:moveTo>
                    <a:pt x="60979" y="0"/>
                  </a:moveTo>
                  <a:cubicBezTo>
                    <a:pt x="51505" y="0"/>
                    <a:pt x="43838" y="7694"/>
                    <a:pt x="43811" y="17168"/>
                  </a:cubicBezTo>
                  <a:lnTo>
                    <a:pt x="43729" y="46549"/>
                  </a:lnTo>
                  <a:cubicBezTo>
                    <a:pt x="43729" y="53558"/>
                    <a:pt x="38061" y="59226"/>
                    <a:pt x="31051" y="59226"/>
                  </a:cubicBezTo>
                  <a:lnTo>
                    <a:pt x="17169" y="59226"/>
                  </a:lnTo>
                  <a:cubicBezTo>
                    <a:pt x="10159" y="59226"/>
                    <a:pt x="4491" y="53558"/>
                    <a:pt x="4491" y="46549"/>
                  </a:cubicBezTo>
                  <a:lnTo>
                    <a:pt x="4491" y="17442"/>
                  </a:lnTo>
                  <a:lnTo>
                    <a:pt x="1" y="17442"/>
                  </a:lnTo>
                  <a:lnTo>
                    <a:pt x="1" y="46549"/>
                  </a:lnTo>
                  <a:cubicBezTo>
                    <a:pt x="1" y="56023"/>
                    <a:pt x="7695" y="63717"/>
                    <a:pt x="17169" y="63717"/>
                  </a:cubicBezTo>
                  <a:lnTo>
                    <a:pt x="31051" y="63717"/>
                  </a:lnTo>
                  <a:cubicBezTo>
                    <a:pt x="40525" y="63689"/>
                    <a:pt x="48192" y="56023"/>
                    <a:pt x="48192" y="46549"/>
                  </a:cubicBezTo>
                  <a:lnTo>
                    <a:pt x="48301" y="17168"/>
                  </a:lnTo>
                  <a:cubicBezTo>
                    <a:pt x="48301" y="10159"/>
                    <a:pt x="53969" y="4491"/>
                    <a:pt x="60979" y="4463"/>
                  </a:cubicBezTo>
                  <a:lnTo>
                    <a:pt x="74861" y="4463"/>
                  </a:lnTo>
                  <a:cubicBezTo>
                    <a:pt x="81871" y="4491"/>
                    <a:pt x="87539" y="10159"/>
                    <a:pt x="87539" y="17168"/>
                  </a:cubicBezTo>
                  <a:lnTo>
                    <a:pt x="87539" y="74149"/>
                  </a:lnTo>
                  <a:cubicBezTo>
                    <a:pt x="87566" y="83623"/>
                    <a:pt x="95233" y="91317"/>
                    <a:pt x="104707" y="91317"/>
                  </a:cubicBezTo>
                  <a:lnTo>
                    <a:pt x="118589" y="91317"/>
                  </a:lnTo>
                  <a:cubicBezTo>
                    <a:pt x="128063" y="91317"/>
                    <a:pt x="135758" y="83623"/>
                    <a:pt x="135758" y="74149"/>
                  </a:cubicBezTo>
                  <a:lnTo>
                    <a:pt x="135758" y="12952"/>
                  </a:lnTo>
                  <a:lnTo>
                    <a:pt x="131267" y="12952"/>
                  </a:lnTo>
                  <a:lnTo>
                    <a:pt x="131267" y="74149"/>
                  </a:lnTo>
                  <a:cubicBezTo>
                    <a:pt x="131267" y="81159"/>
                    <a:pt x="125599" y="86827"/>
                    <a:pt x="118589" y="86854"/>
                  </a:cubicBezTo>
                  <a:lnTo>
                    <a:pt x="104707" y="86854"/>
                  </a:lnTo>
                  <a:cubicBezTo>
                    <a:pt x="97725" y="86827"/>
                    <a:pt x="92029" y="81159"/>
                    <a:pt x="92029" y="74149"/>
                  </a:cubicBezTo>
                  <a:lnTo>
                    <a:pt x="92029" y="17168"/>
                  </a:lnTo>
                  <a:cubicBezTo>
                    <a:pt x="92029" y="7694"/>
                    <a:pt x="84335" y="0"/>
                    <a:pt x="7486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7277346" y="3096400"/>
              <a:ext cx="414078" cy="414078"/>
            </a:xfrm>
            <a:custGeom>
              <a:avLst/>
              <a:gdLst/>
              <a:ahLst/>
              <a:cxnLst/>
              <a:rect l="l" t="t" r="r" b="b"/>
              <a:pathLst>
                <a:path w="21194" h="21194" extrusionOk="0">
                  <a:moveTo>
                    <a:pt x="8297" y="1"/>
                  </a:moveTo>
                  <a:cubicBezTo>
                    <a:pt x="7777" y="1"/>
                    <a:pt x="7366" y="411"/>
                    <a:pt x="7366" y="932"/>
                  </a:cubicBezTo>
                  <a:lnTo>
                    <a:pt x="7366" y="7394"/>
                  </a:lnTo>
                  <a:lnTo>
                    <a:pt x="932" y="7394"/>
                  </a:lnTo>
                  <a:cubicBezTo>
                    <a:pt x="916" y="7393"/>
                    <a:pt x="901" y="7392"/>
                    <a:pt x="885" y="7392"/>
                  </a:cubicBezTo>
                  <a:cubicBezTo>
                    <a:pt x="387" y="7392"/>
                    <a:pt x="1" y="7819"/>
                    <a:pt x="1" y="8297"/>
                  </a:cubicBezTo>
                  <a:lnTo>
                    <a:pt x="1" y="12897"/>
                  </a:lnTo>
                  <a:cubicBezTo>
                    <a:pt x="1" y="13417"/>
                    <a:pt x="411" y="13828"/>
                    <a:pt x="932" y="13828"/>
                  </a:cubicBezTo>
                  <a:lnTo>
                    <a:pt x="7366" y="13828"/>
                  </a:lnTo>
                  <a:lnTo>
                    <a:pt x="7366" y="20290"/>
                  </a:lnTo>
                  <a:cubicBezTo>
                    <a:pt x="7366" y="20783"/>
                    <a:pt x="7777" y="21194"/>
                    <a:pt x="8297" y="21194"/>
                  </a:cubicBezTo>
                  <a:lnTo>
                    <a:pt x="12897" y="21194"/>
                  </a:lnTo>
                  <a:cubicBezTo>
                    <a:pt x="13418" y="21194"/>
                    <a:pt x="13828" y="20783"/>
                    <a:pt x="13828" y="20290"/>
                  </a:cubicBezTo>
                  <a:lnTo>
                    <a:pt x="13828" y="13828"/>
                  </a:lnTo>
                  <a:lnTo>
                    <a:pt x="20290" y="13828"/>
                  </a:lnTo>
                  <a:cubicBezTo>
                    <a:pt x="20783" y="13828"/>
                    <a:pt x="21194" y="13417"/>
                    <a:pt x="21194" y="12897"/>
                  </a:cubicBezTo>
                  <a:lnTo>
                    <a:pt x="21194" y="8297"/>
                  </a:lnTo>
                  <a:cubicBezTo>
                    <a:pt x="21194" y="7819"/>
                    <a:pt x="20807" y="7392"/>
                    <a:pt x="20334" y="7392"/>
                  </a:cubicBezTo>
                  <a:cubicBezTo>
                    <a:pt x="20320" y="7392"/>
                    <a:pt x="20305" y="7393"/>
                    <a:pt x="20290" y="7394"/>
                  </a:cubicBezTo>
                  <a:lnTo>
                    <a:pt x="13828" y="7394"/>
                  </a:lnTo>
                  <a:lnTo>
                    <a:pt x="13828" y="932"/>
                  </a:lnTo>
                  <a:cubicBezTo>
                    <a:pt x="13828" y="411"/>
                    <a:pt x="13418" y="1"/>
                    <a:pt x="12897"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7"/>
            <p:cNvSpPr/>
            <p:nvPr/>
          </p:nvSpPr>
          <p:spPr>
            <a:xfrm>
              <a:off x="4736279" y="3406675"/>
              <a:ext cx="409252" cy="393837"/>
            </a:xfrm>
            <a:custGeom>
              <a:avLst/>
              <a:gdLst/>
              <a:ahLst/>
              <a:cxnLst/>
              <a:rect l="l" t="t" r="r" b="b"/>
              <a:pathLst>
                <a:path w="20947" h="20158" extrusionOk="0">
                  <a:moveTo>
                    <a:pt x="10076" y="1"/>
                  </a:moveTo>
                  <a:cubicBezTo>
                    <a:pt x="4518" y="1"/>
                    <a:pt x="0" y="4519"/>
                    <a:pt x="0" y="10077"/>
                  </a:cubicBezTo>
                  <a:cubicBezTo>
                    <a:pt x="0" y="14157"/>
                    <a:pt x="2464" y="17826"/>
                    <a:pt x="6216" y="19387"/>
                  </a:cubicBezTo>
                  <a:cubicBezTo>
                    <a:pt x="7470" y="19905"/>
                    <a:pt x="8785" y="20158"/>
                    <a:pt x="10087" y="20158"/>
                  </a:cubicBezTo>
                  <a:cubicBezTo>
                    <a:pt x="12707" y="20158"/>
                    <a:pt x="15275" y="19135"/>
                    <a:pt x="17196" y="17196"/>
                  </a:cubicBezTo>
                  <a:cubicBezTo>
                    <a:pt x="20098" y="14321"/>
                    <a:pt x="20947" y="9995"/>
                    <a:pt x="19386" y="6216"/>
                  </a:cubicBezTo>
                  <a:cubicBezTo>
                    <a:pt x="17825" y="2465"/>
                    <a:pt x="14156" y="1"/>
                    <a:pt x="10076"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4849147" y="3519563"/>
              <a:ext cx="196352" cy="168198"/>
            </a:xfrm>
            <a:custGeom>
              <a:avLst/>
              <a:gdLst/>
              <a:ahLst/>
              <a:cxnLst/>
              <a:rect l="l" t="t" r="r" b="b"/>
              <a:pathLst>
                <a:path w="10050" h="8609" extrusionOk="0">
                  <a:moveTo>
                    <a:pt x="4299" y="0"/>
                  </a:moveTo>
                  <a:cubicBezTo>
                    <a:pt x="1917" y="0"/>
                    <a:pt x="0" y="1917"/>
                    <a:pt x="0" y="4299"/>
                  </a:cubicBezTo>
                  <a:cubicBezTo>
                    <a:pt x="0" y="6892"/>
                    <a:pt x="2118" y="8608"/>
                    <a:pt x="4327" y="8608"/>
                  </a:cubicBezTo>
                  <a:cubicBezTo>
                    <a:pt x="5384" y="8608"/>
                    <a:pt x="6462" y="8216"/>
                    <a:pt x="7339" y="7338"/>
                  </a:cubicBezTo>
                  <a:cubicBezTo>
                    <a:pt x="10049" y="4628"/>
                    <a:pt x="8133" y="0"/>
                    <a:pt x="4299"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51"/>
          <p:cNvSpPr txBox="1">
            <a:spLocks noGrp="1"/>
          </p:cNvSpPr>
          <p:nvPr>
            <p:ph type="title"/>
          </p:nvPr>
        </p:nvSpPr>
        <p:spPr>
          <a:xfrm>
            <a:off x="2924493" y="2532916"/>
            <a:ext cx="3993600" cy="615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Diagnosis</a:t>
            </a:r>
            <a:endParaRPr/>
          </a:p>
        </p:txBody>
      </p:sp>
      <p:sp>
        <p:nvSpPr>
          <p:cNvPr id="1302" name="Google Shape;1302;p51"/>
          <p:cNvSpPr txBox="1">
            <a:spLocks noGrp="1"/>
          </p:cNvSpPr>
          <p:nvPr>
            <p:ph type="title" idx="2"/>
          </p:nvPr>
        </p:nvSpPr>
        <p:spPr>
          <a:xfrm>
            <a:off x="2927325" y="1534338"/>
            <a:ext cx="3993600" cy="95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03</a:t>
            </a:r>
            <a:endParaRPr dirty="0"/>
          </a:p>
        </p:txBody>
      </p:sp>
      <p:sp>
        <p:nvSpPr>
          <p:cNvPr id="1303" name="Google Shape;1303;p51"/>
          <p:cNvSpPr txBox="1">
            <a:spLocks noGrp="1"/>
          </p:cNvSpPr>
          <p:nvPr>
            <p:ph type="subTitle" idx="1"/>
          </p:nvPr>
        </p:nvSpPr>
        <p:spPr>
          <a:xfrm>
            <a:off x="2924375" y="3317562"/>
            <a:ext cx="3993600" cy="29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could enter a subtitle here if you need it</a:t>
            </a:r>
            <a:endParaRPr/>
          </a:p>
        </p:txBody>
      </p:sp>
      <p:grpSp>
        <p:nvGrpSpPr>
          <p:cNvPr id="1304" name="Google Shape;1304;p51"/>
          <p:cNvGrpSpPr/>
          <p:nvPr/>
        </p:nvGrpSpPr>
        <p:grpSpPr>
          <a:xfrm rot="10312717">
            <a:off x="7385352" y="845927"/>
            <a:ext cx="563836" cy="3989601"/>
            <a:chOff x="1932519" y="1192092"/>
            <a:chExt cx="404538" cy="2862233"/>
          </a:xfrm>
        </p:grpSpPr>
        <p:sp>
          <p:nvSpPr>
            <p:cNvPr id="1305" name="Google Shape;1305;p51"/>
            <p:cNvSpPr/>
            <p:nvPr/>
          </p:nvSpPr>
          <p:spPr>
            <a:xfrm>
              <a:off x="1932519" y="1192092"/>
              <a:ext cx="404538" cy="2862233"/>
            </a:xfrm>
            <a:custGeom>
              <a:avLst/>
              <a:gdLst/>
              <a:ahLst/>
              <a:cxnLst/>
              <a:rect l="l" t="t" r="r" b="b"/>
              <a:pathLst>
                <a:path w="26462" h="187227" extrusionOk="0">
                  <a:moveTo>
                    <a:pt x="13231" y="0"/>
                  </a:moveTo>
                  <a:cubicBezTo>
                    <a:pt x="11496" y="0"/>
                    <a:pt x="9762" y="1150"/>
                    <a:pt x="9762" y="3449"/>
                  </a:cubicBezTo>
                  <a:lnTo>
                    <a:pt x="9762" y="11678"/>
                  </a:lnTo>
                  <a:cubicBezTo>
                    <a:pt x="9520" y="18212"/>
                    <a:pt x="9842" y="30233"/>
                    <a:pt x="9842" y="56049"/>
                  </a:cubicBezTo>
                  <a:cubicBezTo>
                    <a:pt x="9842" y="67585"/>
                    <a:pt x="0" y="85495"/>
                    <a:pt x="0" y="95338"/>
                  </a:cubicBezTo>
                  <a:lnTo>
                    <a:pt x="0" y="180853"/>
                  </a:lnTo>
                  <a:cubicBezTo>
                    <a:pt x="0" y="184402"/>
                    <a:pt x="2824" y="187226"/>
                    <a:pt x="6293" y="187226"/>
                  </a:cubicBezTo>
                  <a:lnTo>
                    <a:pt x="20169" y="187226"/>
                  </a:lnTo>
                  <a:cubicBezTo>
                    <a:pt x="23638" y="187226"/>
                    <a:pt x="26461" y="184402"/>
                    <a:pt x="26461" y="180853"/>
                  </a:cubicBezTo>
                  <a:lnTo>
                    <a:pt x="26461" y="95338"/>
                  </a:lnTo>
                  <a:cubicBezTo>
                    <a:pt x="26461" y="79848"/>
                    <a:pt x="17668" y="67424"/>
                    <a:pt x="17668" y="55565"/>
                  </a:cubicBezTo>
                  <a:cubicBezTo>
                    <a:pt x="17668" y="30152"/>
                    <a:pt x="16700" y="12404"/>
                    <a:pt x="16700" y="12404"/>
                  </a:cubicBezTo>
                  <a:lnTo>
                    <a:pt x="16700" y="3449"/>
                  </a:lnTo>
                  <a:cubicBezTo>
                    <a:pt x="16700" y="1150"/>
                    <a:pt x="14965" y="0"/>
                    <a:pt x="13231"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1"/>
            <p:cNvSpPr/>
            <p:nvPr/>
          </p:nvSpPr>
          <p:spPr>
            <a:xfrm>
              <a:off x="2081740" y="1192092"/>
              <a:ext cx="106080" cy="167429"/>
            </a:xfrm>
            <a:custGeom>
              <a:avLst/>
              <a:gdLst/>
              <a:ahLst/>
              <a:cxnLst/>
              <a:rect l="l" t="t" r="r" b="b"/>
              <a:pathLst>
                <a:path w="6939" h="10952" extrusionOk="0">
                  <a:moveTo>
                    <a:pt x="3470" y="0"/>
                  </a:moveTo>
                  <a:cubicBezTo>
                    <a:pt x="1735" y="0"/>
                    <a:pt x="1" y="1150"/>
                    <a:pt x="1" y="3449"/>
                  </a:cubicBezTo>
                  <a:lnTo>
                    <a:pt x="1" y="10952"/>
                  </a:lnTo>
                  <a:lnTo>
                    <a:pt x="6939" y="10952"/>
                  </a:lnTo>
                  <a:lnTo>
                    <a:pt x="6939" y="3449"/>
                  </a:lnTo>
                  <a:cubicBezTo>
                    <a:pt x="6939" y="1150"/>
                    <a:pt x="5204" y="0"/>
                    <a:pt x="347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1"/>
            <p:cNvSpPr/>
            <p:nvPr/>
          </p:nvSpPr>
          <p:spPr>
            <a:xfrm>
              <a:off x="1932519" y="3828604"/>
              <a:ext cx="404538" cy="225720"/>
            </a:xfrm>
            <a:custGeom>
              <a:avLst/>
              <a:gdLst/>
              <a:ahLst/>
              <a:cxnLst/>
              <a:rect l="l" t="t" r="r" b="b"/>
              <a:pathLst>
                <a:path w="26462" h="14765" extrusionOk="0">
                  <a:moveTo>
                    <a:pt x="0" y="1"/>
                  </a:moveTo>
                  <a:lnTo>
                    <a:pt x="0" y="8391"/>
                  </a:lnTo>
                  <a:cubicBezTo>
                    <a:pt x="0" y="11940"/>
                    <a:pt x="2824" y="14764"/>
                    <a:pt x="6293" y="14764"/>
                  </a:cubicBezTo>
                  <a:lnTo>
                    <a:pt x="20169" y="14764"/>
                  </a:lnTo>
                  <a:cubicBezTo>
                    <a:pt x="23638" y="14764"/>
                    <a:pt x="26461" y="11940"/>
                    <a:pt x="26461" y="8391"/>
                  </a:cubicBezTo>
                  <a:lnTo>
                    <a:pt x="26461"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1"/>
            <p:cNvSpPr/>
            <p:nvPr/>
          </p:nvSpPr>
          <p:spPr>
            <a:xfrm>
              <a:off x="2015148" y="2825928"/>
              <a:ext cx="263939" cy="878129"/>
            </a:xfrm>
            <a:custGeom>
              <a:avLst/>
              <a:gdLst/>
              <a:ahLst/>
              <a:cxnLst/>
              <a:rect l="l" t="t" r="r" b="b"/>
              <a:pathLst>
                <a:path w="17265" h="57441" extrusionOk="0">
                  <a:moveTo>
                    <a:pt x="3550" y="0"/>
                  </a:moveTo>
                  <a:cubicBezTo>
                    <a:pt x="1614" y="0"/>
                    <a:pt x="0" y="1613"/>
                    <a:pt x="0" y="3550"/>
                  </a:cubicBezTo>
                  <a:lnTo>
                    <a:pt x="0" y="53891"/>
                  </a:lnTo>
                  <a:cubicBezTo>
                    <a:pt x="0" y="55827"/>
                    <a:pt x="1614" y="57440"/>
                    <a:pt x="3550" y="57440"/>
                  </a:cubicBezTo>
                  <a:lnTo>
                    <a:pt x="13715" y="57440"/>
                  </a:lnTo>
                  <a:cubicBezTo>
                    <a:pt x="15651" y="57440"/>
                    <a:pt x="17265" y="55827"/>
                    <a:pt x="17265" y="53891"/>
                  </a:cubicBezTo>
                  <a:lnTo>
                    <a:pt x="17265" y="3550"/>
                  </a:lnTo>
                  <a:cubicBezTo>
                    <a:pt x="17265" y="1613"/>
                    <a:pt x="15651" y="0"/>
                    <a:pt x="13715"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1"/>
            <p:cNvSpPr/>
            <p:nvPr/>
          </p:nvSpPr>
          <p:spPr>
            <a:xfrm>
              <a:off x="2060781" y="2891282"/>
              <a:ext cx="166511" cy="407014"/>
            </a:xfrm>
            <a:custGeom>
              <a:avLst/>
              <a:gdLst/>
              <a:ahLst/>
              <a:cxnLst/>
              <a:rect l="l" t="t" r="r" b="b"/>
              <a:pathLst>
                <a:path w="10892" h="26624" extrusionOk="0">
                  <a:moveTo>
                    <a:pt x="3550" y="1"/>
                  </a:moveTo>
                  <a:cubicBezTo>
                    <a:pt x="1614" y="1"/>
                    <a:pt x="0" y="1614"/>
                    <a:pt x="0" y="3550"/>
                  </a:cubicBezTo>
                  <a:lnTo>
                    <a:pt x="0" y="23074"/>
                  </a:lnTo>
                  <a:cubicBezTo>
                    <a:pt x="0" y="25091"/>
                    <a:pt x="1614" y="26623"/>
                    <a:pt x="3550" y="26623"/>
                  </a:cubicBezTo>
                  <a:lnTo>
                    <a:pt x="7342" y="26623"/>
                  </a:lnTo>
                  <a:cubicBezTo>
                    <a:pt x="9278" y="26623"/>
                    <a:pt x="10891" y="25091"/>
                    <a:pt x="10891" y="23074"/>
                  </a:cubicBezTo>
                  <a:lnTo>
                    <a:pt x="10891" y="3550"/>
                  </a:lnTo>
                  <a:cubicBezTo>
                    <a:pt x="10891" y="1614"/>
                    <a:pt x="9278" y="1"/>
                    <a:pt x="7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1"/>
            <p:cNvSpPr/>
            <p:nvPr/>
          </p:nvSpPr>
          <p:spPr>
            <a:xfrm>
              <a:off x="2078040" y="3507949"/>
              <a:ext cx="127054" cy="128277"/>
            </a:xfrm>
            <a:custGeom>
              <a:avLst/>
              <a:gdLst/>
              <a:ahLst/>
              <a:cxnLst/>
              <a:rect l="l" t="t" r="r" b="b"/>
              <a:pathLst>
                <a:path w="8311" h="8391" extrusionOk="0">
                  <a:moveTo>
                    <a:pt x="3550" y="0"/>
                  </a:moveTo>
                  <a:cubicBezTo>
                    <a:pt x="1533" y="0"/>
                    <a:pt x="1" y="1614"/>
                    <a:pt x="1" y="3550"/>
                  </a:cubicBezTo>
                  <a:lnTo>
                    <a:pt x="1" y="4760"/>
                  </a:lnTo>
                  <a:cubicBezTo>
                    <a:pt x="1" y="6777"/>
                    <a:pt x="1533" y="8390"/>
                    <a:pt x="3550" y="8390"/>
                  </a:cubicBezTo>
                  <a:lnTo>
                    <a:pt x="4760" y="8390"/>
                  </a:lnTo>
                  <a:cubicBezTo>
                    <a:pt x="6697" y="8390"/>
                    <a:pt x="8310" y="6777"/>
                    <a:pt x="8310" y="4841"/>
                  </a:cubicBezTo>
                  <a:lnTo>
                    <a:pt x="8310" y="3550"/>
                  </a:lnTo>
                  <a:cubicBezTo>
                    <a:pt x="8310" y="1614"/>
                    <a:pt x="6697" y="0"/>
                    <a:pt x="4760" y="0"/>
                  </a:cubicBezTo>
                  <a:close/>
                </a:path>
              </a:pathLst>
            </a:custGeom>
            <a:solidFill>
              <a:srgbClr val="F3E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51"/>
          <p:cNvGrpSpPr/>
          <p:nvPr/>
        </p:nvGrpSpPr>
        <p:grpSpPr>
          <a:xfrm rot="-1528481">
            <a:off x="318446" y="943142"/>
            <a:ext cx="3141388" cy="1947803"/>
            <a:chOff x="7168681" y="1649764"/>
            <a:chExt cx="562580" cy="348867"/>
          </a:xfrm>
        </p:grpSpPr>
        <p:sp>
          <p:nvSpPr>
            <p:cNvPr id="1312" name="Google Shape;1312;p51"/>
            <p:cNvSpPr/>
            <p:nvPr/>
          </p:nvSpPr>
          <p:spPr>
            <a:xfrm>
              <a:off x="7168681" y="1788798"/>
              <a:ext cx="324786" cy="209833"/>
            </a:xfrm>
            <a:custGeom>
              <a:avLst/>
              <a:gdLst/>
              <a:ahLst/>
              <a:cxnLst/>
              <a:rect l="l" t="t" r="r" b="b"/>
              <a:pathLst>
                <a:path w="10129" h="6544" extrusionOk="0">
                  <a:moveTo>
                    <a:pt x="8350" y="0"/>
                  </a:moveTo>
                  <a:cubicBezTo>
                    <a:pt x="8336" y="0"/>
                    <a:pt x="8321" y="1"/>
                    <a:pt x="8305" y="4"/>
                  </a:cubicBezTo>
                  <a:cubicBezTo>
                    <a:pt x="6651" y="188"/>
                    <a:pt x="5014" y="589"/>
                    <a:pt x="3460" y="1174"/>
                  </a:cubicBezTo>
                  <a:cubicBezTo>
                    <a:pt x="2390" y="1591"/>
                    <a:pt x="1054" y="2076"/>
                    <a:pt x="536" y="3179"/>
                  </a:cubicBezTo>
                  <a:cubicBezTo>
                    <a:pt x="1" y="4298"/>
                    <a:pt x="786" y="5551"/>
                    <a:pt x="1789" y="6069"/>
                  </a:cubicBezTo>
                  <a:cubicBezTo>
                    <a:pt x="2503" y="6426"/>
                    <a:pt x="3329" y="6544"/>
                    <a:pt x="4153" y="6544"/>
                  </a:cubicBezTo>
                  <a:cubicBezTo>
                    <a:pt x="4756" y="6544"/>
                    <a:pt x="5358" y="6481"/>
                    <a:pt x="5916" y="6403"/>
                  </a:cubicBezTo>
                  <a:cubicBezTo>
                    <a:pt x="7353" y="6236"/>
                    <a:pt x="8740" y="5785"/>
                    <a:pt x="10009" y="5100"/>
                  </a:cubicBezTo>
                  <a:cubicBezTo>
                    <a:pt x="10128" y="5040"/>
                    <a:pt x="10075" y="4875"/>
                    <a:pt x="9968" y="4875"/>
                  </a:cubicBezTo>
                  <a:cubicBezTo>
                    <a:pt x="9954" y="4875"/>
                    <a:pt x="9940" y="4877"/>
                    <a:pt x="9926" y="4883"/>
                  </a:cubicBezTo>
                  <a:cubicBezTo>
                    <a:pt x="8572" y="5434"/>
                    <a:pt x="7136" y="5802"/>
                    <a:pt x="5682" y="5986"/>
                  </a:cubicBezTo>
                  <a:cubicBezTo>
                    <a:pt x="5211" y="6048"/>
                    <a:pt x="4731" y="6082"/>
                    <a:pt x="4248" y="6082"/>
                  </a:cubicBezTo>
                  <a:cubicBezTo>
                    <a:pt x="4080" y="6082"/>
                    <a:pt x="3912" y="6078"/>
                    <a:pt x="3744" y="6069"/>
                  </a:cubicBezTo>
                  <a:cubicBezTo>
                    <a:pt x="3713" y="6070"/>
                    <a:pt x="3683" y="6070"/>
                    <a:pt x="3652" y="6070"/>
                  </a:cubicBezTo>
                  <a:cubicBezTo>
                    <a:pt x="3016" y="6070"/>
                    <a:pt x="2397" y="5905"/>
                    <a:pt x="1839" y="5618"/>
                  </a:cubicBezTo>
                  <a:cubicBezTo>
                    <a:pt x="1354" y="5334"/>
                    <a:pt x="987" y="4883"/>
                    <a:pt x="836" y="4331"/>
                  </a:cubicBezTo>
                  <a:cubicBezTo>
                    <a:pt x="719" y="3747"/>
                    <a:pt x="937" y="3162"/>
                    <a:pt x="1388" y="2778"/>
                  </a:cubicBezTo>
                  <a:cubicBezTo>
                    <a:pt x="1789" y="2443"/>
                    <a:pt x="2257" y="2159"/>
                    <a:pt x="2741" y="1976"/>
                  </a:cubicBezTo>
                  <a:cubicBezTo>
                    <a:pt x="3343" y="1708"/>
                    <a:pt x="3961" y="1491"/>
                    <a:pt x="4579" y="1290"/>
                  </a:cubicBezTo>
                  <a:cubicBezTo>
                    <a:pt x="5816" y="889"/>
                    <a:pt x="7102" y="622"/>
                    <a:pt x="8389" y="488"/>
                  </a:cubicBezTo>
                  <a:cubicBezTo>
                    <a:pt x="8691" y="441"/>
                    <a:pt x="8630" y="0"/>
                    <a:pt x="8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1"/>
            <p:cNvSpPr/>
            <p:nvPr/>
          </p:nvSpPr>
          <p:spPr>
            <a:xfrm>
              <a:off x="7477819" y="1929275"/>
              <a:ext cx="47713" cy="37548"/>
            </a:xfrm>
            <a:custGeom>
              <a:avLst/>
              <a:gdLst/>
              <a:ahLst/>
              <a:cxnLst/>
              <a:rect l="l" t="t" r="r" b="b"/>
              <a:pathLst>
                <a:path w="1488" h="1171" extrusionOk="0">
                  <a:moveTo>
                    <a:pt x="1304" y="1"/>
                  </a:moveTo>
                  <a:lnTo>
                    <a:pt x="1" y="318"/>
                  </a:lnTo>
                  <a:lnTo>
                    <a:pt x="268" y="1170"/>
                  </a:lnTo>
                  <a:lnTo>
                    <a:pt x="1488" y="702"/>
                  </a:lnTo>
                  <a:lnTo>
                    <a:pt x="13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1"/>
            <p:cNvSpPr/>
            <p:nvPr/>
          </p:nvSpPr>
          <p:spPr>
            <a:xfrm>
              <a:off x="7486413" y="1902981"/>
              <a:ext cx="87377" cy="69036"/>
            </a:xfrm>
            <a:custGeom>
              <a:avLst/>
              <a:gdLst/>
              <a:ahLst/>
              <a:cxnLst/>
              <a:rect l="l" t="t" r="r" b="b"/>
              <a:pathLst>
                <a:path w="2725" h="2153" extrusionOk="0">
                  <a:moveTo>
                    <a:pt x="1365" y="0"/>
                  </a:moveTo>
                  <a:cubicBezTo>
                    <a:pt x="1275" y="0"/>
                    <a:pt x="1181" y="11"/>
                    <a:pt x="1086" y="35"/>
                  </a:cubicBezTo>
                  <a:cubicBezTo>
                    <a:pt x="167" y="286"/>
                    <a:pt x="0" y="1522"/>
                    <a:pt x="819" y="2007"/>
                  </a:cubicBezTo>
                  <a:cubicBezTo>
                    <a:pt x="989" y="2106"/>
                    <a:pt x="1174" y="2152"/>
                    <a:pt x="1356" y="2152"/>
                  </a:cubicBezTo>
                  <a:cubicBezTo>
                    <a:pt x="1728" y="2152"/>
                    <a:pt x="2087" y="1959"/>
                    <a:pt x="2289" y="1623"/>
                  </a:cubicBezTo>
                  <a:cubicBezTo>
                    <a:pt x="2724" y="872"/>
                    <a:pt x="2162" y="0"/>
                    <a:pt x="1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1"/>
            <p:cNvSpPr/>
            <p:nvPr/>
          </p:nvSpPr>
          <p:spPr>
            <a:xfrm>
              <a:off x="7505684" y="1919623"/>
              <a:ext cx="48803" cy="35817"/>
            </a:xfrm>
            <a:custGeom>
              <a:avLst/>
              <a:gdLst/>
              <a:ahLst/>
              <a:cxnLst/>
              <a:rect l="l" t="t" r="r" b="b"/>
              <a:pathLst>
                <a:path w="1522" h="1117" extrusionOk="0">
                  <a:moveTo>
                    <a:pt x="769" y="1"/>
                  </a:moveTo>
                  <a:cubicBezTo>
                    <a:pt x="251" y="1"/>
                    <a:pt x="1" y="602"/>
                    <a:pt x="368" y="953"/>
                  </a:cubicBezTo>
                  <a:cubicBezTo>
                    <a:pt x="477" y="1062"/>
                    <a:pt x="619" y="1116"/>
                    <a:pt x="761" y="1116"/>
                  </a:cubicBezTo>
                  <a:cubicBezTo>
                    <a:pt x="903" y="1116"/>
                    <a:pt x="1045" y="1062"/>
                    <a:pt x="1154" y="953"/>
                  </a:cubicBezTo>
                  <a:cubicBezTo>
                    <a:pt x="1521" y="602"/>
                    <a:pt x="1270" y="1"/>
                    <a:pt x="769"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1"/>
            <p:cNvSpPr/>
            <p:nvPr/>
          </p:nvSpPr>
          <p:spPr>
            <a:xfrm>
              <a:off x="7675532" y="1675993"/>
              <a:ext cx="38061" cy="35111"/>
            </a:xfrm>
            <a:custGeom>
              <a:avLst/>
              <a:gdLst/>
              <a:ahLst/>
              <a:cxnLst/>
              <a:rect l="l" t="t" r="r" b="b"/>
              <a:pathLst>
                <a:path w="1187" h="1095" extrusionOk="0">
                  <a:moveTo>
                    <a:pt x="619" y="1"/>
                  </a:moveTo>
                  <a:cubicBezTo>
                    <a:pt x="482" y="1"/>
                    <a:pt x="346" y="57"/>
                    <a:pt x="251" y="164"/>
                  </a:cubicBezTo>
                  <a:cubicBezTo>
                    <a:pt x="0" y="414"/>
                    <a:pt x="67" y="832"/>
                    <a:pt x="368" y="1016"/>
                  </a:cubicBezTo>
                  <a:cubicBezTo>
                    <a:pt x="451" y="1070"/>
                    <a:pt x="545" y="1095"/>
                    <a:pt x="639" y="1095"/>
                  </a:cubicBezTo>
                  <a:cubicBezTo>
                    <a:pt x="862" y="1095"/>
                    <a:pt x="1082" y="951"/>
                    <a:pt x="1153" y="715"/>
                  </a:cubicBezTo>
                  <a:cubicBezTo>
                    <a:pt x="1170" y="665"/>
                    <a:pt x="1187" y="615"/>
                    <a:pt x="1187" y="565"/>
                  </a:cubicBezTo>
                  <a:cubicBezTo>
                    <a:pt x="1187" y="531"/>
                    <a:pt x="1187" y="514"/>
                    <a:pt x="1187" y="481"/>
                  </a:cubicBezTo>
                  <a:cubicBezTo>
                    <a:pt x="1170" y="431"/>
                    <a:pt x="1153" y="381"/>
                    <a:pt x="1136" y="331"/>
                  </a:cubicBezTo>
                  <a:cubicBezTo>
                    <a:pt x="1070" y="180"/>
                    <a:pt x="936" y="63"/>
                    <a:pt x="786" y="30"/>
                  </a:cubicBezTo>
                  <a:cubicBezTo>
                    <a:pt x="732" y="10"/>
                    <a:pt x="675" y="1"/>
                    <a:pt x="6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1"/>
            <p:cNvSpPr/>
            <p:nvPr/>
          </p:nvSpPr>
          <p:spPr>
            <a:xfrm>
              <a:off x="7693200" y="1727009"/>
              <a:ext cx="38061" cy="35015"/>
            </a:xfrm>
            <a:custGeom>
              <a:avLst/>
              <a:gdLst/>
              <a:ahLst/>
              <a:cxnLst/>
              <a:rect l="l" t="t" r="r" b="b"/>
              <a:pathLst>
                <a:path w="1187" h="1092" extrusionOk="0">
                  <a:moveTo>
                    <a:pt x="619" y="0"/>
                  </a:moveTo>
                  <a:cubicBezTo>
                    <a:pt x="477" y="0"/>
                    <a:pt x="333" y="66"/>
                    <a:pt x="235" y="177"/>
                  </a:cubicBezTo>
                  <a:cubicBezTo>
                    <a:pt x="1" y="427"/>
                    <a:pt x="51" y="828"/>
                    <a:pt x="352" y="1012"/>
                  </a:cubicBezTo>
                  <a:cubicBezTo>
                    <a:pt x="440" y="1066"/>
                    <a:pt x="536" y="1091"/>
                    <a:pt x="630" y="1091"/>
                  </a:cubicBezTo>
                  <a:cubicBezTo>
                    <a:pt x="855" y="1091"/>
                    <a:pt x="1071" y="947"/>
                    <a:pt x="1154" y="711"/>
                  </a:cubicBezTo>
                  <a:cubicBezTo>
                    <a:pt x="1170" y="678"/>
                    <a:pt x="1170" y="611"/>
                    <a:pt x="1170" y="561"/>
                  </a:cubicBezTo>
                  <a:cubicBezTo>
                    <a:pt x="1170" y="544"/>
                    <a:pt x="1187" y="511"/>
                    <a:pt x="1170" y="494"/>
                  </a:cubicBezTo>
                  <a:cubicBezTo>
                    <a:pt x="1170" y="427"/>
                    <a:pt x="1154" y="377"/>
                    <a:pt x="1120" y="327"/>
                  </a:cubicBezTo>
                  <a:cubicBezTo>
                    <a:pt x="1053" y="177"/>
                    <a:pt x="936" y="76"/>
                    <a:pt x="769" y="26"/>
                  </a:cubicBezTo>
                  <a:cubicBezTo>
                    <a:pt x="721" y="9"/>
                    <a:pt x="670" y="0"/>
                    <a:pt x="6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1"/>
            <p:cNvSpPr/>
            <p:nvPr/>
          </p:nvSpPr>
          <p:spPr>
            <a:xfrm>
              <a:off x="7427990" y="1649764"/>
              <a:ext cx="278645" cy="111618"/>
            </a:xfrm>
            <a:custGeom>
              <a:avLst/>
              <a:gdLst/>
              <a:ahLst/>
              <a:cxnLst/>
              <a:rect l="l" t="t" r="r" b="b"/>
              <a:pathLst>
                <a:path w="8690" h="3481" extrusionOk="0">
                  <a:moveTo>
                    <a:pt x="6309" y="0"/>
                  </a:moveTo>
                  <a:cubicBezTo>
                    <a:pt x="5470" y="0"/>
                    <a:pt x="4615" y="192"/>
                    <a:pt x="3810" y="397"/>
                  </a:cubicBezTo>
                  <a:cubicBezTo>
                    <a:pt x="2891" y="614"/>
                    <a:pt x="2023" y="948"/>
                    <a:pt x="1187" y="1399"/>
                  </a:cubicBezTo>
                  <a:cubicBezTo>
                    <a:pt x="820" y="1600"/>
                    <a:pt x="502" y="1884"/>
                    <a:pt x="285" y="2251"/>
                  </a:cubicBezTo>
                  <a:cubicBezTo>
                    <a:pt x="101" y="2586"/>
                    <a:pt x="1" y="3087"/>
                    <a:pt x="235" y="3421"/>
                  </a:cubicBezTo>
                  <a:cubicBezTo>
                    <a:pt x="270" y="3462"/>
                    <a:pt x="316" y="3481"/>
                    <a:pt x="361" y="3481"/>
                  </a:cubicBezTo>
                  <a:cubicBezTo>
                    <a:pt x="444" y="3481"/>
                    <a:pt x="525" y="3418"/>
                    <a:pt x="536" y="3321"/>
                  </a:cubicBezTo>
                  <a:cubicBezTo>
                    <a:pt x="502" y="3120"/>
                    <a:pt x="502" y="2903"/>
                    <a:pt x="552" y="2686"/>
                  </a:cubicBezTo>
                  <a:cubicBezTo>
                    <a:pt x="619" y="2502"/>
                    <a:pt x="703" y="2335"/>
                    <a:pt x="836" y="2185"/>
                  </a:cubicBezTo>
                  <a:cubicBezTo>
                    <a:pt x="1137" y="1900"/>
                    <a:pt x="1488" y="1667"/>
                    <a:pt x="1889" y="1516"/>
                  </a:cubicBezTo>
                  <a:cubicBezTo>
                    <a:pt x="2624" y="1182"/>
                    <a:pt x="3393" y="931"/>
                    <a:pt x="4178" y="731"/>
                  </a:cubicBezTo>
                  <a:cubicBezTo>
                    <a:pt x="4851" y="573"/>
                    <a:pt x="5572" y="416"/>
                    <a:pt x="6269" y="416"/>
                  </a:cubicBezTo>
                  <a:cubicBezTo>
                    <a:pt x="6386" y="416"/>
                    <a:pt x="6502" y="421"/>
                    <a:pt x="6617" y="430"/>
                  </a:cubicBezTo>
                  <a:cubicBezTo>
                    <a:pt x="7018" y="464"/>
                    <a:pt x="7403" y="580"/>
                    <a:pt x="7737" y="781"/>
                  </a:cubicBezTo>
                  <a:cubicBezTo>
                    <a:pt x="7887" y="865"/>
                    <a:pt x="8038" y="982"/>
                    <a:pt x="8155" y="1115"/>
                  </a:cubicBezTo>
                  <a:cubicBezTo>
                    <a:pt x="8238" y="1232"/>
                    <a:pt x="8338" y="1332"/>
                    <a:pt x="8472" y="1399"/>
                  </a:cubicBezTo>
                  <a:cubicBezTo>
                    <a:pt x="8489" y="1408"/>
                    <a:pt x="8508" y="1412"/>
                    <a:pt x="8526" y="1412"/>
                  </a:cubicBezTo>
                  <a:cubicBezTo>
                    <a:pt x="8577" y="1412"/>
                    <a:pt x="8623" y="1378"/>
                    <a:pt x="8623" y="1316"/>
                  </a:cubicBezTo>
                  <a:cubicBezTo>
                    <a:pt x="8689" y="915"/>
                    <a:pt x="8205" y="564"/>
                    <a:pt x="7887" y="380"/>
                  </a:cubicBezTo>
                  <a:cubicBezTo>
                    <a:pt x="7520" y="163"/>
                    <a:pt x="7102" y="46"/>
                    <a:pt x="6668" y="12"/>
                  </a:cubicBezTo>
                  <a:cubicBezTo>
                    <a:pt x="6549" y="4"/>
                    <a:pt x="6429" y="0"/>
                    <a:pt x="63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1"/>
            <p:cNvSpPr/>
            <p:nvPr/>
          </p:nvSpPr>
          <p:spPr>
            <a:xfrm>
              <a:off x="7461851" y="1746216"/>
              <a:ext cx="264055" cy="118224"/>
            </a:xfrm>
            <a:custGeom>
              <a:avLst/>
              <a:gdLst/>
              <a:ahLst/>
              <a:cxnLst/>
              <a:rect l="l" t="t" r="r" b="b"/>
              <a:pathLst>
                <a:path w="8235" h="3687" extrusionOk="0">
                  <a:moveTo>
                    <a:pt x="7866" y="1"/>
                  </a:moveTo>
                  <a:cubicBezTo>
                    <a:pt x="7770" y="1"/>
                    <a:pt x="7685" y="102"/>
                    <a:pt x="7734" y="212"/>
                  </a:cubicBezTo>
                  <a:cubicBezTo>
                    <a:pt x="8084" y="914"/>
                    <a:pt x="6865" y="1349"/>
                    <a:pt x="6414" y="1566"/>
                  </a:cubicBezTo>
                  <a:cubicBezTo>
                    <a:pt x="5779" y="1883"/>
                    <a:pt x="5110" y="2167"/>
                    <a:pt x="4442" y="2435"/>
                  </a:cubicBezTo>
                  <a:cubicBezTo>
                    <a:pt x="3757" y="2702"/>
                    <a:pt x="3055" y="2936"/>
                    <a:pt x="2353" y="3136"/>
                  </a:cubicBezTo>
                  <a:cubicBezTo>
                    <a:pt x="2088" y="3225"/>
                    <a:pt x="1812" y="3266"/>
                    <a:pt x="1535" y="3266"/>
                  </a:cubicBezTo>
                  <a:cubicBezTo>
                    <a:pt x="1446" y="3266"/>
                    <a:pt x="1357" y="3262"/>
                    <a:pt x="1267" y="3253"/>
                  </a:cubicBezTo>
                  <a:cubicBezTo>
                    <a:pt x="900" y="3220"/>
                    <a:pt x="566" y="3036"/>
                    <a:pt x="332" y="2752"/>
                  </a:cubicBezTo>
                  <a:cubicBezTo>
                    <a:pt x="300" y="2717"/>
                    <a:pt x="264" y="2702"/>
                    <a:pt x="228" y="2702"/>
                  </a:cubicBezTo>
                  <a:cubicBezTo>
                    <a:pt x="112" y="2702"/>
                    <a:pt x="1" y="2858"/>
                    <a:pt x="64" y="2986"/>
                  </a:cubicBezTo>
                  <a:cubicBezTo>
                    <a:pt x="359" y="3498"/>
                    <a:pt x="967" y="3687"/>
                    <a:pt x="1544" y="3687"/>
                  </a:cubicBezTo>
                  <a:cubicBezTo>
                    <a:pt x="1719" y="3687"/>
                    <a:pt x="1892" y="3669"/>
                    <a:pt x="2053" y="3638"/>
                  </a:cubicBezTo>
                  <a:cubicBezTo>
                    <a:pt x="2938" y="3437"/>
                    <a:pt x="3807" y="3170"/>
                    <a:pt x="4643" y="2802"/>
                  </a:cubicBezTo>
                  <a:cubicBezTo>
                    <a:pt x="5495" y="2468"/>
                    <a:pt x="6347" y="2084"/>
                    <a:pt x="7166" y="1649"/>
                  </a:cubicBezTo>
                  <a:cubicBezTo>
                    <a:pt x="7516" y="1466"/>
                    <a:pt x="7901" y="1265"/>
                    <a:pt x="8068" y="897"/>
                  </a:cubicBezTo>
                  <a:cubicBezTo>
                    <a:pt x="8235" y="613"/>
                    <a:pt x="8185" y="279"/>
                    <a:pt x="7968" y="45"/>
                  </a:cubicBezTo>
                  <a:cubicBezTo>
                    <a:pt x="7936" y="14"/>
                    <a:pt x="7900" y="1"/>
                    <a:pt x="78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1"/>
            <p:cNvSpPr/>
            <p:nvPr/>
          </p:nvSpPr>
          <p:spPr>
            <a:xfrm>
              <a:off x="7413529" y="1719794"/>
              <a:ext cx="77726" cy="139996"/>
            </a:xfrm>
            <a:custGeom>
              <a:avLst/>
              <a:gdLst/>
              <a:ahLst/>
              <a:cxnLst/>
              <a:rect l="l" t="t" r="r" b="b"/>
              <a:pathLst>
                <a:path w="2424" h="4366" extrusionOk="0">
                  <a:moveTo>
                    <a:pt x="772" y="0"/>
                  </a:moveTo>
                  <a:cubicBezTo>
                    <a:pt x="561" y="0"/>
                    <a:pt x="357" y="130"/>
                    <a:pt x="302" y="351"/>
                  </a:cubicBezTo>
                  <a:cubicBezTo>
                    <a:pt x="1" y="1772"/>
                    <a:pt x="469" y="3259"/>
                    <a:pt x="1555" y="4228"/>
                  </a:cubicBezTo>
                  <a:cubicBezTo>
                    <a:pt x="1655" y="4320"/>
                    <a:pt x="1780" y="4366"/>
                    <a:pt x="1903" y="4366"/>
                  </a:cubicBezTo>
                  <a:cubicBezTo>
                    <a:pt x="2027" y="4366"/>
                    <a:pt x="2148" y="4320"/>
                    <a:pt x="2240" y="4228"/>
                  </a:cubicBezTo>
                  <a:cubicBezTo>
                    <a:pt x="2424" y="4027"/>
                    <a:pt x="2424" y="3727"/>
                    <a:pt x="2240" y="3543"/>
                  </a:cubicBezTo>
                  <a:cubicBezTo>
                    <a:pt x="2022" y="3359"/>
                    <a:pt x="1855" y="3142"/>
                    <a:pt x="1705" y="2908"/>
                  </a:cubicBezTo>
                  <a:cubicBezTo>
                    <a:pt x="1621" y="2791"/>
                    <a:pt x="1555" y="2657"/>
                    <a:pt x="1488" y="2507"/>
                  </a:cubicBezTo>
                  <a:cubicBezTo>
                    <a:pt x="1454" y="2457"/>
                    <a:pt x="1438" y="2390"/>
                    <a:pt x="1404" y="2323"/>
                  </a:cubicBezTo>
                  <a:cubicBezTo>
                    <a:pt x="1388" y="2290"/>
                    <a:pt x="1388" y="2256"/>
                    <a:pt x="1371" y="2223"/>
                  </a:cubicBezTo>
                  <a:cubicBezTo>
                    <a:pt x="1371" y="2206"/>
                    <a:pt x="1354" y="2173"/>
                    <a:pt x="1354" y="2156"/>
                  </a:cubicBezTo>
                  <a:cubicBezTo>
                    <a:pt x="1354" y="2173"/>
                    <a:pt x="1354" y="2189"/>
                    <a:pt x="1354" y="2206"/>
                  </a:cubicBezTo>
                  <a:cubicBezTo>
                    <a:pt x="1304" y="2072"/>
                    <a:pt x="1271" y="1922"/>
                    <a:pt x="1254" y="1772"/>
                  </a:cubicBezTo>
                  <a:cubicBezTo>
                    <a:pt x="1237" y="1705"/>
                    <a:pt x="1220" y="1638"/>
                    <a:pt x="1220" y="1571"/>
                  </a:cubicBezTo>
                  <a:cubicBezTo>
                    <a:pt x="1204" y="1538"/>
                    <a:pt x="1204" y="1488"/>
                    <a:pt x="1204" y="1454"/>
                  </a:cubicBezTo>
                  <a:cubicBezTo>
                    <a:pt x="1204" y="1454"/>
                    <a:pt x="1204" y="1437"/>
                    <a:pt x="1204" y="1437"/>
                  </a:cubicBezTo>
                  <a:lnTo>
                    <a:pt x="1204" y="1421"/>
                  </a:lnTo>
                  <a:cubicBezTo>
                    <a:pt x="1187" y="1287"/>
                    <a:pt x="1187" y="1137"/>
                    <a:pt x="1204" y="986"/>
                  </a:cubicBezTo>
                  <a:cubicBezTo>
                    <a:pt x="1204" y="919"/>
                    <a:pt x="1204" y="853"/>
                    <a:pt x="1220" y="769"/>
                  </a:cubicBezTo>
                  <a:cubicBezTo>
                    <a:pt x="1220" y="736"/>
                    <a:pt x="1220" y="702"/>
                    <a:pt x="1237" y="669"/>
                  </a:cubicBezTo>
                  <a:cubicBezTo>
                    <a:pt x="1235" y="669"/>
                    <a:pt x="1234" y="669"/>
                    <a:pt x="1232" y="669"/>
                  </a:cubicBezTo>
                  <a:lnTo>
                    <a:pt x="1232" y="669"/>
                  </a:lnTo>
                  <a:cubicBezTo>
                    <a:pt x="1237" y="658"/>
                    <a:pt x="1237" y="647"/>
                    <a:pt x="1237" y="635"/>
                  </a:cubicBezTo>
                  <a:cubicBezTo>
                    <a:pt x="1304" y="385"/>
                    <a:pt x="1170" y="101"/>
                    <a:pt x="903" y="17"/>
                  </a:cubicBezTo>
                  <a:cubicBezTo>
                    <a:pt x="860" y="6"/>
                    <a:pt x="816" y="0"/>
                    <a:pt x="7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09"/>
        <p:cNvGrpSpPr/>
        <p:nvPr/>
      </p:nvGrpSpPr>
      <p:grpSpPr>
        <a:xfrm>
          <a:off x="0" y="0"/>
          <a:ext cx="0" cy="0"/>
          <a:chOff x="0" y="0"/>
          <a:chExt cx="0" cy="0"/>
        </a:xfrm>
      </p:grpSpPr>
      <p:sp>
        <p:nvSpPr>
          <p:cNvPr id="1410" name="Google Shape;1410;p53"/>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Comparison</a:t>
            </a:r>
            <a:endParaRPr/>
          </a:p>
        </p:txBody>
      </p:sp>
      <p:sp>
        <p:nvSpPr>
          <p:cNvPr id="1411" name="Google Shape;1411;p53"/>
          <p:cNvSpPr/>
          <p:nvPr/>
        </p:nvSpPr>
        <p:spPr>
          <a:xfrm>
            <a:off x="1735547" y="2394638"/>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2" name="Google Shape;1412;p53"/>
          <p:cNvCxnSpPr>
            <a:endCxn id="1411" idx="2"/>
          </p:cNvCxnSpPr>
          <p:nvPr/>
        </p:nvCxnSpPr>
        <p:spPr>
          <a:xfrm>
            <a:off x="-257053" y="2453588"/>
            <a:ext cx="1992600" cy="0"/>
          </a:xfrm>
          <a:prstGeom prst="straightConnector1">
            <a:avLst/>
          </a:prstGeom>
          <a:noFill/>
          <a:ln w="19050" cap="flat" cmpd="sng">
            <a:solidFill>
              <a:schemeClr val="dk1"/>
            </a:solidFill>
            <a:prstDash val="solid"/>
            <a:round/>
            <a:headEnd type="none" w="med" len="med"/>
            <a:tailEnd type="none" w="med" len="med"/>
          </a:ln>
        </p:spPr>
      </p:cxnSp>
      <p:sp>
        <p:nvSpPr>
          <p:cNvPr id="1413" name="Google Shape;1413;p53"/>
          <p:cNvSpPr/>
          <p:nvPr/>
        </p:nvSpPr>
        <p:spPr>
          <a:xfrm>
            <a:off x="1735547" y="3016142"/>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4" name="Google Shape;1414;p53"/>
          <p:cNvCxnSpPr>
            <a:endCxn id="1413" idx="2"/>
          </p:cNvCxnSpPr>
          <p:nvPr/>
        </p:nvCxnSpPr>
        <p:spPr>
          <a:xfrm>
            <a:off x="-257053" y="3075092"/>
            <a:ext cx="1992600" cy="0"/>
          </a:xfrm>
          <a:prstGeom prst="straightConnector1">
            <a:avLst/>
          </a:prstGeom>
          <a:noFill/>
          <a:ln w="19050" cap="flat" cmpd="sng">
            <a:solidFill>
              <a:schemeClr val="dk1"/>
            </a:solidFill>
            <a:prstDash val="solid"/>
            <a:round/>
            <a:headEnd type="none" w="med" len="med"/>
            <a:tailEnd type="none" w="med" len="med"/>
          </a:ln>
        </p:spPr>
      </p:cxnSp>
      <p:sp>
        <p:nvSpPr>
          <p:cNvPr id="1415" name="Google Shape;1415;p53"/>
          <p:cNvSpPr/>
          <p:nvPr/>
        </p:nvSpPr>
        <p:spPr>
          <a:xfrm>
            <a:off x="1735547" y="3637646"/>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6" name="Google Shape;1416;p53"/>
          <p:cNvCxnSpPr>
            <a:endCxn id="1415" idx="2"/>
          </p:cNvCxnSpPr>
          <p:nvPr/>
        </p:nvCxnSpPr>
        <p:spPr>
          <a:xfrm>
            <a:off x="-257053" y="3696596"/>
            <a:ext cx="1992600" cy="0"/>
          </a:xfrm>
          <a:prstGeom prst="straightConnector1">
            <a:avLst/>
          </a:prstGeom>
          <a:noFill/>
          <a:ln w="19050" cap="flat" cmpd="sng">
            <a:solidFill>
              <a:schemeClr val="dk1"/>
            </a:solidFill>
            <a:prstDash val="solid"/>
            <a:round/>
            <a:headEnd type="none" w="med" len="med"/>
            <a:tailEnd type="none" w="med" len="med"/>
          </a:ln>
        </p:spPr>
      </p:cxnSp>
      <p:sp>
        <p:nvSpPr>
          <p:cNvPr id="1417" name="Google Shape;1417;p53"/>
          <p:cNvSpPr/>
          <p:nvPr/>
        </p:nvSpPr>
        <p:spPr>
          <a:xfrm>
            <a:off x="1735547" y="425915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8" name="Google Shape;1418;p53"/>
          <p:cNvCxnSpPr>
            <a:endCxn id="1417" idx="2"/>
          </p:cNvCxnSpPr>
          <p:nvPr/>
        </p:nvCxnSpPr>
        <p:spPr>
          <a:xfrm>
            <a:off x="-257053" y="4318100"/>
            <a:ext cx="1992600" cy="0"/>
          </a:xfrm>
          <a:prstGeom prst="straightConnector1">
            <a:avLst/>
          </a:prstGeom>
          <a:noFill/>
          <a:ln w="19050" cap="flat" cmpd="sng">
            <a:solidFill>
              <a:schemeClr val="dk1"/>
            </a:solidFill>
            <a:prstDash val="solid"/>
            <a:round/>
            <a:headEnd type="none" w="med" len="med"/>
            <a:tailEnd type="none" w="med" len="med"/>
          </a:ln>
        </p:spPr>
      </p:cxnSp>
      <p:sp>
        <p:nvSpPr>
          <p:cNvPr id="1419" name="Google Shape;1419;p53"/>
          <p:cNvSpPr/>
          <p:nvPr/>
        </p:nvSpPr>
        <p:spPr>
          <a:xfrm>
            <a:off x="375" y="1313050"/>
            <a:ext cx="9143700" cy="615900"/>
          </a:xfrm>
          <a:prstGeom prst="rect">
            <a:avLst/>
          </a:pr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420" name="Google Shape;1420;p53"/>
          <p:cNvGraphicFramePr/>
          <p:nvPr/>
        </p:nvGraphicFramePr>
        <p:xfrm>
          <a:off x="1874875" y="1311750"/>
          <a:ext cx="5882625" cy="3289025"/>
        </p:xfrm>
        <a:graphic>
          <a:graphicData uri="http://schemas.openxmlformats.org/drawingml/2006/table">
            <a:tbl>
              <a:tblPr>
                <a:noFill/>
                <a:tableStyleId>{36712FB1-B077-46EE-8CED-2DEDBB935746}</a:tableStyleId>
              </a:tblPr>
              <a:tblGrid>
                <a:gridCol w="1176525">
                  <a:extLst>
                    <a:ext uri="{9D8B030D-6E8A-4147-A177-3AD203B41FA5}">
                      <a16:colId xmlns:a16="http://schemas.microsoft.com/office/drawing/2014/main" val="20000"/>
                    </a:ext>
                  </a:extLst>
                </a:gridCol>
                <a:gridCol w="1176525">
                  <a:extLst>
                    <a:ext uri="{9D8B030D-6E8A-4147-A177-3AD203B41FA5}">
                      <a16:colId xmlns:a16="http://schemas.microsoft.com/office/drawing/2014/main" val="20001"/>
                    </a:ext>
                  </a:extLst>
                </a:gridCol>
                <a:gridCol w="1176525">
                  <a:extLst>
                    <a:ext uri="{9D8B030D-6E8A-4147-A177-3AD203B41FA5}">
                      <a16:colId xmlns:a16="http://schemas.microsoft.com/office/drawing/2014/main" val="20002"/>
                    </a:ext>
                  </a:extLst>
                </a:gridCol>
                <a:gridCol w="1176525">
                  <a:extLst>
                    <a:ext uri="{9D8B030D-6E8A-4147-A177-3AD203B41FA5}">
                      <a16:colId xmlns:a16="http://schemas.microsoft.com/office/drawing/2014/main" val="20003"/>
                    </a:ext>
                  </a:extLst>
                </a:gridCol>
                <a:gridCol w="1176525">
                  <a:extLst>
                    <a:ext uri="{9D8B030D-6E8A-4147-A177-3AD203B41FA5}">
                      <a16:colId xmlns:a16="http://schemas.microsoft.com/office/drawing/2014/main" val="20004"/>
                    </a:ext>
                  </a:extLst>
                </a:gridCol>
              </a:tblGrid>
              <a:tr h="837225">
                <a:tc>
                  <a:txBody>
                    <a:bodyPr/>
                    <a:lstStyle/>
                    <a:p>
                      <a:pPr marL="0" marR="0" lvl="0" indent="0" algn="ctr" rtl="0">
                        <a:lnSpc>
                          <a:spcPct val="100000"/>
                        </a:lnSpc>
                        <a:spcBef>
                          <a:spcPts val="0"/>
                        </a:spcBef>
                        <a:spcAft>
                          <a:spcPts val="0"/>
                        </a:spcAft>
                        <a:buNone/>
                      </a:pPr>
                      <a:endParaRPr sz="3500">
                        <a:solidFill>
                          <a:srgbClr val="FFFFFF"/>
                        </a:solidFill>
                        <a:latin typeface="Pompiere"/>
                        <a:ea typeface="Pompiere"/>
                        <a:cs typeface="Pompiere"/>
                        <a:sym typeface="Pompiere"/>
                      </a:endParaRPr>
                    </a:p>
                  </a:txBody>
                  <a:tcPr marL="91425" marR="91425" marT="91425" marB="91425" anchor="b">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 sz="3500">
                          <a:solidFill>
                            <a:srgbClr val="FFFFFF"/>
                          </a:solidFill>
                          <a:latin typeface="Pompiere"/>
                          <a:ea typeface="Pompiere"/>
                          <a:cs typeface="Pompiere"/>
                          <a:sym typeface="Pompiere"/>
                        </a:rPr>
                        <a:t>01</a:t>
                      </a:r>
                      <a:endParaRPr sz="3500">
                        <a:solidFill>
                          <a:srgbClr val="FFFFFF"/>
                        </a:solidFill>
                        <a:latin typeface="Pompiere"/>
                        <a:ea typeface="Pompiere"/>
                        <a:cs typeface="Pompiere"/>
                        <a:sym typeface="Pompiere"/>
                      </a:endParaRPr>
                    </a:p>
                  </a:txBody>
                  <a:tcPr marL="91425" marR="91425" marT="91425" marB="91425" anchor="b">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 sz="3500">
                          <a:solidFill>
                            <a:srgbClr val="FFFFFF"/>
                          </a:solidFill>
                          <a:latin typeface="Pompiere"/>
                          <a:ea typeface="Pompiere"/>
                          <a:cs typeface="Pompiere"/>
                          <a:sym typeface="Pompiere"/>
                        </a:rPr>
                        <a:t>02</a:t>
                      </a:r>
                      <a:endParaRPr sz="3500">
                        <a:solidFill>
                          <a:srgbClr val="FFFFFF"/>
                        </a:solidFill>
                        <a:latin typeface="Pompiere"/>
                        <a:ea typeface="Pompiere"/>
                        <a:cs typeface="Pompiere"/>
                        <a:sym typeface="Pompiere"/>
                      </a:endParaRPr>
                    </a:p>
                  </a:txBody>
                  <a:tcPr marL="91425" marR="91425" marT="91425" marB="91425" anchor="b">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 sz="3500">
                          <a:solidFill>
                            <a:srgbClr val="FFFFFF"/>
                          </a:solidFill>
                          <a:latin typeface="Pompiere"/>
                          <a:ea typeface="Pompiere"/>
                          <a:cs typeface="Pompiere"/>
                          <a:sym typeface="Pompiere"/>
                        </a:rPr>
                        <a:t>03</a:t>
                      </a:r>
                      <a:endParaRPr sz="3500">
                        <a:solidFill>
                          <a:srgbClr val="FFFFFF"/>
                        </a:solidFill>
                        <a:latin typeface="Pompiere"/>
                        <a:ea typeface="Pompiere"/>
                        <a:cs typeface="Pompiere"/>
                        <a:sym typeface="Pompiere"/>
                      </a:endParaRPr>
                    </a:p>
                  </a:txBody>
                  <a:tcPr marL="91425" marR="91425" marT="91425" marB="91425" anchor="b">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 sz="3500">
                          <a:solidFill>
                            <a:srgbClr val="FFFFFF"/>
                          </a:solidFill>
                          <a:latin typeface="Pompiere"/>
                          <a:ea typeface="Pompiere"/>
                          <a:cs typeface="Pompiere"/>
                          <a:sym typeface="Pompiere"/>
                        </a:rPr>
                        <a:t>04</a:t>
                      </a:r>
                      <a:endParaRPr sz="3500">
                        <a:solidFill>
                          <a:srgbClr val="FFFFFF"/>
                        </a:solidFill>
                        <a:latin typeface="Pompiere"/>
                        <a:ea typeface="Pompiere"/>
                        <a:cs typeface="Pompiere"/>
                        <a:sym typeface="Pompiere"/>
                      </a:endParaRPr>
                    </a:p>
                  </a:txBody>
                  <a:tcPr marL="91425" marR="91425" marT="91425" marB="91425" anchor="b">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612950">
                <a:tc>
                  <a:txBody>
                    <a:bodyPr/>
                    <a:lstStyle/>
                    <a:p>
                      <a:pPr marL="0" marR="0" lvl="0" indent="0" algn="l" rtl="0">
                        <a:lnSpc>
                          <a:spcPct val="100000"/>
                        </a:lnSpc>
                        <a:spcBef>
                          <a:spcPts val="0"/>
                        </a:spcBef>
                        <a:spcAft>
                          <a:spcPts val="0"/>
                        </a:spcAft>
                        <a:buNone/>
                      </a:pPr>
                      <a:r>
                        <a:rPr lang="en" sz="2000">
                          <a:solidFill>
                            <a:schemeClr val="dk1"/>
                          </a:solidFill>
                          <a:latin typeface="Pompiere"/>
                          <a:ea typeface="Pompiere"/>
                          <a:cs typeface="Pompiere"/>
                          <a:sym typeface="Pompiere"/>
                        </a:rPr>
                        <a:t>Saturn</a:t>
                      </a:r>
                      <a:endParaRPr sz="2000">
                        <a:solidFill>
                          <a:schemeClr val="dk1"/>
                        </a:solidFill>
                        <a:latin typeface="Pompiere"/>
                        <a:ea typeface="Pompiere"/>
                        <a:cs typeface="Pompiere"/>
                        <a:sym typeface="Pompier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612950">
                <a:tc>
                  <a:txBody>
                    <a:bodyPr/>
                    <a:lstStyle/>
                    <a:p>
                      <a:pPr marL="0" marR="0" lvl="0" indent="0" algn="l" rtl="0">
                        <a:lnSpc>
                          <a:spcPct val="100000"/>
                        </a:lnSpc>
                        <a:spcBef>
                          <a:spcPts val="0"/>
                        </a:spcBef>
                        <a:spcAft>
                          <a:spcPts val="0"/>
                        </a:spcAft>
                        <a:buNone/>
                      </a:pPr>
                      <a:r>
                        <a:rPr lang="en" sz="2000">
                          <a:solidFill>
                            <a:schemeClr val="dk1"/>
                          </a:solidFill>
                          <a:latin typeface="Pompiere"/>
                          <a:ea typeface="Pompiere"/>
                          <a:cs typeface="Pompiere"/>
                          <a:sym typeface="Pompiere"/>
                        </a:rPr>
                        <a:t>Venus</a:t>
                      </a:r>
                      <a:endParaRPr sz="2000">
                        <a:solidFill>
                          <a:schemeClr val="dk1"/>
                        </a:solidFill>
                        <a:latin typeface="Pompiere"/>
                        <a:ea typeface="Pompiere"/>
                        <a:cs typeface="Pompiere"/>
                        <a:sym typeface="Pompier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612950">
                <a:tc>
                  <a:txBody>
                    <a:bodyPr/>
                    <a:lstStyle/>
                    <a:p>
                      <a:pPr marL="0" marR="0" lvl="0" indent="0" algn="l" rtl="0">
                        <a:lnSpc>
                          <a:spcPct val="100000"/>
                        </a:lnSpc>
                        <a:spcBef>
                          <a:spcPts val="0"/>
                        </a:spcBef>
                        <a:spcAft>
                          <a:spcPts val="0"/>
                        </a:spcAft>
                        <a:buNone/>
                      </a:pPr>
                      <a:r>
                        <a:rPr lang="en" sz="2000">
                          <a:solidFill>
                            <a:schemeClr val="dk1"/>
                          </a:solidFill>
                          <a:latin typeface="Pompiere"/>
                          <a:ea typeface="Pompiere"/>
                          <a:cs typeface="Pompiere"/>
                          <a:sym typeface="Pompiere"/>
                        </a:rPr>
                        <a:t>Jupiter</a:t>
                      </a:r>
                      <a:endParaRPr sz="2000">
                        <a:solidFill>
                          <a:schemeClr val="dk1"/>
                        </a:solidFill>
                        <a:latin typeface="Pompiere"/>
                        <a:ea typeface="Pompiere"/>
                        <a:cs typeface="Pompiere"/>
                        <a:sym typeface="Pompier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612950">
                <a:tc>
                  <a:txBody>
                    <a:bodyPr/>
                    <a:lstStyle/>
                    <a:p>
                      <a:pPr marL="0" marR="0" lvl="0" indent="0" algn="l" rtl="0">
                        <a:lnSpc>
                          <a:spcPct val="100000"/>
                        </a:lnSpc>
                        <a:spcBef>
                          <a:spcPts val="0"/>
                        </a:spcBef>
                        <a:spcAft>
                          <a:spcPts val="0"/>
                        </a:spcAft>
                        <a:buNone/>
                      </a:pPr>
                      <a:r>
                        <a:rPr lang="en" sz="2000">
                          <a:solidFill>
                            <a:schemeClr val="dk1"/>
                          </a:solidFill>
                          <a:latin typeface="Pompiere"/>
                          <a:ea typeface="Pompiere"/>
                          <a:cs typeface="Pompiere"/>
                          <a:sym typeface="Pompiere"/>
                        </a:rPr>
                        <a:t>Pluto</a:t>
                      </a:r>
                      <a:endParaRPr sz="2000">
                        <a:solidFill>
                          <a:schemeClr val="dk1"/>
                        </a:solidFill>
                        <a:latin typeface="Pompiere"/>
                        <a:ea typeface="Pompiere"/>
                        <a:cs typeface="Pompiere"/>
                        <a:sym typeface="Pompier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endParaRPr sz="1200">
                        <a:latin typeface="Hind"/>
                        <a:ea typeface="Hind"/>
                        <a:cs typeface="Hind"/>
                        <a:sym typeface="Hin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421" name="Google Shape;1421;p53"/>
          <p:cNvSpPr/>
          <p:nvPr/>
        </p:nvSpPr>
        <p:spPr>
          <a:xfrm>
            <a:off x="3499169" y="2282788"/>
            <a:ext cx="319500" cy="319500"/>
          </a:xfrm>
          <a:prstGeom prst="mathPl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3"/>
          <p:cNvSpPr/>
          <p:nvPr/>
        </p:nvSpPr>
        <p:spPr>
          <a:xfrm>
            <a:off x="3499169" y="4123975"/>
            <a:ext cx="319500" cy="319500"/>
          </a:xfrm>
          <a:prstGeom prst="mathPl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3"/>
          <p:cNvSpPr/>
          <p:nvPr/>
        </p:nvSpPr>
        <p:spPr>
          <a:xfrm>
            <a:off x="3499169" y="2883900"/>
            <a:ext cx="319500" cy="319500"/>
          </a:xfrm>
          <a:prstGeom prst="mathMin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3"/>
          <p:cNvSpPr/>
          <p:nvPr/>
        </p:nvSpPr>
        <p:spPr>
          <a:xfrm>
            <a:off x="3499169" y="3511800"/>
            <a:ext cx="319500" cy="319500"/>
          </a:xfrm>
          <a:prstGeom prst="mathMin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3"/>
          <p:cNvSpPr/>
          <p:nvPr/>
        </p:nvSpPr>
        <p:spPr>
          <a:xfrm>
            <a:off x="4656431" y="3511800"/>
            <a:ext cx="319500" cy="319500"/>
          </a:xfrm>
          <a:prstGeom prst="mathPl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3"/>
          <p:cNvSpPr/>
          <p:nvPr/>
        </p:nvSpPr>
        <p:spPr>
          <a:xfrm>
            <a:off x="4656431" y="2883900"/>
            <a:ext cx="319500" cy="319500"/>
          </a:xfrm>
          <a:prstGeom prst="mathMin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3"/>
          <p:cNvSpPr/>
          <p:nvPr/>
        </p:nvSpPr>
        <p:spPr>
          <a:xfrm>
            <a:off x="4656431" y="2282788"/>
            <a:ext cx="319500" cy="319500"/>
          </a:xfrm>
          <a:prstGeom prst="mathMin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3"/>
          <p:cNvSpPr/>
          <p:nvPr/>
        </p:nvSpPr>
        <p:spPr>
          <a:xfrm>
            <a:off x="4656431" y="4123975"/>
            <a:ext cx="319500" cy="319500"/>
          </a:xfrm>
          <a:prstGeom prst="mathMin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3"/>
          <p:cNvSpPr/>
          <p:nvPr/>
        </p:nvSpPr>
        <p:spPr>
          <a:xfrm>
            <a:off x="5835131" y="2282788"/>
            <a:ext cx="319500" cy="319500"/>
          </a:xfrm>
          <a:prstGeom prst="mathPl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3"/>
          <p:cNvSpPr/>
          <p:nvPr/>
        </p:nvSpPr>
        <p:spPr>
          <a:xfrm>
            <a:off x="5835131" y="2883900"/>
            <a:ext cx="319500" cy="319500"/>
          </a:xfrm>
          <a:prstGeom prst="mathPl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3"/>
          <p:cNvSpPr/>
          <p:nvPr/>
        </p:nvSpPr>
        <p:spPr>
          <a:xfrm>
            <a:off x="5835131" y="4123975"/>
            <a:ext cx="319500" cy="319500"/>
          </a:xfrm>
          <a:prstGeom prst="mathPl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3"/>
          <p:cNvSpPr/>
          <p:nvPr/>
        </p:nvSpPr>
        <p:spPr>
          <a:xfrm>
            <a:off x="5835131" y="3511800"/>
            <a:ext cx="319500" cy="319500"/>
          </a:xfrm>
          <a:prstGeom prst="mathMin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3"/>
          <p:cNvSpPr/>
          <p:nvPr/>
        </p:nvSpPr>
        <p:spPr>
          <a:xfrm>
            <a:off x="7013844" y="2883900"/>
            <a:ext cx="319500" cy="319500"/>
          </a:xfrm>
          <a:prstGeom prst="mathMin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3"/>
          <p:cNvSpPr/>
          <p:nvPr/>
        </p:nvSpPr>
        <p:spPr>
          <a:xfrm>
            <a:off x="7013844" y="2282788"/>
            <a:ext cx="319500" cy="319500"/>
          </a:xfrm>
          <a:prstGeom prst="mathPl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3"/>
          <p:cNvSpPr/>
          <p:nvPr/>
        </p:nvSpPr>
        <p:spPr>
          <a:xfrm>
            <a:off x="7013844" y="4123975"/>
            <a:ext cx="319500" cy="319500"/>
          </a:xfrm>
          <a:prstGeom prst="mathPl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3"/>
          <p:cNvSpPr/>
          <p:nvPr/>
        </p:nvSpPr>
        <p:spPr>
          <a:xfrm>
            <a:off x="7013844" y="3511800"/>
            <a:ext cx="319500" cy="319500"/>
          </a:xfrm>
          <a:prstGeom prst="mathPlus">
            <a:avLst>
              <a:gd name="adj1" fmla="val 2352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40"/>
        <p:cNvGrpSpPr/>
        <p:nvPr/>
      </p:nvGrpSpPr>
      <p:grpSpPr>
        <a:xfrm>
          <a:off x="0" y="0"/>
          <a:ext cx="0" cy="0"/>
          <a:chOff x="0" y="0"/>
          <a:chExt cx="0" cy="0"/>
        </a:xfrm>
      </p:grpSpPr>
      <p:sp>
        <p:nvSpPr>
          <p:cNvPr id="1441" name="Google Shape;1441;p54"/>
          <p:cNvSpPr txBox="1">
            <a:spLocks noGrp="1"/>
          </p:cNvSpPr>
          <p:nvPr>
            <p:ph type="title"/>
          </p:nvPr>
        </p:nvSpPr>
        <p:spPr>
          <a:xfrm>
            <a:off x="2030400" y="2532925"/>
            <a:ext cx="5076000" cy="61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Treatment</a:t>
            </a:r>
            <a:endParaRPr sz="3500"/>
          </a:p>
        </p:txBody>
      </p:sp>
      <p:sp>
        <p:nvSpPr>
          <p:cNvPr id="1442" name="Google Shape;1442;p54"/>
          <p:cNvSpPr txBox="1">
            <a:spLocks noGrp="1"/>
          </p:cNvSpPr>
          <p:nvPr>
            <p:ph type="title" idx="2"/>
          </p:nvPr>
        </p:nvSpPr>
        <p:spPr>
          <a:xfrm>
            <a:off x="2030550" y="1534348"/>
            <a:ext cx="5076000" cy="95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100" dirty="0"/>
              <a:t>0</a:t>
            </a:r>
            <a:r>
              <a:rPr lang="en" dirty="0"/>
              <a:t>4</a:t>
            </a:r>
            <a:endParaRPr sz="7100" dirty="0"/>
          </a:p>
        </p:txBody>
      </p:sp>
      <p:grpSp>
        <p:nvGrpSpPr>
          <p:cNvPr id="1443" name="Google Shape;1443;p54"/>
          <p:cNvGrpSpPr/>
          <p:nvPr/>
        </p:nvGrpSpPr>
        <p:grpSpPr>
          <a:xfrm>
            <a:off x="2932026" y="395221"/>
            <a:ext cx="231893" cy="489545"/>
            <a:chOff x="2932026" y="395221"/>
            <a:chExt cx="231893" cy="489545"/>
          </a:xfrm>
        </p:grpSpPr>
        <p:sp>
          <p:nvSpPr>
            <p:cNvPr id="1444" name="Google Shape;1444;p54"/>
            <p:cNvSpPr/>
            <p:nvPr/>
          </p:nvSpPr>
          <p:spPr>
            <a:xfrm rot="5400000">
              <a:off x="2925345" y="401902"/>
              <a:ext cx="245255" cy="231893"/>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4"/>
            <p:cNvSpPr/>
            <p:nvPr/>
          </p:nvSpPr>
          <p:spPr>
            <a:xfrm rot="5400000">
              <a:off x="2925802" y="646648"/>
              <a:ext cx="244342" cy="231893"/>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54"/>
          <p:cNvGrpSpPr/>
          <p:nvPr/>
        </p:nvGrpSpPr>
        <p:grpSpPr>
          <a:xfrm>
            <a:off x="2506945" y="395226"/>
            <a:ext cx="388326" cy="538025"/>
            <a:chOff x="2506945" y="395226"/>
            <a:chExt cx="388326" cy="538025"/>
          </a:xfrm>
        </p:grpSpPr>
        <p:sp>
          <p:nvSpPr>
            <p:cNvPr id="1447" name="Google Shape;1447;p54"/>
            <p:cNvSpPr/>
            <p:nvPr/>
          </p:nvSpPr>
          <p:spPr>
            <a:xfrm rot="4160716">
              <a:off x="2535966" y="434790"/>
              <a:ext cx="244408" cy="231096"/>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4"/>
            <p:cNvSpPr/>
            <p:nvPr/>
          </p:nvSpPr>
          <p:spPr>
            <a:xfrm rot="4160716">
              <a:off x="2622459" y="663018"/>
              <a:ext cx="243497" cy="231096"/>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54"/>
          <p:cNvGrpSpPr/>
          <p:nvPr/>
        </p:nvGrpSpPr>
        <p:grpSpPr>
          <a:xfrm>
            <a:off x="6481204" y="4412964"/>
            <a:ext cx="410722" cy="569061"/>
            <a:chOff x="6481204" y="4412964"/>
            <a:chExt cx="410722" cy="569061"/>
          </a:xfrm>
        </p:grpSpPr>
        <p:sp>
          <p:nvSpPr>
            <p:cNvPr id="1450" name="Google Shape;1450;p54"/>
            <p:cNvSpPr/>
            <p:nvPr/>
          </p:nvSpPr>
          <p:spPr>
            <a:xfrm rot="-6639112">
              <a:off x="6602729" y="4695751"/>
              <a:ext cx="258506" cy="244429"/>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4"/>
            <p:cNvSpPr/>
            <p:nvPr/>
          </p:nvSpPr>
          <p:spPr>
            <a:xfrm rot="-6639112">
              <a:off x="6512206" y="4454358"/>
              <a:ext cx="257543" cy="244429"/>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54"/>
          <p:cNvGrpSpPr/>
          <p:nvPr/>
        </p:nvGrpSpPr>
        <p:grpSpPr>
          <a:xfrm>
            <a:off x="6694243" y="4219579"/>
            <a:ext cx="570977" cy="440695"/>
            <a:chOff x="6694243" y="4219579"/>
            <a:chExt cx="570977" cy="440695"/>
          </a:xfrm>
        </p:grpSpPr>
        <p:sp>
          <p:nvSpPr>
            <p:cNvPr id="1453" name="Google Shape;1453;p54"/>
            <p:cNvSpPr/>
            <p:nvPr/>
          </p:nvSpPr>
          <p:spPr>
            <a:xfrm rot="-9289757">
              <a:off x="6966995" y="4372469"/>
              <a:ext cx="258518" cy="244433"/>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4"/>
            <p:cNvSpPr/>
            <p:nvPr/>
          </p:nvSpPr>
          <p:spPr>
            <a:xfrm rot="-9289757">
              <a:off x="6733996" y="4262745"/>
              <a:ext cx="257555" cy="244433"/>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 name="Google Shape;1455;p54"/>
          <p:cNvSpPr txBox="1">
            <a:spLocks noGrp="1"/>
          </p:cNvSpPr>
          <p:nvPr>
            <p:ph type="subTitle" idx="1"/>
          </p:nvPr>
        </p:nvSpPr>
        <p:spPr>
          <a:xfrm>
            <a:off x="2030250" y="3317569"/>
            <a:ext cx="5076000" cy="29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could enter a subtitle here if you need it</a:t>
            </a:r>
            <a:endParaRPr/>
          </a:p>
        </p:txBody>
      </p:sp>
      <p:grpSp>
        <p:nvGrpSpPr>
          <p:cNvPr id="1456" name="Google Shape;1456;p54"/>
          <p:cNvGrpSpPr/>
          <p:nvPr/>
        </p:nvGrpSpPr>
        <p:grpSpPr>
          <a:xfrm>
            <a:off x="7471785" y="2871076"/>
            <a:ext cx="1159343" cy="2437042"/>
            <a:chOff x="5107060" y="1410076"/>
            <a:chExt cx="1159343" cy="2437042"/>
          </a:xfrm>
        </p:grpSpPr>
        <p:sp>
          <p:nvSpPr>
            <p:cNvPr id="1457" name="Google Shape;1457;p54"/>
            <p:cNvSpPr/>
            <p:nvPr/>
          </p:nvSpPr>
          <p:spPr>
            <a:xfrm>
              <a:off x="5107060" y="1410076"/>
              <a:ext cx="1159343" cy="2437042"/>
            </a:xfrm>
            <a:custGeom>
              <a:avLst/>
              <a:gdLst/>
              <a:ahLst/>
              <a:cxnLst/>
              <a:rect l="l" t="t" r="r" b="b"/>
              <a:pathLst>
                <a:path w="75836" h="159414" extrusionOk="0">
                  <a:moveTo>
                    <a:pt x="7665" y="0"/>
                  </a:moveTo>
                  <a:cubicBezTo>
                    <a:pt x="3470" y="0"/>
                    <a:pt x="1" y="3469"/>
                    <a:pt x="1" y="7745"/>
                  </a:cubicBezTo>
                  <a:lnTo>
                    <a:pt x="1" y="151750"/>
                  </a:lnTo>
                  <a:cubicBezTo>
                    <a:pt x="1" y="156025"/>
                    <a:pt x="3470" y="159414"/>
                    <a:pt x="7665" y="159414"/>
                  </a:cubicBezTo>
                  <a:lnTo>
                    <a:pt x="68171" y="159414"/>
                  </a:lnTo>
                  <a:cubicBezTo>
                    <a:pt x="72366" y="159414"/>
                    <a:pt x="75835" y="156025"/>
                    <a:pt x="75835" y="151750"/>
                  </a:cubicBezTo>
                  <a:lnTo>
                    <a:pt x="75835" y="7745"/>
                  </a:lnTo>
                  <a:cubicBezTo>
                    <a:pt x="75835" y="3469"/>
                    <a:pt x="72366" y="0"/>
                    <a:pt x="681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4"/>
            <p:cNvSpPr/>
            <p:nvPr/>
          </p:nvSpPr>
          <p:spPr>
            <a:xfrm>
              <a:off x="5107060" y="1410076"/>
              <a:ext cx="1159343" cy="2437042"/>
            </a:xfrm>
            <a:custGeom>
              <a:avLst/>
              <a:gdLst/>
              <a:ahLst/>
              <a:cxnLst/>
              <a:rect l="l" t="t" r="r" b="b"/>
              <a:pathLst>
                <a:path w="75836" h="159414" extrusionOk="0">
                  <a:moveTo>
                    <a:pt x="7665" y="0"/>
                  </a:moveTo>
                  <a:cubicBezTo>
                    <a:pt x="3470" y="0"/>
                    <a:pt x="1" y="3469"/>
                    <a:pt x="1" y="7745"/>
                  </a:cubicBezTo>
                  <a:lnTo>
                    <a:pt x="1" y="151750"/>
                  </a:lnTo>
                  <a:cubicBezTo>
                    <a:pt x="1" y="156025"/>
                    <a:pt x="3470" y="159414"/>
                    <a:pt x="7665" y="159414"/>
                  </a:cubicBezTo>
                  <a:lnTo>
                    <a:pt x="68171" y="159414"/>
                  </a:lnTo>
                  <a:cubicBezTo>
                    <a:pt x="72366" y="159414"/>
                    <a:pt x="75835" y="156025"/>
                    <a:pt x="75835" y="151750"/>
                  </a:cubicBezTo>
                  <a:lnTo>
                    <a:pt x="75835" y="7745"/>
                  </a:lnTo>
                  <a:cubicBezTo>
                    <a:pt x="75835" y="3469"/>
                    <a:pt x="72366" y="0"/>
                    <a:pt x="68171" y="0"/>
                  </a:cubicBezTo>
                  <a:close/>
                </a:path>
              </a:pathLst>
            </a:custGeom>
            <a:solidFill>
              <a:srgbClr val="D1D1D1">
                <a:alpha val="40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4"/>
            <p:cNvSpPr/>
            <p:nvPr/>
          </p:nvSpPr>
          <p:spPr>
            <a:xfrm>
              <a:off x="5750862" y="1675788"/>
              <a:ext cx="358905" cy="306560"/>
            </a:xfrm>
            <a:custGeom>
              <a:avLst/>
              <a:gdLst/>
              <a:ahLst/>
              <a:cxnLst/>
              <a:rect l="l" t="t" r="r" b="b"/>
              <a:pathLst>
                <a:path w="23477" h="20053" extrusionOk="0">
                  <a:moveTo>
                    <a:pt x="13381" y="1"/>
                  </a:moveTo>
                  <a:cubicBezTo>
                    <a:pt x="10918" y="1"/>
                    <a:pt x="8409" y="914"/>
                    <a:pt x="6373" y="2949"/>
                  </a:cubicBezTo>
                  <a:cubicBezTo>
                    <a:pt x="0" y="9242"/>
                    <a:pt x="4518" y="20052"/>
                    <a:pt x="13392" y="20052"/>
                  </a:cubicBezTo>
                  <a:cubicBezTo>
                    <a:pt x="18959" y="20052"/>
                    <a:pt x="23476" y="15615"/>
                    <a:pt x="23476" y="10049"/>
                  </a:cubicBezTo>
                  <a:cubicBezTo>
                    <a:pt x="23476" y="3991"/>
                    <a:pt x="18530" y="1"/>
                    <a:pt x="133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4"/>
            <p:cNvSpPr/>
            <p:nvPr/>
          </p:nvSpPr>
          <p:spPr>
            <a:xfrm>
              <a:off x="5187228" y="1675788"/>
              <a:ext cx="358920" cy="306560"/>
            </a:xfrm>
            <a:custGeom>
              <a:avLst/>
              <a:gdLst/>
              <a:ahLst/>
              <a:cxnLst/>
              <a:rect l="l" t="t" r="r" b="b"/>
              <a:pathLst>
                <a:path w="23478" h="20053" extrusionOk="0">
                  <a:moveTo>
                    <a:pt x="13356" y="1"/>
                  </a:moveTo>
                  <a:cubicBezTo>
                    <a:pt x="10882" y="1"/>
                    <a:pt x="8355" y="914"/>
                    <a:pt x="6293" y="2949"/>
                  </a:cubicBezTo>
                  <a:cubicBezTo>
                    <a:pt x="1" y="9242"/>
                    <a:pt x="4518" y="20052"/>
                    <a:pt x="13393" y="20052"/>
                  </a:cubicBezTo>
                  <a:cubicBezTo>
                    <a:pt x="18959" y="20052"/>
                    <a:pt x="23477" y="15615"/>
                    <a:pt x="23477" y="10049"/>
                  </a:cubicBezTo>
                  <a:cubicBezTo>
                    <a:pt x="23477" y="3991"/>
                    <a:pt x="18530" y="1"/>
                    <a:pt x="13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4"/>
            <p:cNvSpPr/>
            <p:nvPr/>
          </p:nvSpPr>
          <p:spPr>
            <a:xfrm>
              <a:off x="5750862" y="2212976"/>
              <a:ext cx="358905" cy="307095"/>
            </a:xfrm>
            <a:custGeom>
              <a:avLst/>
              <a:gdLst/>
              <a:ahLst/>
              <a:cxnLst/>
              <a:rect l="l" t="t" r="r" b="b"/>
              <a:pathLst>
                <a:path w="23477" h="20088" extrusionOk="0">
                  <a:moveTo>
                    <a:pt x="13383" y="0"/>
                  </a:moveTo>
                  <a:cubicBezTo>
                    <a:pt x="10919" y="0"/>
                    <a:pt x="8410" y="922"/>
                    <a:pt x="6373" y="2985"/>
                  </a:cubicBezTo>
                  <a:cubicBezTo>
                    <a:pt x="0" y="9277"/>
                    <a:pt x="4518" y="20088"/>
                    <a:pt x="13392" y="20088"/>
                  </a:cubicBezTo>
                  <a:cubicBezTo>
                    <a:pt x="18959" y="20088"/>
                    <a:pt x="23476" y="15570"/>
                    <a:pt x="23476" y="10084"/>
                  </a:cubicBezTo>
                  <a:cubicBezTo>
                    <a:pt x="23476" y="4027"/>
                    <a:pt x="18531" y="0"/>
                    <a:pt x="133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4"/>
            <p:cNvSpPr/>
            <p:nvPr/>
          </p:nvSpPr>
          <p:spPr>
            <a:xfrm>
              <a:off x="5187228" y="2212976"/>
              <a:ext cx="358920" cy="307095"/>
            </a:xfrm>
            <a:custGeom>
              <a:avLst/>
              <a:gdLst/>
              <a:ahLst/>
              <a:cxnLst/>
              <a:rect l="l" t="t" r="r" b="b"/>
              <a:pathLst>
                <a:path w="23478" h="20088" extrusionOk="0">
                  <a:moveTo>
                    <a:pt x="13358" y="0"/>
                  </a:moveTo>
                  <a:cubicBezTo>
                    <a:pt x="10883" y="0"/>
                    <a:pt x="8356" y="922"/>
                    <a:pt x="6293" y="2985"/>
                  </a:cubicBezTo>
                  <a:cubicBezTo>
                    <a:pt x="1" y="9277"/>
                    <a:pt x="4518" y="20088"/>
                    <a:pt x="13393" y="20088"/>
                  </a:cubicBezTo>
                  <a:cubicBezTo>
                    <a:pt x="18959" y="20088"/>
                    <a:pt x="23477" y="15570"/>
                    <a:pt x="23477" y="10084"/>
                  </a:cubicBezTo>
                  <a:cubicBezTo>
                    <a:pt x="23477" y="4027"/>
                    <a:pt x="18531" y="0"/>
                    <a:pt x="133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4"/>
            <p:cNvSpPr/>
            <p:nvPr/>
          </p:nvSpPr>
          <p:spPr>
            <a:xfrm>
              <a:off x="5750862" y="2750270"/>
              <a:ext cx="358905" cy="307523"/>
            </a:xfrm>
            <a:custGeom>
              <a:avLst/>
              <a:gdLst/>
              <a:ahLst/>
              <a:cxnLst/>
              <a:rect l="l" t="t" r="r" b="b"/>
              <a:pathLst>
                <a:path w="23477" h="20116" extrusionOk="0">
                  <a:moveTo>
                    <a:pt x="13345" y="1"/>
                  </a:moveTo>
                  <a:cubicBezTo>
                    <a:pt x="10894" y="1"/>
                    <a:pt x="8400" y="906"/>
                    <a:pt x="6373" y="2932"/>
                  </a:cubicBezTo>
                  <a:cubicBezTo>
                    <a:pt x="0" y="9305"/>
                    <a:pt x="4518" y="20116"/>
                    <a:pt x="13392" y="20116"/>
                  </a:cubicBezTo>
                  <a:cubicBezTo>
                    <a:pt x="18959" y="20116"/>
                    <a:pt x="23476" y="15598"/>
                    <a:pt x="23476" y="10032"/>
                  </a:cubicBezTo>
                  <a:cubicBezTo>
                    <a:pt x="23476" y="4015"/>
                    <a:pt x="18507" y="1"/>
                    <a:pt x="133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4"/>
            <p:cNvSpPr/>
            <p:nvPr/>
          </p:nvSpPr>
          <p:spPr>
            <a:xfrm>
              <a:off x="5187228" y="2750270"/>
              <a:ext cx="358920" cy="307523"/>
            </a:xfrm>
            <a:custGeom>
              <a:avLst/>
              <a:gdLst/>
              <a:ahLst/>
              <a:cxnLst/>
              <a:rect l="l" t="t" r="r" b="b"/>
              <a:pathLst>
                <a:path w="23478" h="20116" extrusionOk="0">
                  <a:moveTo>
                    <a:pt x="13321" y="1"/>
                  </a:moveTo>
                  <a:cubicBezTo>
                    <a:pt x="10858" y="1"/>
                    <a:pt x="8345" y="906"/>
                    <a:pt x="6293" y="2932"/>
                  </a:cubicBezTo>
                  <a:cubicBezTo>
                    <a:pt x="1" y="9305"/>
                    <a:pt x="4518" y="20116"/>
                    <a:pt x="13393" y="20116"/>
                  </a:cubicBezTo>
                  <a:cubicBezTo>
                    <a:pt x="18959" y="20116"/>
                    <a:pt x="23477" y="15598"/>
                    <a:pt x="23477" y="10032"/>
                  </a:cubicBezTo>
                  <a:cubicBezTo>
                    <a:pt x="23477" y="4015"/>
                    <a:pt x="18508" y="1"/>
                    <a:pt x="13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4"/>
            <p:cNvSpPr/>
            <p:nvPr/>
          </p:nvSpPr>
          <p:spPr>
            <a:xfrm>
              <a:off x="5750862" y="3287733"/>
              <a:ext cx="358905" cy="306560"/>
            </a:xfrm>
            <a:custGeom>
              <a:avLst/>
              <a:gdLst/>
              <a:ahLst/>
              <a:cxnLst/>
              <a:rect l="l" t="t" r="r" b="b"/>
              <a:pathLst>
                <a:path w="23477" h="20053" extrusionOk="0">
                  <a:moveTo>
                    <a:pt x="13381" y="1"/>
                  </a:moveTo>
                  <a:cubicBezTo>
                    <a:pt x="10918" y="1"/>
                    <a:pt x="8409" y="913"/>
                    <a:pt x="6373" y="2949"/>
                  </a:cubicBezTo>
                  <a:cubicBezTo>
                    <a:pt x="0" y="9242"/>
                    <a:pt x="4518" y="20052"/>
                    <a:pt x="13392" y="20052"/>
                  </a:cubicBezTo>
                  <a:cubicBezTo>
                    <a:pt x="18959" y="20052"/>
                    <a:pt x="23476" y="15615"/>
                    <a:pt x="23476" y="10049"/>
                  </a:cubicBezTo>
                  <a:cubicBezTo>
                    <a:pt x="23476" y="3991"/>
                    <a:pt x="18530" y="1"/>
                    <a:pt x="133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4"/>
            <p:cNvSpPr/>
            <p:nvPr/>
          </p:nvSpPr>
          <p:spPr>
            <a:xfrm>
              <a:off x="5187228" y="3287733"/>
              <a:ext cx="358920" cy="306560"/>
            </a:xfrm>
            <a:custGeom>
              <a:avLst/>
              <a:gdLst/>
              <a:ahLst/>
              <a:cxnLst/>
              <a:rect l="l" t="t" r="r" b="b"/>
              <a:pathLst>
                <a:path w="23478" h="20053" extrusionOk="0">
                  <a:moveTo>
                    <a:pt x="13381" y="1"/>
                  </a:moveTo>
                  <a:cubicBezTo>
                    <a:pt x="10919" y="1"/>
                    <a:pt x="8410" y="913"/>
                    <a:pt x="6374" y="2949"/>
                  </a:cubicBezTo>
                  <a:cubicBezTo>
                    <a:pt x="1" y="9242"/>
                    <a:pt x="4518" y="20052"/>
                    <a:pt x="13393" y="20052"/>
                  </a:cubicBezTo>
                  <a:cubicBezTo>
                    <a:pt x="18959" y="20052"/>
                    <a:pt x="23477" y="15615"/>
                    <a:pt x="23477" y="10049"/>
                  </a:cubicBezTo>
                  <a:cubicBezTo>
                    <a:pt x="23477" y="3991"/>
                    <a:pt x="18530" y="1"/>
                    <a:pt x="133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54"/>
          <p:cNvGrpSpPr/>
          <p:nvPr/>
        </p:nvGrpSpPr>
        <p:grpSpPr>
          <a:xfrm rot="1013266">
            <a:off x="1046784" y="338991"/>
            <a:ext cx="1179735" cy="1807012"/>
            <a:chOff x="3497592" y="2204323"/>
            <a:chExt cx="1069299" cy="1637857"/>
          </a:xfrm>
        </p:grpSpPr>
        <p:sp>
          <p:nvSpPr>
            <p:cNvPr id="1468" name="Google Shape;1468;p54"/>
            <p:cNvSpPr/>
            <p:nvPr/>
          </p:nvSpPr>
          <p:spPr>
            <a:xfrm>
              <a:off x="3497592" y="2204323"/>
              <a:ext cx="1069299" cy="1637857"/>
            </a:xfrm>
            <a:custGeom>
              <a:avLst/>
              <a:gdLst/>
              <a:ahLst/>
              <a:cxnLst/>
              <a:rect l="l" t="t" r="r" b="b"/>
              <a:pathLst>
                <a:path w="69946" h="107137" extrusionOk="0">
                  <a:moveTo>
                    <a:pt x="2421" y="1"/>
                  </a:moveTo>
                  <a:cubicBezTo>
                    <a:pt x="1533" y="1"/>
                    <a:pt x="726" y="727"/>
                    <a:pt x="726" y="1695"/>
                  </a:cubicBezTo>
                  <a:lnTo>
                    <a:pt x="0" y="104959"/>
                  </a:lnTo>
                  <a:cubicBezTo>
                    <a:pt x="0" y="105927"/>
                    <a:pt x="726" y="106653"/>
                    <a:pt x="1694" y="106653"/>
                  </a:cubicBezTo>
                  <a:lnTo>
                    <a:pt x="67525" y="107137"/>
                  </a:lnTo>
                  <a:cubicBezTo>
                    <a:pt x="68493" y="107137"/>
                    <a:pt x="69300" y="106330"/>
                    <a:pt x="69300" y="105443"/>
                  </a:cubicBezTo>
                  <a:lnTo>
                    <a:pt x="69945" y="2179"/>
                  </a:lnTo>
                  <a:cubicBezTo>
                    <a:pt x="69945" y="1211"/>
                    <a:pt x="69219" y="485"/>
                    <a:pt x="68251" y="404"/>
                  </a:cubicBezTo>
                  <a:lnTo>
                    <a:pt x="24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4"/>
            <p:cNvSpPr/>
            <p:nvPr/>
          </p:nvSpPr>
          <p:spPr>
            <a:xfrm>
              <a:off x="3497592" y="2204323"/>
              <a:ext cx="1069299" cy="1637857"/>
            </a:xfrm>
            <a:custGeom>
              <a:avLst/>
              <a:gdLst/>
              <a:ahLst/>
              <a:cxnLst/>
              <a:rect l="l" t="t" r="r" b="b"/>
              <a:pathLst>
                <a:path w="69946" h="107137" extrusionOk="0">
                  <a:moveTo>
                    <a:pt x="2421" y="1"/>
                  </a:moveTo>
                  <a:cubicBezTo>
                    <a:pt x="1533" y="1"/>
                    <a:pt x="726" y="727"/>
                    <a:pt x="726" y="1695"/>
                  </a:cubicBezTo>
                  <a:lnTo>
                    <a:pt x="0" y="104959"/>
                  </a:lnTo>
                  <a:cubicBezTo>
                    <a:pt x="0" y="105927"/>
                    <a:pt x="726" y="106653"/>
                    <a:pt x="1694" y="106653"/>
                  </a:cubicBezTo>
                  <a:lnTo>
                    <a:pt x="67525" y="107137"/>
                  </a:lnTo>
                  <a:cubicBezTo>
                    <a:pt x="68493" y="107137"/>
                    <a:pt x="69300" y="106330"/>
                    <a:pt x="69300" y="105443"/>
                  </a:cubicBezTo>
                  <a:lnTo>
                    <a:pt x="69945" y="2179"/>
                  </a:lnTo>
                  <a:cubicBezTo>
                    <a:pt x="69945" y="1211"/>
                    <a:pt x="69219" y="485"/>
                    <a:pt x="68251" y="404"/>
                  </a:cubicBezTo>
                  <a:lnTo>
                    <a:pt x="2421" y="1"/>
                  </a:lnTo>
                  <a:close/>
                </a:path>
              </a:pathLst>
            </a:custGeom>
            <a:solidFill>
              <a:srgbClr val="D1D1D1">
                <a:alpha val="40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4"/>
            <p:cNvSpPr/>
            <p:nvPr/>
          </p:nvSpPr>
          <p:spPr>
            <a:xfrm>
              <a:off x="3594958" y="2383462"/>
              <a:ext cx="411998" cy="373153"/>
            </a:xfrm>
            <a:custGeom>
              <a:avLst/>
              <a:gdLst/>
              <a:ahLst/>
              <a:cxnLst/>
              <a:rect l="l" t="t" r="r" b="b"/>
              <a:pathLst>
                <a:path w="26950" h="24409" extrusionOk="0">
                  <a:moveTo>
                    <a:pt x="21383" y="1"/>
                  </a:moveTo>
                  <a:cubicBezTo>
                    <a:pt x="20072" y="1"/>
                    <a:pt x="18761" y="505"/>
                    <a:pt x="17753" y="1514"/>
                  </a:cubicBezTo>
                  <a:lnTo>
                    <a:pt x="3716" y="15551"/>
                  </a:lnTo>
                  <a:cubicBezTo>
                    <a:pt x="0" y="19267"/>
                    <a:pt x="3415" y="24408"/>
                    <a:pt x="7355" y="24408"/>
                  </a:cubicBezTo>
                  <a:cubicBezTo>
                    <a:pt x="8548" y="24408"/>
                    <a:pt x="9789" y="23937"/>
                    <a:pt x="10896" y="22812"/>
                  </a:cubicBezTo>
                  <a:lnTo>
                    <a:pt x="25014" y="8774"/>
                  </a:lnTo>
                  <a:cubicBezTo>
                    <a:pt x="26950" y="6757"/>
                    <a:pt x="26950" y="3530"/>
                    <a:pt x="25014" y="1514"/>
                  </a:cubicBezTo>
                  <a:cubicBezTo>
                    <a:pt x="24005" y="505"/>
                    <a:pt x="22694" y="1"/>
                    <a:pt x="2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4"/>
            <p:cNvSpPr/>
            <p:nvPr/>
          </p:nvSpPr>
          <p:spPr>
            <a:xfrm>
              <a:off x="4031538" y="2383462"/>
              <a:ext cx="413252" cy="373153"/>
            </a:xfrm>
            <a:custGeom>
              <a:avLst/>
              <a:gdLst/>
              <a:ahLst/>
              <a:cxnLst/>
              <a:rect l="l" t="t" r="r" b="b"/>
              <a:pathLst>
                <a:path w="27032" h="24409" extrusionOk="0">
                  <a:moveTo>
                    <a:pt x="21384" y="1"/>
                  </a:moveTo>
                  <a:cubicBezTo>
                    <a:pt x="20073" y="1"/>
                    <a:pt x="18762" y="505"/>
                    <a:pt x="17754" y="1514"/>
                  </a:cubicBezTo>
                  <a:lnTo>
                    <a:pt x="3716" y="15551"/>
                  </a:lnTo>
                  <a:cubicBezTo>
                    <a:pt x="1" y="19267"/>
                    <a:pt x="3415" y="24408"/>
                    <a:pt x="7392" y="24408"/>
                  </a:cubicBezTo>
                  <a:cubicBezTo>
                    <a:pt x="8597" y="24408"/>
                    <a:pt x="9852" y="23937"/>
                    <a:pt x="10977" y="22812"/>
                  </a:cubicBezTo>
                  <a:lnTo>
                    <a:pt x="25015" y="8774"/>
                  </a:lnTo>
                  <a:cubicBezTo>
                    <a:pt x="27031" y="6757"/>
                    <a:pt x="27031" y="3530"/>
                    <a:pt x="25015" y="1514"/>
                  </a:cubicBezTo>
                  <a:cubicBezTo>
                    <a:pt x="24006" y="505"/>
                    <a:pt x="22695" y="1"/>
                    <a:pt x="21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4"/>
            <p:cNvSpPr/>
            <p:nvPr/>
          </p:nvSpPr>
          <p:spPr>
            <a:xfrm>
              <a:off x="3594958" y="2837332"/>
              <a:ext cx="411998" cy="373137"/>
            </a:xfrm>
            <a:custGeom>
              <a:avLst/>
              <a:gdLst/>
              <a:ahLst/>
              <a:cxnLst/>
              <a:rect l="l" t="t" r="r" b="b"/>
              <a:pathLst>
                <a:path w="26950" h="24408" extrusionOk="0">
                  <a:moveTo>
                    <a:pt x="21353" y="0"/>
                  </a:moveTo>
                  <a:cubicBezTo>
                    <a:pt x="20032" y="0"/>
                    <a:pt x="18721" y="504"/>
                    <a:pt x="17753" y="1513"/>
                  </a:cubicBezTo>
                  <a:lnTo>
                    <a:pt x="3716" y="15550"/>
                  </a:lnTo>
                  <a:cubicBezTo>
                    <a:pt x="0" y="19266"/>
                    <a:pt x="3415" y="24407"/>
                    <a:pt x="7355" y="24407"/>
                  </a:cubicBezTo>
                  <a:cubicBezTo>
                    <a:pt x="8548" y="24407"/>
                    <a:pt x="9789" y="23936"/>
                    <a:pt x="10896" y="22811"/>
                  </a:cubicBezTo>
                  <a:lnTo>
                    <a:pt x="25014" y="8774"/>
                  </a:lnTo>
                  <a:cubicBezTo>
                    <a:pt x="26950" y="6757"/>
                    <a:pt x="26950" y="3530"/>
                    <a:pt x="25014" y="1513"/>
                  </a:cubicBezTo>
                  <a:cubicBezTo>
                    <a:pt x="24005" y="504"/>
                    <a:pt x="22674" y="0"/>
                    <a:pt x="2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4"/>
            <p:cNvSpPr/>
            <p:nvPr/>
          </p:nvSpPr>
          <p:spPr>
            <a:xfrm>
              <a:off x="4031538" y="2837332"/>
              <a:ext cx="413252" cy="373137"/>
            </a:xfrm>
            <a:custGeom>
              <a:avLst/>
              <a:gdLst/>
              <a:ahLst/>
              <a:cxnLst/>
              <a:rect l="l" t="t" r="r" b="b"/>
              <a:pathLst>
                <a:path w="27032" h="24408" extrusionOk="0">
                  <a:moveTo>
                    <a:pt x="21384" y="0"/>
                  </a:moveTo>
                  <a:cubicBezTo>
                    <a:pt x="20073" y="0"/>
                    <a:pt x="18762" y="504"/>
                    <a:pt x="17754" y="1513"/>
                  </a:cubicBezTo>
                  <a:lnTo>
                    <a:pt x="3716" y="15550"/>
                  </a:lnTo>
                  <a:cubicBezTo>
                    <a:pt x="1" y="19266"/>
                    <a:pt x="3415" y="24407"/>
                    <a:pt x="7392" y="24407"/>
                  </a:cubicBezTo>
                  <a:cubicBezTo>
                    <a:pt x="8597" y="24407"/>
                    <a:pt x="9852" y="23936"/>
                    <a:pt x="10977" y="22811"/>
                  </a:cubicBezTo>
                  <a:lnTo>
                    <a:pt x="25015" y="8774"/>
                  </a:lnTo>
                  <a:cubicBezTo>
                    <a:pt x="27031" y="6757"/>
                    <a:pt x="27031" y="3530"/>
                    <a:pt x="25015" y="1513"/>
                  </a:cubicBezTo>
                  <a:cubicBezTo>
                    <a:pt x="24006" y="504"/>
                    <a:pt x="22695" y="0"/>
                    <a:pt x="21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4"/>
            <p:cNvSpPr/>
            <p:nvPr/>
          </p:nvSpPr>
          <p:spPr>
            <a:xfrm>
              <a:off x="3595738" y="3291188"/>
              <a:ext cx="411218" cy="372128"/>
            </a:xfrm>
            <a:custGeom>
              <a:avLst/>
              <a:gdLst/>
              <a:ahLst/>
              <a:cxnLst/>
              <a:rect l="l" t="t" r="r" b="b"/>
              <a:pathLst>
                <a:path w="26899" h="24342" extrusionOk="0">
                  <a:moveTo>
                    <a:pt x="21302" y="1"/>
                  </a:moveTo>
                  <a:cubicBezTo>
                    <a:pt x="19981" y="1"/>
                    <a:pt x="18670" y="505"/>
                    <a:pt x="17702" y="1513"/>
                  </a:cubicBezTo>
                  <a:lnTo>
                    <a:pt x="3665" y="15551"/>
                  </a:lnTo>
                  <a:cubicBezTo>
                    <a:pt x="1" y="19277"/>
                    <a:pt x="3412" y="24341"/>
                    <a:pt x="7348" y="24341"/>
                  </a:cubicBezTo>
                  <a:cubicBezTo>
                    <a:pt x="8525" y="24341"/>
                    <a:pt x="9749" y="23889"/>
                    <a:pt x="10845" y="22811"/>
                  </a:cubicBezTo>
                  <a:lnTo>
                    <a:pt x="24963" y="8774"/>
                  </a:lnTo>
                  <a:cubicBezTo>
                    <a:pt x="26899" y="6757"/>
                    <a:pt x="26899" y="3530"/>
                    <a:pt x="24963" y="1513"/>
                  </a:cubicBezTo>
                  <a:cubicBezTo>
                    <a:pt x="23954" y="505"/>
                    <a:pt x="22623" y="1"/>
                    <a:pt x="2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4"/>
            <p:cNvSpPr/>
            <p:nvPr/>
          </p:nvSpPr>
          <p:spPr>
            <a:xfrm>
              <a:off x="4033281" y="3291188"/>
              <a:ext cx="411509" cy="372128"/>
            </a:xfrm>
            <a:custGeom>
              <a:avLst/>
              <a:gdLst/>
              <a:ahLst/>
              <a:cxnLst/>
              <a:rect l="l" t="t" r="r" b="b"/>
              <a:pathLst>
                <a:path w="26918" h="24342" extrusionOk="0">
                  <a:moveTo>
                    <a:pt x="21270" y="1"/>
                  </a:moveTo>
                  <a:cubicBezTo>
                    <a:pt x="19959" y="1"/>
                    <a:pt x="18648" y="505"/>
                    <a:pt x="17640" y="1513"/>
                  </a:cubicBezTo>
                  <a:lnTo>
                    <a:pt x="3602" y="15551"/>
                  </a:lnTo>
                  <a:cubicBezTo>
                    <a:pt x="1" y="19277"/>
                    <a:pt x="3378" y="24341"/>
                    <a:pt x="7332" y="24341"/>
                  </a:cubicBezTo>
                  <a:cubicBezTo>
                    <a:pt x="8515" y="24341"/>
                    <a:pt x="9749" y="23889"/>
                    <a:pt x="10863" y="22811"/>
                  </a:cubicBezTo>
                  <a:lnTo>
                    <a:pt x="24901" y="8774"/>
                  </a:lnTo>
                  <a:cubicBezTo>
                    <a:pt x="26917" y="6757"/>
                    <a:pt x="26917" y="3530"/>
                    <a:pt x="24901" y="1513"/>
                  </a:cubicBezTo>
                  <a:cubicBezTo>
                    <a:pt x="23892" y="505"/>
                    <a:pt x="22581" y="1"/>
                    <a:pt x="2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79"/>
        <p:cNvGrpSpPr/>
        <p:nvPr/>
      </p:nvGrpSpPr>
      <p:grpSpPr>
        <a:xfrm>
          <a:off x="0" y="0"/>
          <a:ext cx="0" cy="0"/>
          <a:chOff x="0" y="0"/>
          <a:chExt cx="0" cy="0"/>
        </a:xfrm>
      </p:grpSpPr>
      <p:sp>
        <p:nvSpPr>
          <p:cNvPr id="1480" name="Google Shape;1480;p55"/>
          <p:cNvSpPr/>
          <p:nvPr/>
        </p:nvSpPr>
        <p:spPr>
          <a:xfrm>
            <a:off x="2085150" y="1451900"/>
            <a:ext cx="1958100" cy="501600"/>
          </a:xfrm>
          <a:prstGeom prst="roundRect">
            <a:avLst>
              <a:gd name="adj" fmla="val 50000"/>
            </a:avLst>
          </a:pr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2085150" y="2988839"/>
            <a:ext cx="1958100" cy="501600"/>
          </a:xfrm>
          <a:prstGeom prst="roundRect">
            <a:avLst>
              <a:gd name="adj" fmla="val 50000"/>
            </a:avLst>
          </a:pr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flipH="1">
            <a:off x="5382953" y="2220370"/>
            <a:ext cx="1958100" cy="501600"/>
          </a:xfrm>
          <a:prstGeom prst="roundRect">
            <a:avLst>
              <a:gd name="adj" fmla="val 50000"/>
            </a:avLst>
          </a:pr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flipH="1">
            <a:off x="5382953" y="3757309"/>
            <a:ext cx="1958100" cy="501600"/>
          </a:xfrm>
          <a:prstGeom prst="roundRect">
            <a:avLst>
              <a:gd name="adj" fmla="val 50000"/>
            </a:avLst>
          </a:pr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5333303" y="164375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5" name="Google Shape;1485;p55"/>
          <p:cNvCxnSpPr>
            <a:stCxn id="1486" idx="6"/>
            <a:endCxn id="1484" idx="2"/>
          </p:cNvCxnSpPr>
          <p:nvPr/>
        </p:nvCxnSpPr>
        <p:spPr>
          <a:xfrm>
            <a:off x="3975000" y="1702700"/>
            <a:ext cx="1358400" cy="0"/>
          </a:xfrm>
          <a:prstGeom prst="straightConnector1">
            <a:avLst/>
          </a:prstGeom>
          <a:noFill/>
          <a:ln w="19050" cap="flat" cmpd="sng">
            <a:solidFill>
              <a:schemeClr val="dk1"/>
            </a:solidFill>
            <a:prstDash val="solid"/>
            <a:round/>
            <a:headEnd type="none" w="med" len="med"/>
            <a:tailEnd type="none" w="med" len="med"/>
          </a:ln>
        </p:spPr>
      </p:cxnSp>
      <p:sp>
        <p:nvSpPr>
          <p:cNvPr id="1487" name="Google Shape;1487;p55"/>
          <p:cNvSpPr/>
          <p:nvPr/>
        </p:nvSpPr>
        <p:spPr>
          <a:xfrm>
            <a:off x="3553500" y="3028889"/>
            <a:ext cx="421500" cy="4215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5333303" y="3180689"/>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9" name="Google Shape;1489;p55"/>
          <p:cNvCxnSpPr>
            <a:stCxn id="1487" idx="6"/>
            <a:endCxn id="1488" idx="2"/>
          </p:cNvCxnSpPr>
          <p:nvPr/>
        </p:nvCxnSpPr>
        <p:spPr>
          <a:xfrm>
            <a:off x="3975000" y="3239639"/>
            <a:ext cx="1358400" cy="0"/>
          </a:xfrm>
          <a:prstGeom prst="straightConnector1">
            <a:avLst/>
          </a:prstGeom>
          <a:noFill/>
          <a:ln w="19050" cap="flat" cmpd="sng">
            <a:solidFill>
              <a:schemeClr val="dk1"/>
            </a:solidFill>
            <a:prstDash val="solid"/>
            <a:round/>
            <a:headEnd type="none" w="med" len="med"/>
            <a:tailEnd type="none" w="med" len="med"/>
          </a:ln>
        </p:spPr>
      </p:cxnSp>
      <p:sp>
        <p:nvSpPr>
          <p:cNvPr id="1490" name="Google Shape;1490;p55"/>
          <p:cNvSpPr/>
          <p:nvPr/>
        </p:nvSpPr>
        <p:spPr>
          <a:xfrm flipH="1">
            <a:off x="5451203" y="2260420"/>
            <a:ext cx="421500" cy="4215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flipH="1">
            <a:off x="3975000" y="2412220"/>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2" name="Google Shape;1492;p55"/>
          <p:cNvCxnSpPr>
            <a:stCxn id="1490" idx="6"/>
            <a:endCxn id="1491" idx="2"/>
          </p:cNvCxnSpPr>
          <p:nvPr/>
        </p:nvCxnSpPr>
        <p:spPr>
          <a:xfrm rot="10800000">
            <a:off x="4092803" y="2471170"/>
            <a:ext cx="1358400" cy="0"/>
          </a:xfrm>
          <a:prstGeom prst="straightConnector1">
            <a:avLst/>
          </a:prstGeom>
          <a:noFill/>
          <a:ln w="19050" cap="flat" cmpd="sng">
            <a:solidFill>
              <a:schemeClr val="dk1"/>
            </a:solidFill>
            <a:prstDash val="solid"/>
            <a:round/>
            <a:headEnd type="none" w="med" len="med"/>
            <a:tailEnd type="none" w="med" len="med"/>
          </a:ln>
        </p:spPr>
      </p:cxnSp>
      <p:sp>
        <p:nvSpPr>
          <p:cNvPr id="1493" name="Google Shape;1493;p55"/>
          <p:cNvSpPr/>
          <p:nvPr/>
        </p:nvSpPr>
        <p:spPr>
          <a:xfrm flipH="1">
            <a:off x="5451203" y="3797359"/>
            <a:ext cx="421500" cy="4215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flipH="1">
            <a:off x="3975000" y="3949159"/>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5" name="Google Shape;1495;p55"/>
          <p:cNvCxnSpPr>
            <a:stCxn id="1493" idx="6"/>
            <a:endCxn id="1494" idx="2"/>
          </p:cNvCxnSpPr>
          <p:nvPr/>
        </p:nvCxnSpPr>
        <p:spPr>
          <a:xfrm rot="10800000">
            <a:off x="4092803" y="4008109"/>
            <a:ext cx="1358400" cy="0"/>
          </a:xfrm>
          <a:prstGeom prst="straightConnector1">
            <a:avLst/>
          </a:prstGeom>
          <a:noFill/>
          <a:ln w="19050" cap="flat" cmpd="sng">
            <a:solidFill>
              <a:schemeClr val="dk1"/>
            </a:solidFill>
            <a:prstDash val="solid"/>
            <a:round/>
            <a:headEnd type="none" w="med" len="med"/>
            <a:tailEnd type="none" w="med" len="med"/>
          </a:ln>
        </p:spPr>
      </p:cxnSp>
      <p:sp>
        <p:nvSpPr>
          <p:cNvPr id="1486" name="Google Shape;1486;p55"/>
          <p:cNvSpPr/>
          <p:nvPr/>
        </p:nvSpPr>
        <p:spPr>
          <a:xfrm>
            <a:off x="3553500" y="1491950"/>
            <a:ext cx="421500" cy="4215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Treatment</a:t>
            </a:r>
            <a:endParaRPr/>
          </a:p>
        </p:txBody>
      </p:sp>
      <p:sp>
        <p:nvSpPr>
          <p:cNvPr id="1497" name="Google Shape;1497;p55"/>
          <p:cNvSpPr txBox="1">
            <a:spLocks noGrp="1"/>
          </p:cNvSpPr>
          <p:nvPr>
            <p:ph type="subTitle" idx="1"/>
          </p:nvPr>
        </p:nvSpPr>
        <p:spPr>
          <a:xfrm>
            <a:off x="2085150" y="1452000"/>
            <a:ext cx="1358400" cy="50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000"/>
              <a:t>Week 1</a:t>
            </a:r>
            <a:endParaRPr sz="2000"/>
          </a:p>
        </p:txBody>
      </p:sp>
      <p:sp>
        <p:nvSpPr>
          <p:cNvPr id="1498" name="Google Shape;1498;p55"/>
          <p:cNvSpPr txBox="1">
            <a:spLocks noGrp="1"/>
          </p:cNvSpPr>
          <p:nvPr>
            <p:ph type="subTitle" idx="2"/>
          </p:nvPr>
        </p:nvSpPr>
        <p:spPr>
          <a:xfrm>
            <a:off x="5527650" y="1451850"/>
            <a:ext cx="1813500"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100"/>
              <a:t>Mars is full of iron oxide dust, which gives the planet its reddish cast</a:t>
            </a:r>
            <a:endParaRPr sz="1100"/>
          </a:p>
        </p:txBody>
      </p:sp>
      <p:sp>
        <p:nvSpPr>
          <p:cNvPr id="1499" name="Google Shape;1499;p55"/>
          <p:cNvSpPr txBox="1">
            <a:spLocks noGrp="1"/>
          </p:cNvSpPr>
          <p:nvPr>
            <p:ph type="subTitle" idx="3"/>
          </p:nvPr>
        </p:nvSpPr>
        <p:spPr>
          <a:xfrm>
            <a:off x="2085150" y="2989014"/>
            <a:ext cx="1358400" cy="50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000"/>
              <a:t>Week 3</a:t>
            </a:r>
            <a:endParaRPr sz="2000"/>
          </a:p>
        </p:txBody>
      </p:sp>
      <p:sp>
        <p:nvSpPr>
          <p:cNvPr id="1500" name="Google Shape;1500;p55"/>
          <p:cNvSpPr txBox="1">
            <a:spLocks noGrp="1"/>
          </p:cNvSpPr>
          <p:nvPr>
            <p:ph type="subTitle" idx="4"/>
          </p:nvPr>
        </p:nvSpPr>
        <p:spPr>
          <a:xfrm>
            <a:off x="5527650" y="2988864"/>
            <a:ext cx="1813500"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100"/>
              <a:t>Venus has a beautiful name and is the second planet from the Sun</a:t>
            </a:r>
            <a:endParaRPr sz="1100"/>
          </a:p>
        </p:txBody>
      </p:sp>
      <p:sp>
        <p:nvSpPr>
          <p:cNvPr id="1501" name="Google Shape;1501;p55"/>
          <p:cNvSpPr txBox="1">
            <a:spLocks noGrp="1"/>
          </p:cNvSpPr>
          <p:nvPr>
            <p:ph type="subTitle" idx="5"/>
          </p:nvPr>
        </p:nvSpPr>
        <p:spPr>
          <a:xfrm>
            <a:off x="5982500" y="2220420"/>
            <a:ext cx="1358400"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Week 2</a:t>
            </a:r>
            <a:endParaRPr sz="2000"/>
          </a:p>
        </p:txBody>
      </p:sp>
      <p:sp>
        <p:nvSpPr>
          <p:cNvPr id="1502" name="Google Shape;1502;p55"/>
          <p:cNvSpPr txBox="1">
            <a:spLocks noGrp="1"/>
          </p:cNvSpPr>
          <p:nvPr>
            <p:ph type="subTitle" idx="6"/>
          </p:nvPr>
        </p:nvSpPr>
        <p:spPr>
          <a:xfrm>
            <a:off x="2085150" y="2220270"/>
            <a:ext cx="1813500" cy="50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100"/>
              <a:t>Saturn is the ringed one. It’s a gas giant, composed of hydrogen and helium</a:t>
            </a:r>
            <a:endParaRPr sz="1100"/>
          </a:p>
        </p:txBody>
      </p:sp>
      <p:sp>
        <p:nvSpPr>
          <p:cNvPr id="1503" name="Google Shape;1503;p55"/>
          <p:cNvSpPr txBox="1">
            <a:spLocks noGrp="1"/>
          </p:cNvSpPr>
          <p:nvPr>
            <p:ph type="subTitle" idx="7"/>
          </p:nvPr>
        </p:nvSpPr>
        <p:spPr>
          <a:xfrm>
            <a:off x="5982500" y="3757909"/>
            <a:ext cx="1358400"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Week 4</a:t>
            </a:r>
            <a:endParaRPr sz="2000"/>
          </a:p>
        </p:txBody>
      </p:sp>
      <p:sp>
        <p:nvSpPr>
          <p:cNvPr id="1504" name="Google Shape;1504;p55"/>
          <p:cNvSpPr txBox="1">
            <a:spLocks noGrp="1"/>
          </p:cNvSpPr>
          <p:nvPr>
            <p:ph type="subTitle" idx="8"/>
          </p:nvPr>
        </p:nvSpPr>
        <p:spPr>
          <a:xfrm>
            <a:off x="2085150" y="3757759"/>
            <a:ext cx="1813500" cy="50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100"/>
              <a:t>Jupiter is a gas giant and the biggest planet in our Solar System</a:t>
            </a:r>
            <a:endParaRPr sz="1100"/>
          </a:p>
        </p:txBody>
      </p:sp>
      <p:sp>
        <p:nvSpPr>
          <p:cNvPr id="1505" name="Google Shape;1505;p55"/>
          <p:cNvSpPr/>
          <p:nvPr/>
        </p:nvSpPr>
        <p:spPr>
          <a:xfrm>
            <a:off x="3626651" y="1637623"/>
            <a:ext cx="137869" cy="130358"/>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3764488" y="1637623"/>
            <a:ext cx="137356" cy="130358"/>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5524351" y="2405980"/>
            <a:ext cx="137869" cy="130358"/>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5662188" y="2405980"/>
            <a:ext cx="137356" cy="130358"/>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3626651" y="3174637"/>
            <a:ext cx="137869" cy="130358"/>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3764488" y="3174637"/>
            <a:ext cx="137356" cy="130358"/>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5524351" y="3942994"/>
            <a:ext cx="137869" cy="130358"/>
          </a:xfrm>
          <a:custGeom>
            <a:avLst/>
            <a:gdLst/>
            <a:ahLst/>
            <a:cxnLst/>
            <a:rect l="l" t="t" r="r" b="b"/>
            <a:pathLst>
              <a:path w="4295" h="4061" extrusionOk="0">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5662188" y="3942994"/>
            <a:ext cx="137356" cy="130358"/>
          </a:xfrm>
          <a:custGeom>
            <a:avLst/>
            <a:gdLst/>
            <a:ahLst/>
            <a:cxnLst/>
            <a:rect l="l" t="t" r="r" b="b"/>
            <a:pathLst>
              <a:path w="4279" h="4061" extrusionOk="0">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16"/>
        <p:cNvGrpSpPr/>
        <p:nvPr/>
      </p:nvGrpSpPr>
      <p:grpSpPr>
        <a:xfrm>
          <a:off x="0" y="0"/>
          <a:ext cx="0" cy="0"/>
          <a:chOff x="0" y="0"/>
          <a:chExt cx="0" cy="0"/>
        </a:xfrm>
      </p:grpSpPr>
      <p:sp>
        <p:nvSpPr>
          <p:cNvPr id="1517" name="Google Shape;1517;p56"/>
          <p:cNvSpPr txBox="1">
            <a:spLocks noGrp="1"/>
          </p:cNvSpPr>
          <p:nvPr>
            <p:ph type="title"/>
          </p:nvPr>
        </p:nvSpPr>
        <p:spPr>
          <a:xfrm>
            <a:off x="5443200" y="1767600"/>
            <a:ext cx="2980800" cy="178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pic>
        <p:nvPicPr>
          <p:cNvPr id="1518" name="Google Shape;1518;p56"/>
          <p:cNvPicPr preferRelativeResize="0"/>
          <p:nvPr/>
        </p:nvPicPr>
        <p:blipFill>
          <a:blip r:embed="rId3">
            <a:alphaModFix/>
          </a:blip>
          <a:stretch>
            <a:fillRect/>
          </a:stretch>
        </p:blipFill>
        <p:spPr>
          <a:xfrm>
            <a:off x="968150" y="622725"/>
            <a:ext cx="4009200" cy="3978000"/>
          </a:xfrm>
          <a:prstGeom prst="ellipse">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22"/>
        <p:cNvGrpSpPr/>
        <p:nvPr/>
      </p:nvGrpSpPr>
      <p:grpSpPr>
        <a:xfrm>
          <a:off x="0" y="0"/>
          <a:ext cx="0" cy="0"/>
          <a:chOff x="0" y="0"/>
          <a:chExt cx="0" cy="0"/>
        </a:xfrm>
      </p:grpSpPr>
      <p:sp>
        <p:nvSpPr>
          <p:cNvPr id="1523" name="Google Shape;1523;p57"/>
          <p:cNvSpPr txBox="1">
            <a:spLocks noGrp="1"/>
          </p:cNvSpPr>
          <p:nvPr>
            <p:ph type="ctrTitle"/>
          </p:nvPr>
        </p:nvSpPr>
        <p:spPr>
          <a:xfrm>
            <a:off x="720000" y="540000"/>
            <a:ext cx="4723200" cy="4060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Is Worth a Thousand Words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27"/>
        <p:cNvGrpSpPr/>
        <p:nvPr/>
      </p:nvGrpSpPr>
      <p:grpSpPr>
        <a:xfrm>
          <a:off x="0" y="0"/>
          <a:ext cx="0" cy="0"/>
          <a:chOff x="0" y="0"/>
          <a:chExt cx="0" cy="0"/>
        </a:xfrm>
      </p:grpSpPr>
      <p:sp>
        <p:nvSpPr>
          <p:cNvPr id="1528" name="Google Shape;1528;p58"/>
          <p:cNvSpPr txBox="1">
            <a:spLocks noGrp="1"/>
          </p:cNvSpPr>
          <p:nvPr>
            <p:ph type="title"/>
          </p:nvPr>
        </p:nvSpPr>
        <p:spPr>
          <a:xfrm>
            <a:off x="4427593" y="3102404"/>
            <a:ext cx="3993600" cy="61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Patient Monitoring</a:t>
            </a:r>
            <a:endParaRPr/>
          </a:p>
        </p:txBody>
      </p:sp>
      <p:sp>
        <p:nvSpPr>
          <p:cNvPr id="1529" name="Google Shape;1529;p58"/>
          <p:cNvSpPr txBox="1">
            <a:spLocks noGrp="1"/>
          </p:cNvSpPr>
          <p:nvPr>
            <p:ph type="title" idx="2"/>
          </p:nvPr>
        </p:nvSpPr>
        <p:spPr>
          <a:xfrm>
            <a:off x="4430425" y="2103825"/>
            <a:ext cx="3993600" cy="9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05</a:t>
            </a:r>
            <a:endParaRPr/>
          </a:p>
        </p:txBody>
      </p:sp>
      <p:sp>
        <p:nvSpPr>
          <p:cNvPr id="1530" name="Google Shape;1530;p58"/>
          <p:cNvSpPr txBox="1">
            <a:spLocks noGrp="1"/>
          </p:cNvSpPr>
          <p:nvPr>
            <p:ph type="subTitle" idx="1"/>
          </p:nvPr>
        </p:nvSpPr>
        <p:spPr>
          <a:xfrm>
            <a:off x="4427475" y="3887049"/>
            <a:ext cx="3993600" cy="29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could enter a subtitle here if you need it</a:t>
            </a:r>
            <a:endParaRPr/>
          </a:p>
        </p:txBody>
      </p:sp>
      <p:grpSp>
        <p:nvGrpSpPr>
          <p:cNvPr id="1531" name="Google Shape;1531;p58"/>
          <p:cNvGrpSpPr/>
          <p:nvPr/>
        </p:nvGrpSpPr>
        <p:grpSpPr>
          <a:xfrm flipH="1">
            <a:off x="1049620" y="1766986"/>
            <a:ext cx="2798689" cy="3376085"/>
            <a:chOff x="6530856" y="2008041"/>
            <a:chExt cx="2598838" cy="3135003"/>
          </a:xfrm>
        </p:grpSpPr>
        <p:sp>
          <p:nvSpPr>
            <p:cNvPr id="1532" name="Google Shape;1532;p58"/>
            <p:cNvSpPr/>
            <p:nvPr/>
          </p:nvSpPr>
          <p:spPr>
            <a:xfrm>
              <a:off x="8155599" y="2181752"/>
              <a:ext cx="319186" cy="823653"/>
            </a:xfrm>
            <a:custGeom>
              <a:avLst/>
              <a:gdLst/>
              <a:ahLst/>
              <a:cxnLst/>
              <a:rect l="l" t="t" r="r" b="b"/>
              <a:pathLst>
                <a:path w="9959" h="25699" extrusionOk="0">
                  <a:moveTo>
                    <a:pt x="8304" y="1"/>
                  </a:moveTo>
                  <a:lnTo>
                    <a:pt x="0" y="25164"/>
                  </a:lnTo>
                  <a:lnTo>
                    <a:pt x="1654" y="25699"/>
                  </a:lnTo>
                  <a:lnTo>
                    <a:pt x="9958" y="536"/>
                  </a:lnTo>
                  <a:lnTo>
                    <a:pt x="8304"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8754293" y="2379372"/>
              <a:ext cx="319731" cy="824166"/>
            </a:xfrm>
            <a:custGeom>
              <a:avLst/>
              <a:gdLst/>
              <a:ahLst/>
              <a:cxnLst/>
              <a:rect l="l" t="t" r="r" b="b"/>
              <a:pathLst>
                <a:path w="9976" h="25715" extrusionOk="0">
                  <a:moveTo>
                    <a:pt x="8321" y="0"/>
                  </a:moveTo>
                  <a:lnTo>
                    <a:pt x="0" y="25163"/>
                  </a:lnTo>
                  <a:lnTo>
                    <a:pt x="1671" y="25715"/>
                  </a:lnTo>
                  <a:lnTo>
                    <a:pt x="9975" y="552"/>
                  </a:lnTo>
                  <a:lnTo>
                    <a:pt x="8321"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7796254" y="3473944"/>
              <a:ext cx="588021" cy="1613525"/>
            </a:xfrm>
            <a:custGeom>
              <a:avLst/>
              <a:gdLst/>
              <a:ahLst/>
              <a:cxnLst/>
              <a:rect l="l" t="t" r="r" b="b"/>
              <a:pathLst>
                <a:path w="18347" h="50344" extrusionOk="0">
                  <a:moveTo>
                    <a:pt x="16408" y="1"/>
                  </a:moveTo>
                  <a:lnTo>
                    <a:pt x="1" y="49708"/>
                  </a:lnTo>
                  <a:lnTo>
                    <a:pt x="1939" y="50343"/>
                  </a:lnTo>
                  <a:lnTo>
                    <a:pt x="18347" y="635"/>
                  </a:lnTo>
                  <a:lnTo>
                    <a:pt x="16408"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8420652" y="2008041"/>
              <a:ext cx="709042" cy="389023"/>
            </a:xfrm>
            <a:custGeom>
              <a:avLst/>
              <a:gdLst/>
              <a:ahLst/>
              <a:cxnLst/>
              <a:rect l="l" t="t" r="r" b="b"/>
              <a:pathLst>
                <a:path w="22123" h="12138" extrusionOk="0">
                  <a:moveTo>
                    <a:pt x="2586" y="0"/>
                  </a:moveTo>
                  <a:cubicBezTo>
                    <a:pt x="2121" y="0"/>
                    <a:pt x="1672" y="342"/>
                    <a:pt x="1505" y="859"/>
                  </a:cubicBezTo>
                  <a:lnTo>
                    <a:pt x="1" y="5404"/>
                  </a:lnTo>
                  <a:lnTo>
                    <a:pt x="485" y="5571"/>
                  </a:lnTo>
                  <a:lnTo>
                    <a:pt x="19934" y="11987"/>
                  </a:lnTo>
                  <a:lnTo>
                    <a:pt x="20419" y="12138"/>
                  </a:lnTo>
                  <a:lnTo>
                    <a:pt x="21906" y="7610"/>
                  </a:lnTo>
                  <a:cubicBezTo>
                    <a:pt x="22123" y="6975"/>
                    <a:pt x="21856" y="6323"/>
                    <a:pt x="21321" y="6139"/>
                  </a:cubicBezTo>
                  <a:cubicBezTo>
                    <a:pt x="21231" y="6111"/>
                    <a:pt x="21140" y="6098"/>
                    <a:pt x="21049" y="6098"/>
                  </a:cubicBezTo>
                  <a:cubicBezTo>
                    <a:pt x="20595" y="6098"/>
                    <a:pt x="20148" y="6430"/>
                    <a:pt x="19968" y="6958"/>
                  </a:cubicBezTo>
                  <a:lnTo>
                    <a:pt x="19483" y="8512"/>
                  </a:lnTo>
                  <a:lnTo>
                    <a:pt x="2942" y="3065"/>
                  </a:lnTo>
                  <a:lnTo>
                    <a:pt x="3443" y="1511"/>
                  </a:lnTo>
                  <a:cubicBezTo>
                    <a:pt x="3660" y="876"/>
                    <a:pt x="3393" y="225"/>
                    <a:pt x="2858" y="41"/>
                  </a:cubicBezTo>
                  <a:cubicBezTo>
                    <a:pt x="2768" y="13"/>
                    <a:pt x="2677" y="0"/>
                    <a:pt x="2586"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8149157" y="2975470"/>
              <a:ext cx="222267" cy="552221"/>
            </a:xfrm>
            <a:custGeom>
              <a:avLst/>
              <a:gdLst/>
              <a:ahLst/>
              <a:cxnLst/>
              <a:rect l="l" t="t" r="r" b="b"/>
              <a:pathLst>
                <a:path w="6935" h="17230" extrusionOk="0">
                  <a:moveTo>
                    <a:pt x="903" y="0"/>
                  </a:moveTo>
                  <a:cubicBezTo>
                    <a:pt x="796" y="0"/>
                    <a:pt x="687" y="26"/>
                    <a:pt x="585" y="81"/>
                  </a:cubicBezTo>
                  <a:cubicBezTo>
                    <a:pt x="184" y="299"/>
                    <a:pt x="1" y="767"/>
                    <a:pt x="151" y="1201"/>
                  </a:cubicBezTo>
                  <a:lnTo>
                    <a:pt x="5397" y="16757"/>
                  </a:lnTo>
                  <a:cubicBezTo>
                    <a:pt x="5482" y="17045"/>
                    <a:pt x="5747" y="17230"/>
                    <a:pt x="6027" y="17230"/>
                  </a:cubicBezTo>
                  <a:cubicBezTo>
                    <a:pt x="6136" y="17230"/>
                    <a:pt x="6247" y="17202"/>
                    <a:pt x="6350" y="17141"/>
                  </a:cubicBezTo>
                  <a:cubicBezTo>
                    <a:pt x="6751" y="16924"/>
                    <a:pt x="6935" y="16456"/>
                    <a:pt x="6784" y="16021"/>
                  </a:cubicBezTo>
                  <a:lnTo>
                    <a:pt x="1538" y="482"/>
                  </a:lnTo>
                  <a:cubicBezTo>
                    <a:pt x="1453" y="180"/>
                    <a:pt x="1184" y="0"/>
                    <a:pt x="903"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8323733" y="3175719"/>
              <a:ext cx="485750" cy="353896"/>
            </a:xfrm>
            <a:custGeom>
              <a:avLst/>
              <a:gdLst/>
              <a:ahLst/>
              <a:cxnLst/>
              <a:rect l="l" t="t" r="r" b="b"/>
              <a:pathLst>
                <a:path w="15156" h="11042" extrusionOk="0">
                  <a:moveTo>
                    <a:pt x="14381" y="0"/>
                  </a:moveTo>
                  <a:cubicBezTo>
                    <a:pt x="14245" y="0"/>
                    <a:pt x="14105" y="43"/>
                    <a:pt x="13986" y="133"/>
                  </a:cubicBezTo>
                  <a:lnTo>
                    <a:pt x="502" y="9506"/>
                  </a:lnTo>
                  <a:cubicBezTo>
                    <a:pt x="134" y="9757"/>
                    <a:pt x="1" y="10241"/>
                    <a:pt x="184" y="10659"/>
                  </a:cubicBezTo>
                  <a:cubicBezTo>
                    <a:pt x="292" y="10905"/>
                    <a:pt x="529" y="11042"/>
                    <a:pt x="774" y="11042"/>
                  </a:cubicBezTo>
                  <a:cubicBezTo>
                    <a:pt x="911" y="11042"/>
                    <a:pt x="1050" y="10999"/>
                    <a:pt x="1170" y="10910"/>
                  </a:cubicBezTo>
                  <a:lnTo>
                    <a:pt x="14654" y="1553"/>
                  </a:lnTo>
                  <a:cubicBezTo>
                    <a:pt x="15022" y="1285"/>
                    <a:pt x="15155" y="801"/>
                    <a:pt x="14971" y="383"/>
                  </a:cubicBezTo>
                  <a:cubicBezTo>
                    <a:pt x="14864" y="137"/>
                    <a:pt x="14626" y="0"/>
                    <a:pt x="14381"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8144606" y="2977297"/>
              <a:ext cx="656288" cy="254797"/>
            </a:xfrm>
            <a:custGeom>
              <a:avLst/>
              <a:gdLst/>
              <a:ahLst/>
              <a:cxnLst/>
              <a:rect l="l" t="t" r="r" b="b"/>
              <a:pathLst>
                <a:path w="20477" h="7950" extrusionOk="0">
                  <a:moveTo>
                    <a:pt x="1470" y="1"/>
                  </a:moveTo>
                  <a:cubicBezTo>
                    <a:pt x="422" y="1"/>
                    <a:pt x="1" y="1671"/>
                    <a:pt x="1212" y="2029"/>
                  </a:cubicBezTo>
                  <a:lnTo>
                    <a:pt x="18973" y="7894"/>
                  </a:lnTo>
                  <a:cubicBezTo>
                    <a:pt x="19086" y="7932"/>
                    <a:pt x="19201" y="7950"/>
                    <a:pt x="19314" y="7950"/>
                  </a:cubicBezTo>
                  <a:cubicBezTo>
                    <a:pt x="19749" y="7950"/>
                    <a:pt x="20151" y="7681"/>
                    <a:pt x="20310" y="7243"/>
                  </a:cubicBezTo>
                  <a:cubicBezTo>
                    <a:pt x="20477" y="6708"/>
                    <a:pt x="20159" y="6123"/>
                    <a:pt x="19608" y="5939"/>
                  </a:cubicBezTo>
                  <a:lnTo>
                    <a:pt x="1864" y="75"/>
                  </a:lnTo>
                  <a:cubicBezTo>
                    <a:pt x="1725" y="24"/>
                    <a:pt x="1593" y="1"/>
                    <a:pt x="1470" y="1"/>
                  </a:cubicBezTo>
                  <a:close/>
                </a:path>
              </a:pathLst>
            </a:custGeom>
            <a:solidFill>
              <a:srgbClr val="C6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7762537" y="5010966"/>
              <a:ext cx="130155" cy="132078"/>
            </a:xfrm>
            <a:custGeom>
              <a:avLst/>
              <a:gdLst/>
              <a:ahLst/>
              <a:cxnLst/>
              <a:rect l="l" t="t" r="r" b="b"/>
              <a:pathLst>
                <a:path w="4061" h="4121" extrusionOk="0">
                  <a:moveTo>
                    <a:pt x="1287" y="1"/>
                  </a:moveTo>
                  <a:cubicBezTo>
                    <a:pt x="1126" y="1"/>
                    <a:pt x="966" y="95"/>
                    <a:pt x="902" y="248"/>
                  </a:cubicBezTo>
                  <a:lnTo>
                    <a:pt x="50" y="2854"/>
                  </a:lnTo>
                  <a:cubicBezTo>
                    <a:pt x="0" y="3071"/>
                    <a:pt x="134" y="3289"/>
                    <a:pt x="351" y="3339"/>
                  </a:cubicBezTo>
                  <a:lnTo>
                    <a:pt x="2607" y="4091"/>
                  </a:lnTo>
                  <a:cubicBezTo>
                    <a:pt x="2659" y="4111"/>
                    <a:pt x="2712" y="4120"/>
                    <a:pt x="2764" y="4120"/>
                  </a:cubicBezTo>
                  <a:cubicBezTo>
                    <a:pt x="2928" y="4120"/>
                    <a:pt x="3078" y="4026"/>
                    <a:pt x="3141" y="3873"/>
                  </a:cubicBezTo>
                  <a:lnTo>
                    <a:pt x="3993" y="1284"/>
                  </a:lnTo>
                  <a:cubicBezTo>
                    <a:pt x="4060" y="1066"/>
                    <a:pt x="3927" y="832"/>
                    <a:pt x="3709" y="782"/>
                  </a:cubicBezTo>
                  <a:lnTo>
                    <a:pt x="1437" y="30"/>
                  </a:lnTo>
                  <a:cubicBezTo>
                    <a:pt x="1389" y="10"/>
                    <a:pt x="1338" y="1"/>
                    <a:pt x="1287"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7480850" y="2425941"/>
              <a:ext cx="520556" cy="735836"/>
            </a:xfrm>
            <a:custGeom>
              <a:avLst/>
              <a:gdLst/>
              <a:ahLst/>
              <a:cxnLst/>
              <a:rect l="l" t="t" r="r" b="b"/>
              <a:pathLst>
                <a:path w="16242" h="22959" extrusionOk="0">
                  <a:moveTo>
                    <a:pt x="14787" y="1"/>
                  </a:moveTo>
                  <a:lnTo>
                    <a:pt x="0" y="21989"/>
                  </a:lnTo>
                  <a:lnTo>
                    <a:pt x="1454" y="22958"/>
                  </a:lnTo>
                  <a:lnTo>
                    <a:pt x="16241" y="970"/>
                  </a:lnTo>
                  <a:lnTo>
                    <a:pt x="14787"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8"/>
            <p:cNvSpPr/>
            <p:nvPr/>
          </p:nvSpPr>
          <p:spPr>
            <a:xfrm>
              <a:off x="8004579" y="2777786"/>
              <a:ext cx="520011" cy="736349"/>
            </a:xfrm>
            <a:custGeom>
              <a:avLst/>
              <a:gdLst/>
              <a:ahLst/>
              <a:cxnLst/>
              <a:rect l="l" t="t" r="r" b="b"/>
              <a:pathLst>
                <a:path w="16225" h="22975" extrusionOk="0">
                  <a:moveTo>
                    <a:pt x="14787" y="0"/>
                  </a:moveTo>
                  <a:lnTo>
                    <a:pt x="0" y="21989"/>
                  </a:lnTo>
                  <a:lnTo>
                    <a:pt x="1454" y="22975"/>
                  </a:lnTo>
                  <a:lnTo>
                    <a:pt x="16224" y="970"/>
                  </a:lnTo>
                  <a:lnTo>
                    <a:pt x="14787"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8"/>
            <p:cNvSpPr/>
            <p:nvPr/>
          </p:nvSpPr>
          <p:spPr>
            <a:xfrm>
              <a:off x="6574764" y="3643713"/>
              <a:ext cx="990185" cy="1428757"/>
            </a:xfrm>
            <a:custGeom>
              <a:avLst/>
              <a:gdLst/>
              <a:ahLst/>
              <a:cxnLst/>
              <a:rect l="l" t="t" r="r" b="b"/>
              <a:pathLst>
                <a:path w="30895" h="44579" extrusionOk="0">
                  <a:moveTo>
                    <a:pt x="29207" y="0"/>
                  </a:moveTo>
                  <a:lnTo>
                    <a:pt x="0" y="43442"/>
                  </a:lnTo>
                  <a:lnTo>
                    <a:pt x="1705" y="44578"/>
                  </a:lnTo>
                  <a:lnTo>
                    <a:pt x="30895" y="1136"/>
                  </a:lnTo>
                  <a:lnTo>
                    <a:pt x="29207"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8"/>
            <p:cNvSpPr/>
            <p:nvPr/>
          </p:nvSpPr>
          <p:spPr>
            <a:xfrm>
              <a:off x="7953684" y="2279601"/>
              <a:ext cx="669428" cy="529819"/>
            </a:xfrm>
            <a:custGeom>
              <a:avLst/>
              <a:gdLst/>
              <a:ahLst/>
              <a:cxnLst/>
              <a:rect l="l" t="t" r="r" b="b"/>
              <a:pathLst>
                <a:path w="20887" h="16531" extrusionOk="0">
                  <a:moveTo>
                    <a:pt x="3678" y="1"/>
                  </a:moveTo>
                  <a:cubicBezTo>
                    <a:pt x="3308" y="1"/>
                    <a:pt x="2920" y="205"/>
                    <a:pt x="2674" y="574"/>
                  </a:cubicBezTo>
                  <a:lnTo>
                    <a:pt x="1" y="4550"/>
                  </a:lnTo>
                  <a:lnTo>
                    <a:pt x="435" y="4834"/>
                  </a:lnTo>
                  <a:lnTo>
                    <a:pt x="17428" y="16246"/>
                  </a:lnTo>
                  <a:lnTo>
                    <a:pt x="17846" y="16530"/>
                  </a:lnTo>
                  <a:lnTo>
                    <a:pt x="20519" y="12570"/>
                  </a:lnTo>
                  <a:cubicBezTo>
                    <a:pt x="20887" y="12019"/>
                    <a:pt x="20803" y="11317"/>
                    <a:pt x="20335" y="11000"/>
                  </a:cubicBezTo>
                  <a:cubicBezTo>
                    <a:pt x="20180" y="10895"/>
                    <a:pt x="20001" y="10844"/>
                    <a:pt x="19818" y="10844"/>
                  </a:cubicBezTo>
                  <a:cubicBezTo>
                    <a:pt x="19448" y="10844"/>
                    <a:pt x="19061" y="11049"/>
                    <a:pt x="18815" y="11417"/>
                  </a:cubicBezTo>
                  <a:lnTo>
                    <a:pt x="17913" y="12788"/>
                  </a:lnTo>
                  <a:lnTo>
                    <a:pt x="3460" y="3080"/>
                  </a:lnTo>
                  <a:lnTo>
                    <a:pt x="4379" y="1727"/>
                  </a:lnTo>
                  <a:cubicBezTo>
                    <a:pt x="4746" y="1175"/>
                    <a:pt x="4663" y="473"/>
                    <a:pt x="4195" y="156"/>
                  </a:cubicBezTo>
                  <a:cubicBezTo>
                    <a:pt x="4040" y="51"/>
                    <a:pt x="3861" y="1"/>
                    <a:pt x="367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8"/>
            <p:cNvSpPr/>
            <p:nvPr/>
          </p:nvSpPr>
          <p:spPr>
            <a:xfrm>
              <a:off x="7471748" y="3123669"/>
              <a:ext cx="78202" cy="577958"/>
            </a:xfrm>
            <a:custGeom>
              <a:avLst/>
              <a:gdLst/>
              <a:ahLst/>
              <a:cxnLst/>
              <a:rect l="l" t="t" r="r" b="b"/>
              <a:pathLst>
                <a:path w="2440" h="18033" extrusionOk="0">
                  <a:moveTo>
                    <a:pt x="892" y="0"/>
                  </a:moveTo>
                  <a:cubicBezTo>
                    <a:pt x="840" y="0"/>
                    <a:pt x="788" y="6"/>
                    <a:pt x="735" y="19"/>
                  </a:cubicBezTo>
                  <a:cubicBezTo>
                    <a:pt x="301" y="136"/>
                    <a:pt x="0" y="537"/>
                    <a:pt x="17" y="988"/>
                  </a:cubicBezTo>
                  <a:lnTo>
                    <a:pt x="886" y="17379"/>
                  </a:lnTo>
                  <a:cubicBezTo>
                    <a:pt x="886" y="17744"/>
                    <a:pt x="1192" y="18033"/>
                    <a:pt x="1548" y="18033"/>
                  </a:cubicBezTo>
                  <a:cubicBezTo>
                    <a:pt x="1600" y="18033"/>
                    <a:pt x="1652" y="18027"/>
                    <a:pt x="1705" y="18014"/>
                  </a:cubicBezTo>
                  <a:cubicBezTo>
                    <a:pt x="2139" y="17897"/>
                    <a:pt x="2440" y="17496"/>
                    <a:pt x="2423" y="17045"/>
                  </a:cubicBezTo>
                  <a:lnTo>
                    <a:pt x="1554" y="654"/>
                  </a:lnTo>
                  <a:cubicBezTo>
                    <a:pt x="1554" y="289"/>
                    <a:pt x="1248" y="0"/>
                    <a:pt x="892"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8"/>
            <p:cNvSpPr/>
            <p:nvPr/>
          </p:nvSpPr>
          <p:spPr>
            <a:xfrm>
              <a:off x="7503862" y="3480033"/>
              <a:ext cx="549465" cy="225087"/>
            </a:xfrm>
            <a:custGeom>
              <a:avLst/>
              <a:gdLst/>
              <a:ahLst/>
              <a:cxnLst/>
              <a:rect l="l" t="t" r="r" b="b"/>
              <a:pathLst>
                <a:path w="17144" h="7023" extrusionOk="0">
                  <a:moveTo>
                    <a:pt x="16425" y="0"/>
                  </a:moveTo>
                  <a:cubicBezTo>
                    <a:pt x="16347" y="0"/>
                    <a:pt x="16268" y="15"/>
                    <a:pt x="16191" y="44"/>
                  </a:cubicBezTo>
                  <a:lnTo>
                    <a:pt x="686" y="5441"/>
                  </a:lnTo>
                  <a:cubicBezTo>
                    <a:pt x="251" y="5592"/>
                    <a:pt x="1" y="6026"/>
                    <a:pt x="68" y="6461"/>
                  </a:cubicBezTo>
                  <a:cubicBezTo>
                    <a:pt x="121" y="6795"/>
                    <a:pt x="410" y="7022"/>
                    <a:pt x="721" y="7022"/>
                  </a:cubicBezTo>
                  <a:cubicBezTo>
                    <a:pt x="798" y="7022"/>
                    <a:pt x="877" y="7008"/>
                    <a:pt x="953" y="6979"/>
                  </a:cubicBezTo>
                  <a:lnTo>
                    <a:pt x="16459" y="1598"/>
                  </a:lnTo>
                  <a:cubicBezTo>
                    <a:pt x="16893" y="1431"/>
                    <a:pt x="17144" y="997"/>
                    <a:pt x="17077" y="562"/>
                  </a:cubicBezTo>
                  <a:cubicBezTo>
                    <a:pt x="17037" y="228"/>
                    <a:pt x="16739" y="0"/>
                    <a:pt x="16425"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8"/>
            <p:cNvSpPr/>
            <p:nvPr/>
          </p:nvSpPr>
          <p:spPr>
            <a:xfrm>
              <a:off x="7462101" y="3129278"/>
              <a:ext cx="585329" cy="401683"/>
            </a:xfrm>
            <a:custGeom>
              <a:avLst/>
              <a:gdLst/>
              <a:ahLst/>
              <a:cxnLst/>
              <a:rect l="l" t="t" r="r" b="b"/>
              <a:pathLst>
                <a:path w="18263" h="12533" extrusionOk="0">
                  <a:moveTo>
                    <a:pt x="1508" y="0"/>
                  </a:moveTo>
                  <a:cubicBezTo>
                    <a:pt x="619" y="0"/>
                    <a:pt x="1" y="1300"/>
                    <a:pt x="986" y="1916"/>
                  </a:cubicBezTo>
                  <a:lnTo>
                    <a:pt x="16492" y="12342"/>
                  </a:lnTo>
                  <a:cubicBezTo>
                    <a:pt x="16679" y="12471"/>
                    <a:pt x="16892" y="12533"/>
                    <a:pt x="17100" y="12533"/>
                  </a:cubicBezTo>
                  <a:cubicBezTo>
                    <a:pt x="17431" y="12533"/>
                    <a:pt x="17751" y="12378"/>
                    <a:pt x="17946" y="12091"/>
                  </a:cubicBezTo>
                  <a:cubicBezTo>
                    <a:pt x="18263" y="11607"/>
                    <a:pt x="18129" y="10955"/>
                    <a:pt x="17645" y="10638"/>
                  </a:cubicBezTo>
                  <a:lnTo>
                    <a:pt x="2122" y="211"/>
                  </a:lnTo>
                  <a:cubicBezTo>
                    <a:pt x="1914" y="63"/>
                    <a:pt x="1704" y="0"/>
                    <a:pt x="1508"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8"/>
            <p:cNvSpPr/>
            <p:nvPr/>
          </p:nvSpPr>
          <p:spPr>
            <a:xfrm>
              <a:off x="6530856" y="4983563"/>
              <a:ext cx="142462" cy="140988"/>
            </a:xfrm>
            <a:custGeom>
              <a:avLst/>
              <a:gdLst/>
              <a:ahLst/>
              <a:cxnLst/>
              <a:rect l="l" t="t" r="r" b="b"/>
              <a:pathLst>
                <a:path w="4445" h="4399" extrusionOk="0">
                  <a:moveTo>
                    <a:pt x="1954" y="1"/>
                  </a:moveTo>
                  <a:cubicBezTo>
                    <a:pt x="1833" y="1"/>
                    <a:pt x="1716" y="53"/>
                    <a:pt x="1638" y="150"/>
                  </a:cubicBezTo>
                  <a:lnTo>
                    <a:pt x="101" y="2423"/>
                  </a:lnTo>
                  <a:cubicBezTo>
                    <a:pt x="0" y="2623"/>
                    <a:pt x="67" y="2874"/>
                    <a:pt x="251" y="2974"/>
                  </a:cubicBezTo>
                  <a:lnTo>
                    <a:pt x="2239" y="4311"/>
                  </a:lnTo>
                  <a:cubicBezTo>
                    <a:pt x="2319" y="4369"/>
                    <a:pt x="2411" y="4398"/>
                    <a:pt x="2501" y="4398"/>
                  </a:cubicBezTo>
                  <a:cubicBezTo>
                    <a:pt x="2619" y="4398"/>
                    <a:pt x="2732" y="4348"/>
                    <a:pt x="2807" y="4244"/>
                  </a:cubicBezTo>
                  <a:lnTo>
                    <a:pt x="4345" y="1971"/>
                  </a:lnTo>
                  <a:cubicBezTo>
                    <a:pt x="4445" y="1771"/>
                    <a:pt x="4378" y="1537"/>
                    <a:pt x="4177" y="1420"/>
                  </a:cubicBezTo>
                  <a:lnTo>
                    <a:pt x="2206" y="83"/>
                  </a:lnTo>
                  <a:cubicBezTo>
                    <a:pt x="2129" y="28"/>
                    <a:pt x="2041" y="1"/>
                    <a:pt x="195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58"/>
          <p:cNvGrpSpPr/>
          <p:nvPr/>
        </p:nvGrpSpPr>
        <p:grpSpPr>
          <a:xfrm rot="-9899886" flipH="1">
            <a:off x="7468929" y="-290081"/>
            <a:ext cx="1438691" cy="1903923"/>
            <a:chOff x="780975" y="321469"/>
            <a:chExt cx="1772521" cy="2345704"/>
          </a:xfrm>
        </p:grpSpPr>
        <p:sp>
          <p:nvSpPr>
            <p:cNvPr id="1549" name="Google Shape;1549;p58"/>
            <p:cNvSpPr/>
            <p:nvPr/>
          </p:nvSpPr>
          <p:spPr>
            <a:xfrm>
              <a:off x="780975" y="524825"/>
              <a:ext cx="1772521" cy="2142348"/>
            </a:xfrm>
            <a:custGeom>
              <a:avLst/>
              <a:gdLst/>
              <a:ahLst/>
              <a:cxnLst/>
              <a:rect l="l" t="t" r="r" b="b"/>
              <a:pathLst>
                <a:path w="140816" h="180827" extrusionOk="0">
                  <a:moveTo>
                    <a:pt x="1790" y="0"/>
                  </a:moveTo>
                  <a:cubicBezTo>
                    <a:pt x="778" y="0"/>
                    <a:pt x="0" y="856"/>
                    <a:pt x="0" y="1868"/>
                  </a:cubicBezTo>
                  <a:lnTo>
                    <a:pt x="0" y="179036"/>
                  </a:lnTo>
                  <a:cubicBezTo>
                    <a:pt x="0" y="180048"/>
                    <a:pt x="778" y="180826"/>
                    <a:pt x="1790" y="180826"/>
                  </a:cubicBezTo>
                  <a:lnTo>
                    <a:pt x="139025" y="180826"/>
                  </a:lnTo>
                  <a:cubicBezTo>
                    <a:pt x="140037" y="180826"/>
                    <a:pt x="140816" y="180048"/>
                    <a:pt x="140816" y="179036"/>
                  </a:cubicBezTo>
                  <a:lnTo>
                    <a:pt x="140816" y="1868"/>
                  </a:lnTo>
                  <a:cubicBezTo>
                    <a:pt x="140816" y="856"/>
                    <a:pt x="140037" y="0"/>
                    <a:pt x="139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8"/>
            <p:cNvSpPr/>
            <p:nvPr/>
          </p:nvSpPr>
          <p:spPr>
            <a:xfrm>
              <a:off x="992163" y="751089"/>
              <a:ext cx="1349996" cy="1781280"/>
            </a:xfrm>
            <a:custGeom>
              <a:avLst/>
              <a:gdLst/>
              <a:ahLst/>
              <a:cxnLst/>
              <a:rect l="l" t="t" r="r" b="b"/>
              <a:pathLst>
                <a:path w="119021" h="158020" extrusionOk="0">
                  <a:moveTo>
                    <a:pt x="1" y="1"/>
                  </a:moveTo>
                  <a:lnTo>
                    <a:pt x="1" y="158020"/>
                  </a:lnTo>
                  <a:lnTo>
                    <a:pt x="119021" y="158020"/>
                  </a:lnTo>
                  <a:lnTo>
                    <a:pt x="1190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8"/>
            <p:cNvSpPr/>
            <p:nvPr/>
          </p:nvSpPr>
          <p:spPr>
            <a:xfrm>
              <a:off x="1248809" y="321469"/>
              <a:ext cx="836692" cy="264934"/>
            </a:xfrm>
            <a:custGeom>
              <a:avLst/>
              <a:gdLst/>
              <a:ahLst/>
              <a:cxnLst/>
              <a:rect l="l" t="t" r="r" b="b"/>
              <a:pathLst>
                <a:path w="62196" h="19694" extrusionOk="0">
                  <a:moveTo>
                    <a:pt x="31115" y="3929"/>
                  </a:moveTo>
                  <a:cubicBezTo>
                    <a:pt x="33197" y="3929"/>
                    <a:pt x="35185" y="5547"/>
                    <a:pt x="35185" y="8018"/>
                  </a:cubicBezTo>
                  <a:cubicBezTo>
                    <a:pt x="35185" y="10275"/>
                    <a:pt x="33394" y="12143"/>
                    <a:pt x="31137" y="12143"/>
                  </a:cubicBezTo>
                  <a:cubicBezTo>
                    <a:pt x="27478" y="12143"/>
                    <a:pt x="25610" y="7706"/>
                    <a:pt x="28257" y="5138"/>
                  </a:cubicBezTo>
                  <a:cubicBezTo>
                    <a:pt x="29091" y="4303"/>
                    <a:pt x="30114" y="3929"/>
                    <a:pt x="31115" y="3929"/>
                  </a:cubicBezTo>
                  <a:close/>
                  <a:moveTo>
                    <a:pt x="31137" y="0"/>
                  </a:moveTo>
                  <a:cubicBezTo>
                    <a:pt x="26544" y="0"/>
                    <a:pt x="22808" y="3736"/>
                    <a:pt x="22808" y="8329"/>
                  </a:cubicBezTo>
                  <a:cubicBezTo>
                    <a:pt x="22808" y="8796"/>
                    <a:pt x="22808" y="9185"/>
                    <a:pt x="22886" y="9652"/>
                  </a:cubicBezTo>
                  <a:lnTo>
                    <a:pt x="1557" y="9652"/>
                  </a:lnTo>
                  <a:cubicBezTo>
                    <a:pt x="701" y="9652"/>
                    <a:pt x="0" y="10353"/>
                    <a:pt x="0" y="11209"/>
                  </a:cubicBezTo>
                  <a:lnTo>
                    <a:pt x="0" y="18059"/>
                  </a:lnTo>
                  <a:cubicBezTo>
                    <a:pt x="0" y="18916"/>
                    <a:pt x="701" y="19616"/>
                    <a:pt x="1557" y="19694"/>
                  </a:cubicBezTo>
                  <a:lnTo>
                    <a:pt x="60639" y="19694"/>
                  </a:lnTo>
                  <a:cubicBezTo>
                    <a:pt x="61495" y="19616"/>
                    <a:pt x="62196" y="18916"/>
                    <a:pt x="62196" y="18059"/>
                  </a:cubicBezTo>
                  <a:lnTo>
                    <a:pt x="62196" y="11209"/>
                  </a:lnTo>
                  <a:cubicBezTo>
                    <a:pt x="62196" y="10353"/>
                    <a:pt x="61495" y="9652"/>
                    <a:pt x="60639" y="9652"/>
                  </a:cubicBezTo>
                  <a:lnTo>
                    <a:pt x="39310" y="9652"/>
                  </a:lnTo>
                  <a:cubicBezTo>
                    <a:pt x="39388" y="9185"/>
                    <a:pt x="39388" y="8796"/>
                    <a:pt x="39466" y="8329"/>
                  </a:cubicBezTo>
                  <a:cubicBezTo>
                    <a:pt x="39466" y="3736"/>
                    <a:pt x="35729" y="0"/>
                    <a:pt x="311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55"/>
        <p:cNvGrpSpPr/>
        <p:nvPr/>
      </p:nvGrpSpPr>
      <p:grpSpPr>
        <a:xfrm>
          <a:off x="0" y="0"/>
          <a:ext cx="0" cy="0"/>
          <a:chOff x="0" y="0"/>
          <a:chExt cx="0" cy="0"/>
        </a:xfrm>
      </p:grpSpPr>
      <p:sp>
        <p:nvSpPr>
          <p:cNvPr id="1556" name="Google Shape;1556;p59"/>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Patient Monitoring</a:t>
            </a:r>
            <a:endParaRPr/>
          </a:p>
        </p:txBody>
      </p:sp>
      <p:grpSp>
        <p:nvGrpSpPr>
          <p:cNvPr id="1557" name="Google Shape;1557;p59"/>
          <p:cNvGrpSpPr/>
          <p:nvPr/>
        </p:nvGrpSpPr>
        <p:grpSpPr>
          <a:xfrm>
            <a:off x="908847" y="2973127"/>
            <a:ext cx="1581924" cy="324025"/>
            <a:chOff x="887160" y="3080152"/>
            <a:chExt cx="1581924" cy="324025"/>
          </a:xfrm>
        </p:grpSpPr>
        <p:sp>
          <p:nvSpPr>
            <p:cNvPr id="1558" name="Google Shape;1558;p59"/>
            <p:cNvSpPr/>
            <p:nvPr/>
          </p:nvSpPr>
          <p:spPr>
            <a:xfrm>
              <a:off x="887160" y="3137458"/>
              <a:ext cx="365242" cy="209415"/>
            </a:xfrm>
            <a:custGeom>
              <a:avLst/>
              <a:gdLst/>
              <a:ahLst/>
              <a:cxnLst/>
              <a:rect l="l" t="t" r="r" b="b"/>
              <a:pathLst>
                <a:path w="11396" h="6534" extrusionOk="0">
                  <a:moveTo>
                    <a:pt x="736" y="0"/>
                  </a:moveTo>
                  <a:cubicBezTo>
                    <a:pt x="335" y="0"/>
                    <a:pt x="0" y="334"/>
                    <a:pt x="0" y="752"/>
                  </a:cubicBezTo>
                  <a:lnTo>
                    <a:pt x="0" y="5781"/>
                  </a:lnTo>
                  <a:cubicBezTo>
                    <a:pt x="0" y="6199"/>
                    <a:pt x="335" y="6533"/>
                    <a:pt x="736" y="6533"/>
                  </a:cubicBezTo>
                  <a:lnTo>
                    <a:pt x="769" y="6533"/>
                  </a:lnTo>
                  <a:cubicBezTo>
                    <a:pt x="1187" y="6533"/>
                    <a:pt x="1521" y="6199"/>
                    <a:pt x="1521" y="5781"/>
                  </a:cubicBezTo>
                  <a:lnTo>
                    <a:pt x="1521" y="4745"/>
                  </a:lnTo>
                  <a:lnTo>
                    <a:pt x="10644" y="4745"/>
                  </a:lnTo>
                  <a:cubicBezTo>
                    <a:pt x="11061" y="4745"/>
                    <a:pt x="11396" y="4411"/>
                    <a:pt x="11396" y="3994"/>
                  </a:cubicBezTo>
                  <a:lnTo>
                    <a:pt x="11396" y="2523"/>
                  </a:lnTo>
                  <a:cubicBezTo>
                    <a:pt x="11396" y="2105"/>
                    <a:pt x="11061" y="1771"/>
                    <a:pt x="10644" y="1771"/>
                  </a:cubicBezTo>
                  <a:lnTo>
                    <a:pt x="1521" y="1771"/>
                  </a:lnTo>
                  <a:lnTo>
                    <a:pt x="1521" y="752"/>
                  </a:lnTo>
                  <a:cubicBezTo>
                    <a:pt x="1521" y="334"/>
                    <a:pt x="1187" y="0"/>
                    <a:pt x="769"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9"/>
            <p:cNvSpPr/>
            <p:nvPr/>
          </p:nvSpPr>
          <p:spPr>
            <a:xfrm>
              <a:off x="1166155" y="3080152"/>
              <a:ext cx="981627" cy="324025"/>
            </a:xfrm>
            <a:custGeom>
              <a:avLst/>
              <a:gdLst/>
              <a:ahLst/>
              <a:cxnLst/>
              <a:rect l="l" t="t" r="r" b="b"/>
              <a:pathLst>
                <a:path w="30628" h="10110" extrusionOk="0">
                  <a:moveTo>
                    <a:pt x="1270" y="0"/>
                  </a:moveTo>
                  <a:cubicBezTo>
                    <a:pt x="569" y="0"/>
                    <a:pt x="1" y="568"/>
                    <a:pt x="1" y="1270"/>
                  </a:cubicBezTo>
                  <a:lnTo>
                    <a:pt x="1" y="8839"/>
                  </a:lnTo>
                  <a:cubicBezTo>
                    <a:pt x="1" y="9541"/>
                    <a:pt x="569" y="10109"/>
                    <a:pt x="1270" y="10109"/>
                  </a:cubicBezTo>
                  <a:cubicBezTo>
                    <a:pt x="1972" y="10109"/>
                    <a:pt x="2540" y="9541"/>
                    <a:pt x="2540" y="8839"/>
                  </a:cubicBezTo>
                  <a:lnTo>
                    <a:pt x="2540" y="8305"/>
                  </a:lnTo>
                  <a:cubicBezTo>
                    <a:pt x="2607" y="8321"/>
                    <a:pt x="2691" y="8321"/>
                    <a:pt x="2774" y="8338"/>
                  </a:cubicBezTo>
                  <a:lnTo>
                    <a:pt x="29140" y="8338"/>
                  </a:lnTo>
                  <a:cubicBezTo>
                    <a:pt x="29959" y="8338"/>
                    <a:pt x="30627" y="7653"/>
                    <a:pt x="30627" y="6834"/>
                  </a:cubicBezTo>
                  <a:lnTo>
                    <a:pt x="30627" y="3275"/>
                  </a:lnTo>
                  <a:cubicBezTo>
                    <a:pt x="30627" y="2440"/>
                    <a:pt x="29959" y="1771"/>
                    <a:pt x="29140" y="1771"/>
                  </a:cubicBezTo>
                  <a:lnTo>
                    <a:pt x="2774" y="1771"/>
                  </a:lnTo>
                  <a:cubicBezTo>
                    <a:pt x="2691" y="1771"/>
                    <a:pt x="2607" y="1788"/>
                    <a:pt x="2540" y="1788"/>
                  </a:cubicBezTo>
                  <a:lnTo>
                    <a:pt x="2540" y="1270"/>
                  </a:lnTo>
                  <a:cubicBezTo>
                    <a:pt x="2540" y="568"/>
                    <a:pt x="1972" y="0"/>
                    <a:pt x="1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9"/>
            <p:cNvSpPr/>
            <p:nvPr/>
          </p:nvSpPr>
          <p:spPr>
            <a:xfrm>
              <a:off x="1166155" y="3080152"/>
              <a:ext cx="981627" cy="324025"/>
            </a:xfrm>
            <a:custGeom>
              <a:avLst/>
              <a:gdLst/>
              <a:ahLst/>
              <a:cxnLst/>
              <a:rect l="l" t="t" r="r" b="b"/>
              <a:pathLst>
                <a:path w="30628" h="10110" extrusionOk="0">
                  <a:moveTo>
                    <a:pt x="1270" y="0"/>
                  </a:moveTo>
                  <a:cubicBezTo>
                    <a:pt x="569" y="0"/>
                    <a:pt x="1" y="568"/>
                    <a:pt x="1" y="1270"/>
                  </a:cubicBezTo>
                  <a:lnTo>
                    <a:pt x="1" y="8839"/>
                  </a:lnTo>
                  <a:cubicBezTo>
                    <a:pt x="1" y="9541"/>
                    <a:pt x="569" y="10109"/>
                    <a:pt x="1270" y="10109"/>
                  </a:cubicBezTo>
                  <a:cubicBezTo>
                    <a:pt x="1972" y="10109"/>
                    <a:pt x="2540" y="9541"/>
                    <a:pt x="2540" y="8839"/>
                  </a:cubicBezTo>
                  <a:lnTo>
                    <a:pt x="2540" y="8305"/>
                  </a:lnTo>
                  <a:cubicBezTo>
                    <a:pt x="2607" y="8321"/>
                    <a:pt x="2691" y="8321"/>
                    <a:pt x="2774" y="8338"/>
                  </a:cubicBezTo>
                  <a:lnTo>
                    <a:pt x="29140" y="8338"/>
                  </a:lnTo>
                  <a:cubicBezTo>
                    <a:pt x="29959" y="8338"/>
                    <a:pt x="30627" y="7653"/>
                    <a:pt x="30627" y="6834"/>
                  </a:cubicBezTo>
                  <a:lnTo>
                    <a:pt x="30627" y="3275"/>
                  </a:lnTo>
                  <a:cubicBezTo>
                    <a:pt x="30627" y="2440"/>
                    <a:pt x="29959" y="1771"/>
                    <a:pt x="29140" y="1771"/>
                  </a:cubicBezTo>
                  <a:lnTo>
                    <a:pt x="2774" y="1771"/>
                  </a:lnTo>
                  <a:cubicBezTo>
                    <a:pt x="2691" y="1771"/>
                    <a:pt x="2607" y="1788"/>
                    <a:pt x="2540" y="1788"/>
                  </a:cubicBezTo>
                  <a:lnTo>
                    <a:pt x="2540" y="1270"/>
                  </a:lnTo>
                  <a:cubicBezTo>
                    <a:pt x="2540" y="568"/>
                    <a:pt x="1972" y="0"/>
                    <a:pt x="1270" y="0"/>
                  </a:cubicBezTo>
                  <a:close/>
                </a:path>
              </a:pathLst>
            </a:custGeom>
            <a:solidFill>
              <a:srgbClr val="D1D1D1">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9"/>
            <p:cNvSpPr/>
            <p:nvPr/>
          </p:nvSpPr>
          <p:spPr>
            <a:xfrm>
              <a:off x="2147750" y="3180437"/>
              <a:ext cx="182108" cy="123457"/>
            </a:xfrm>
            <a:custGeom>
              <a:avLst/>
              <a:gdLst/>
              <a:ahLst/>
              <a:cxnLst/>
              <a:rect l="l" t="t" r="r" b="b"/>
              <a:pathLst>
                <a:path w="5682" h="3852" extrusionOk="0">
                  <a:moveTo>
                    <a:pt x="786" y="0"/>
                  </a:moveTo>
                  <a:cubicBezTo>
                    <a:pt x="397" y="0"/>
                    <a:pt x="9" y="255"/>
                    <a:pt x="0" y="764"/>
                  </a:cubicBezTo>
                  <a:lnTo>
                    <a:pt x="0" y="3087"/>
                  </a:lnTo>
                  <a:cubicBezTo>
                    <a:pt x="9" y="3597"/>
                    <a:pt x="397" y="3851"/>
                    <a:pt x="786" y="3851"/>
                  </a:cubicBezTo>
                  <a:cubicBezTo>
                    <a:pt x="1174" y="3851"/>
                    <a:pt x="1563" y="3597"/>
                    <a:pt x="1571" y="3087"/>
                  </a:cubicBezTo>
                  <a:lnTo>
                    <a:pt x="1571" y="2953"/>
                  </a:lnTo>
                  <a:lnTo>
                    <a:pt x="4946" y="2953"/>
                  </a:lnTo>
                  <a:cubicBezTo>
                    <a:pt x="5347" y="2953"/>
                    <a:pt x="5681" y="2619"/>
                    <a:pt x="5681" y="2201"/>
                  </a:cubicBezTo>
                  <a:lnTo>
                    <a:pt x="5681" y="1633"/>
                  </a:lnTo>
                  <a:cubicBezTo>
                    <a:pt x="5681" y="1232"/>
                    <a:pt x="5347" y="898"/>
                    <a:pt x="4946" y="898"/>
                  </a:cubicBezTo>
                  <a:lnTo>
                    <a:pt x="1571" y="898"/>
                  </a:lnTo>
                  <a:lnTo>
                    <a:pt x="1571" y="764"/>
                  </a:lnTo>
                  <a:cubicBezTo>
                    <a:pt x="1563" y="255"/>
                    <a:pt x="1174" y="0"/>
                    <a:pt x="786"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9"/>
            <p:cNvSpPr/>
            <p:nvPr/>
          </p:nvSpPr>
          <p:spPr>
            <a:xfrm>
              <a:off x="2323929" y="3235979"/>
              <a:ext cx="145154" cy="12339"/>
            </a:xfrm>
            <a:custGeom>
              <a:avLst/>
              <a:gdLst/>
              <a:ahLst/>
              <a:cxnLst/>
              <a:rect l="l" t="t" r="r" b="b"/>
              <a:pathLst>
                <a:path w="4529" h="385" extrusionOk="0">
                  <a:moveTo>
                    <a:pt x="67" y="1"/>
                  </a:moveTo>
                  <a:cubicBezTo>
                    <a:pt x="34" y="1"/>
                    <a:pt x="0" y="84"/>
                    <a:pt x="0" y="184"/>
                  </a:cubicBezTo>
                  <a:cubicBezTo>
                    <a:pt x="0" y="301"/>
                    <a:pt x="34" y="385"/>
                    <a:pt x="67" y="385"/>
                  </a:cubicBezTo>
                  <a:lnTo>
                    <a:pt x="4462" y="385"/>
                  </a:lnTo>
                  <a:cubicBezTo>
                    <a:pt x="4495" y="385"/>
                    <a:pt x="4528" y="301"/>
                    <a:pt x="4528" y="184"/>
                  </a:cubicBezTo>
                  <a:cubicBezTo>
                    <a:pt x="4528" y="84"/>
                    <a:pt x="4495" y="1"/>
                    <a:pt x="4462"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3" name="Google Shape;1563;p59"/>
          <p:cNvSpPr/>
          <p:nvPr/>
        </p:nvSpPr>
        <p:spPr>
          <a:xfrm>
            <a:off x="1623754" y="3030433"/>
            <a:ext cx="546773" cy="208870"/>
          </a:xfrm>
          <a:custGeom>
            <a:avLst/>
            <a:gdLst/>
            <a:ahLst/>
            <a:cxnLst/>
            <a:rect l="l" t="t" r="r" b="b"/>
            <a:pathLst>
              <a:path w="17060" h="6517" extrusionOk="0">
                <a:moveTo>
                  <a:pt x="1421" y="0"/>
                </a:moveTo>
                <a:cubicBezTo>
                  <a:pt x="635" y="34"/>
                  <a:pt x="0" y="702"/>
                  <a:pt x="34" y="1504"/>
                </a:cubicBezTo>
                <a:lnTo>
                  <a:pt x="34" y="5013"/>
                </a:lnTo>
                <a:cubicBezTo>
                  <a:pt x="0" y="5815"/>
                  <a:pt x="635" y="6483"/>
                  <a:pt x="1421" y="6517"/>
                </a:cubicBezTo>
                <a:lnTo>
                  <a:pt x="15640" y="6517"/>
                </a:lnTo>
                <a:cubicBezTo>
                  <a:pt x="16442" y="6483"/>
                  <a:pt x="17060" y="5815"/>
                  <a:pt x="17026" y="5013"/>
                </a:cubicBezTo>
                <a:lnTo>
                  <a:pt x="17026" y="1504"/>
                </a:lnTo>
                <a:cubicBezTo>
                  <a:pt x="17060" y="702"/>
                  <a:pt x="16442" y="34"/>
                  <a:pt x="15640" y="0"/>
                </a:cubicBezTo>
                <a:close/>
              </a:path>
            </a:pathLst>
          </a:custGeom>
          <a:gradFill>
            <a:gsLst>
              <a:gs pos="0">
                <a:srgbClr val="E3FFD5"/>
              </a:gs>
              <a:gs pos="100000">
                <a:srgbClr val="90EBBA"/>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4" name="Google Shape;1564;p59"/>
          <p:cNvGrpSpPr/>
          <p:nvPr/>
        </p:nvGrpSpPr>
        <p:grpSpPr>
          <a:xfrm>
            <a:off x="1462575" y="3130012"/>
            <a:ext cx="509819" cy="105541"/>
            <a:chOff x="1440888" y="3237037"/>
            <a:chExt cx="509819" cy="105541"/>
          </a:xfrm>
        </p:grpSpPr>
        <p:sp>
          <p:nvSpPr>
            <p:cNvPr id="1565" name="Google Shape;1565;p59"/>
            <p:cNvSpPr/>
            <p:nvPr/>
          </p:nvSpPr>
          <p:spPr>
            <a:xfrm>
              <a:off x="1440888" y="3237037"/>
              <a:ext cx="28941" cy="105541"/>
            </a:xfrm>
            <a:custGeom>
              <a:avLst/>
              <a:gdLst/>
              <a:ahLst/>
              <a:cxnLst/>
              <a:rect l="l" t="t" r="r" b="b"/>
              <a:pathLst>
                <a:path w="903" h="3293" extrusionOk="0">
                  <a:moveTo>
                    <a:pt x="0" y="1"/>
                  </a:moveTo>
                  <a:lnTo>
                    <a:pt x="0" y="3293"/>
                  </a:lnTo>
                  <a:lnTo>
                    <a:pt x="902" y="3293"/>
                  </a:lnTo>
                  <a:lnTo>
                    <a:pt x="902"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9"/>
            <p:cNvSpPr/>
            <p:nvPr/>
          </p:nvSpPr>
          <p:spPr>
            <a:xfrm>
              <a:off x="1520660" y="3237037"/>
              <a:ext cx="29486" cy="105541"/>
            </a:xfrm>
            <a:custGeom>
              <a:avLst/>
              <a:gdLst/>
              <a:ahLst/>
              <a:cxnLst/>
              <a:rect l="l" t="t" r="r" b="b"/>
              <a:pathLst>
                <a:path w="920" h="3293" extrusionOk="0">
                  <a:moveTo>
                    <a:pt x="1" y="1"/>
                  </a:moveTo>
                  <a:lnTo>
                    <a:pt x="1" y="3293"/>
                  </a:lnTo>
                  <a:lnTo>
                    <a:pt x="920" y="3293"/>
                  </a:lnTo>
                  <a:lnTo>
                    <a:pt x="920"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9"/>
            <p:cNvSpPr/>
            <p:nvPr/>
          </p:nvSpPr>
          <p:spPr>
            <a:xfrm>
              <a:off x="1600977" y="3237037"/>
              <a:ext cx="28973" cy="105541"/>
            </a:xfrm>
            <a:custGeom>
              <a:avLst/>
              <a:gdLst/>
              <a:ahLst/>
              <a:cxnLst/>
              <a:rect l="l" t="t" r="r" b="b"/>
              <a:pathLst>
                <a:path w="904" h="3293" extrusionOk="0">
                  <a:moveTo>
                    <a:pt x="1" y="1"/>
                  </a:moveTo>
                  <a:lnTo>
                    <a:pt x="1" y="3293"/>
                  </a:lnTo>
                  <a:lnTo>
                    <a:pt x="903" y="3293"/>
                  </a:lnTo>
                  <a:lnTo>
                    <a:pt x="903"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9"/>
            <p:cNvSpPr/>
            <p:nvPr/>
          </p:nvSpPr>
          <p:spPr>
            <a:xfrm>
              <a:off x="1681327" y="3237037"/>
              <a:ext cx="28941" cy="105541"/>
            </a:xfrm>
            <a:custGeom>
              <a:avLst/>
              <a:gdLst/>
              <a:ahLst/>
              <a:cxnLst/>
              <a:rect l="l" t="t" r="r" b="b"/>
              <a:pathLst>
                <a:path w="903" h="3293" extrusionOk="0">
                  <a:moveTo>
                    <a:pt x="0" y="1"/>
                  </a:moveTo>
                  <a:lnTo>
                    <a:pt x="0" y="3293"/>
                  </a:lnTo>
                  <a:lnTo>
                    <a:pt x="902" y="3293"/>
                  </a:lnTo>
                  <a:lnTo>
                    <a:pt x="902"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9"/>
            <p:cNvSpPr/>
            <p:nvPr/>
          </p:nvSpPr>
          <p:spPr>
            <a:xfrm>
              <a:off x="1761099" y="3237037"/>
              <a:ext cx="28973" cy="105541"/>
            </a:xfrm>
            <a:custGeom>
              <a:avLst/>
              <a:gdLst/>
              <a:ahLst/>
              <a:cxnLst/>
              <a:rect l="l" t="t" r="r" b="b"/>
              <a:pathLst>
                <a:path w="904" h="3293" extrusionOk="0">
                  <a:moveTo>
                    <a:pt x="1" y="1"/>
                  </a:moveTo>
                  <a:lnTo>
                    <a:pt x="1" y="3293"/>
                  </a:lnTo>
                  <a:lnTo>
                    <a:pt x="903" y="3293"/>
                  </a:lnTo>
                  <a:lnTo>
                    <a:pt x="903"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9"/>
            <p:cNvSpPr/>
            <p:nvPr/>
          </p:nvSpPr>
          <p:spPr>
            <a:xfrm>
              <a:off x="1841448" y="3237037"/>
              <a:ext cx="28941" cy="105541"/>
            </a:xfrm>
            <a:custGeom>
              <a:avLst/>
              <a:gdLst/>
              <a:ahLst/>
              <a:cxnLst/>
              <a:rect l="l" t="t" r="r" b="b"/>
              <a:pathLst>
                <a:path w="903" h="3293" extrusionOk="0">
                  <a:moveTo>
                    <a:pt x="0" y="1"/>
                  </a:moveTo>
                  <a:lnTo>
                    <a:pt x="0" y="3293"/>
                  </a:lnTo>
                  <a:lnTo>
                    <a:pt x="902" y="3293"/>
                  </a:lnTo>
                  <a:lnTo>
                    <a:pt x="902"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9"/>
            <p:cNvSpPr/>
            <p:nvPr/>
          </p:nvSpPr>
          <p:spPr>
            <a:xfrm>
              <a:off x="1921221" y="3237037"/>
              <a:ext cx="29486" cy="105541"/>
            </a:xfrm>
            <a:custGeom>
              <a:avLst/>
              <a:gdLst/>
              <a:ahLst/>
              <a:cxnLst/>
              <a:rect l="l" t="t" r="r" b="b"/>
              <a:pathLst>
                <a:path w="920" h="3293" extrusionOk="0">
                  <a:moveTo>
                    <a:pt x="1" y="1"/>
                  </a:moveTo>
                  <a:lnTo>
                    <a:pt x="1" y="3293"/>
                  </a:lnTo>
                  <a:lnTo>
                    <a:pt x="920" y="3293"/>
                  </a:lnTo>
                  <a:lnTo>
                    <a:pt x="920"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59"/>
          <p:cNvGrpSpPr/>
          <p:nvPr/>
        </p:nvGrpSpPr>
        <p:grpSpPr>
          <a:xfrm>
            <a:off x="908847" y="3557862"/>
            <a:ext cx="1581924" cy="323993"/>
            <a:chOff x="887160" y="3587824"/>
            <a:chExt cx="1581924" cy="323993"/>
          </a:xfrm>
        </p:grpSpPr>
        <p:sp>
          <p:nvSpPr>
            <p:cNvPr id="1573" name="Google Shape;1573;p59"/>
            <p:cNvSpPr/>
            <p:nvPr/>
          </p:nvSpPr>
          <p:spPr>
            <a:xfrm>
              <a:off x="887160" y="3645098"/>
              <a:ext cx="365242" cy="209415"/>
            </a:xfrm>
            <a:custGeom>
              <a:avLst/>
              <a:gdLst/>
              <a:ahLst/>
              <a:cxnLst/>
              <a:rect l="l" t="t" r="r" b="b"/>
              <a:pathLst>
                <a:path w="11396" h="6534" extrusionOk="0">
                  <a:moveTo>
                    <a:pt x="736" y="1"/>
                  </a:moveTo>
                  <a:cubicBezTo>
                    <a:pt x="335" y="1"/>
                    <a:pt x="0" y="335"/>
                    <a:pt x="0" y="753"/>
                  </a:cubicBezTo>
                  <a:lnTo>
                    <a:pt x="0" y="5782"/>
                  </a:lnTo>
                  <a:cubicBezTo>
                    <a:pt x="0" y="6200"/>
                    <a:pt x="335" y="6534"/>
                    <a:pt x="736" y="6534"/>
                  </a:cubicBezTo>
                  <a:lnTo>
                    <a:pt x="769" y="6534"/>
                  </a:lnTo>
                  <a:cubicBezTo>
                    <a:pt x="1187" y="6534"/>
                    <a:pt x="1521" y="6200"/>
                    <a:pt x="1521" y="5782"/>
                  </a:cubicBezTo>
                  <a:lnTo>
                    <a:pt x="1521" y="4763"/>
                  </a:lnTo>
                  <a:lnTo>
                    <a:pt x="10644" y="4763"/>
                  </a:lnTo>
                  <a:cubicBezTo>
                    <a:pt x="11061" y="4763"/>
                    <a:pt x="11396" y="4412"/>
                    <a:pt x="11396" y="4011"/>
                  </a:cubicBezTo>
                  <a:lnTo>
                    <a:pt x="11396" y="2541"/>
                  </a:lnTo>
                  <a:cubicBezTo>
                    <a:pt x="11396" y="2123"/>
                    <a:pt x="11061" y="1789"/>
                    <a:pt x="10644" y="1789"/>
                  </a:cubicBezTo>
                  <a:lnTo>
                    <a:pt x="1521" y="1789"/>
                  </a:lnTo>
                  <a:lnTo>
                    <a:pt x="1521" y="753"/>
                  </a:lnTo>
                  <a:cubicBezTo>
                    <a:pt x="1521" y="335"/>
                    <a:pt x="1187" y="1"/>
                    <a:pt x="769"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9"/>
            <p:cNvSpPr/>
            <p:nvPr/>
          </p:nvSpPr>
          <p:spPr>
            <a:xfrm>
              <a:off x="1166155" y="3587824"/>
              <a:ext cx="981627" cy="323993"/>
            </a:xfrm>
            <a:custGeom>
              <a:avLst/>
              <a:gdLst/>
              <a:ahLst/>
              <a:cxnLst/>
              <a:rect l="l" t="t" r="r" b="b"/>
              <a:pathLst>
                <a:path w="30628" h="10109" extrusionOk="0">
                  <a:moveTo>
                    <a:pt x="1270" y="0"/>
                  </a:moveTo>
                  <a:cubicBezTo>
                    <a:pt x="569" y="0"/>
                    <a:pt x="1" y="568"/>
                    <a:pt x="1" y="1270"/>
                  </a:cubicBezTo>
                  <a:lnTo>
                    <a:pt x="1" y="8839"/>
                  </a:lnTo>
                  <a:cubicBezTo>
                    <a:pt x="1" y="9541"/>
                    <a:pt x="569" y="10109"/>
                    <a:pt x="1270" y="10109"/>
                  </a:cubicBezTo>
                  <a:cubicBezTo>
                    <a:pt x="1972" y="10109"/>
                    <a:pt x="2540" y="9541"/>
                    <a:pt x="2540" y="8839"/>
                  </a:cubicBezTo>
                  <a:lnTo>
                    <a:pt x="2540" y="8321"/>
                  </a:lnTo>
                  <a:cubicBezTo>
                    <a:pt x="2607" y="8321"/>
                    <a:pt x="2691" y="8338"/>
                    <a:pt x="2774" y="8338"/>
                  </a:cubicBezTo>
                  <a:lnTo>
                    <a:pt x="29140" y="8338"/>
                  </a:lnTo>
                  <a:cubicBezTo>
                    <a:pt x="29959" y="8338"/>
                    <a:pt x="30627" y="7669"/>
                    <a:pt x="30627" y="6834"/>
                  </a:cubicBezTo>
                  <a:lnTo>
                    <a:pt x="30627" y="3275"/>
                  </a:lnTo>
                  <a:cubicBezTo>
                    <a:pt x="30627" y="2456"/>
                    <a:pt x="29959" y="1771"/>
                    <a:pt x="29140" y="1771"/>
                  </a:cubicBezTo>
                  <a:lnTo>
                    <a:pt x="2774" y="1771"/>
                  </a:lnTo>
                  <a:cubicBezTo>
                    <a:pt x="2691" y="1771"/>
                    <a:pt x="2607" y="1788"/>
                    <a:pt x="2540" y="1805"/>
                  </a:cubicBezTo>
                  <a:lnTo>
                    <a:pt x="2540" y="1270"/>
                  </a:lnTo>
                  <a:cubicBezTo>
                    <a:pt x="2540" y="568"/>
                    <a:pt x="1972" y="0"/>
                    <a:pt x="1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9"/>
            <p:cNvSpPr/>
            <p:nvPr/>
          </p:nvSpPr>
          <p:spPr>
            <a:xfrm>
              <a:off x="1166155" y="3587824"/>
              <a:ext cx="981627" cy="323993"/>
            </a:xfrm>
            <a:custGeom>
              <a:avLst/>
              <a:gdLst/>
              <a:ahLst/>
              <a:cxnLst/>
              <a:rect l="l" t="t" r="r" b="b"/>
              <a:pathLst>
                <a:path w="30628" h="10109" extrusionOk="0">
                  <a:moveTo>
                    <a:pt x="1270" y="0"/>
                  </a:moveTo>
                  <a:cubicBezTo>
                    <a:pt x="569" y="0"/>
                    <a:pt x="1" y="568"/>
                    <a:pt x="1" y="1270"/>
                  </a:cubicBezTo>
                  <a:lnTo>
                    <a:pt x="1" y="8839"/>
                  </a:lnTo>
                  <a:cubicBezTo>
                    <a:pt x="1" y="9541"/>
                    <a:pt x="569" y="10109"/>
                    <a:pt x="1270" y="10109"/>
                  </a:cubicBezTo>
                  <a:cubicBezTo>
                    <a:pt x="1972" y="10109"/>
                    <a:pt x="2540" y="9541"/>
                    <a:pt x="2540" y="8839"/>
                  </a:cubicBezTo>
                  <a:lnTo>
                    <a:pt x="2540" y="8321"/>
                  </a:lnTo>
                  <a:cubicBezTo>
                    <a:pt x="2607" y="8321"/>
                    <a:pt x="2691" y="8338"/>
                    <a:pt x="2774" y="8338"/>
                  </a:cubicBezTo>
                  <a:lnTo>
                    <a:pt x="29140" y="8338"/>
                  </a:lnTo>
                  <a:cubicBezTo>
                    <a:pt x="29959" y="8338"/>
                    <a:pt x="30627" y="7669"/>
                    <a:pt x="30627" y="6834"/>
                  </a:cubicBezTo>
                  <a:lnTo>
                    <a:pt x="30627" y="3275"/>
                  </a:lnTo>
                  <a:cubicBezTo>
                    <a:pt x="30627" y="2456"/>
                    <a:pt x="29959" y="1771"/>
                    <a:pt x="29140" y="1771"/>
                  </a:cubicBezTo>
                  <a:lnTo>
                    <a:pt x="2774" y="1771"/>
                  </a:lnTo>
                  <a:cubicBezTo>
                    <a:pt x="2691" y="1771"/>
                    <a:pt x="2607" y="1788"/>
                    <a:pt x="2540" y="1805"/>
                  </a:cubicBezTo>
                  <a:lnTo>
                    <a:pt x="2540" y="1270"/>
                  </a:lnTo>
                  <a:cubicBezTo>
                    <a:pt x="2540" y="568"/>
                    <a:pt x="1972" y="0"/>
                    <a:pt x="1270" y="0"/>
                  </a:cubicBezTo>
                  <a:close/>
                </a:path>
              </a:pathLst>
            </a:custGeom>
            <a:solidFill>
              <a:srgbClr val="D1D1D1">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9"/>
            <p:cNvSpPr/>
            <p:nvPr/>
          </p:nvSpPr>
          <p:spPr>
            <a:xfrm>
              <a:off x="2147750" y="3688077"/>
              <a:ext cx="182108" cy="123489"/>
            </a:xfrm>
            <a:custGeom>
              <a:avLst/>
              <a:gdLst/>
              <a:ahLst/>
              <a:cxnLst/>
              <a:rect l="l" t="t" r="r" b="b"/>
              <a:pathLst>
                <a:path w="5682" h="3853" extrusionOk="0">
                  <a:moveTo>
                    <a:pt x="786" y="1"/>
                  </a:moveTo>
                  <a:cubicBezTo>
                    <a:pt x="397" y="1"/>
                    <a:pt x="9" y="256"/>
                    <a:pt x="0" y="765"/>
                  </a:cubicBezTo>
                  <a:lnTo>
                    <a:pt x="0" y="3088"/>
                  </a:lnTo>
                  <a:cubicBezTo>
                    <a:pt x="9" y="3597"/>
                    <a:pt x="397" y="3852"/>
                    <a:pt x="786" y="3852"/>
                  </a:cubicBezTo>
                  <a:cubicBezTo>
                    <a:pt x="1174" y="3852"/>
                    <a:pt x="1563" y="3597"/>
                    <a:pt x="1571" y="3088"/>
                  </a:cubicBezTo>
                  <a:lnTo>
                    <a:pt x="1571" y="2954"/>
                  </a:lnTo>
                  <a:lnTo>
                    <a:pt x="4946" y="2954"/>
                  </a:lnTo>
                  <a:cubicBezTo>
                    <a:pt x="5347" y="2954"/>
                    <a:pt x="5681" y="2620"/>
                    <a:pt x="5681" y="2219"/>
                  </a:cubicBezTo>
                  <a:lnTo>
                    <a:pt x="5681" y="1651"/>
                  </a:lnTo>
                  <a:cubicBezTo>
                    <a:pt x="5681" y="1233"/>
                    <a:pt x="5347" y="899"/>
                    <a:pt x="4946" y="899"/>
                  </a:cubicBezTo>
                  <a:lnTo>
                    <a:pt x="1571" y="899"/>
                  </a:lnTo>
                  <a:lnTo>
                    <a:pt x="1571" y="765"/>
                  </a:lnTo>
                  <a:cubicBezTo>
                    <a:pt x="1563" y="256"/>
                    <a:pt x="1174" y="1"/>
                    <a:pt x="786"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9"/>
            <p:cNvSpPr/>
            <p:nvPr/>
          </p:nvSpPr>
          <p:spPr>
            <a:xfrm>
              <a:off x="2323929" y="3743651"/>
              <a:ext cx="145154" cy="12339"/>
            </a:xfrm>
            <a:custGeom>
              <a:avLst/>
              <a:gdLst/>
              <a:ahLst/>
              <a:cxnLst/>
              <a:rect l="l" t="t" r="r" b="b"/>
              <a:pathLst>
                <a:path w="4529" h="385" extrusionOk="0">
                  <a:moveTo>
                    <a:pt x="67" y="0"/>
                  </a:moveTo>
                  <a:cubicBezTo>
                    <a:pt x="34" y="0"/>
                    <a:pt x="0" y="84"/>
                    <a:pt x="0" y="201"/>
                  </a:cubicBezTo>
                  <a:cubicBezTo>
                    <a:pt x="0" y="301"/>
                    <a:pt x="34" y="385"/>
                    <a:pt x="67" y="385"/>
                  </a:cubicBezTo>
                  <a:lnTo>
                    <a:pt x="4462" y="385"/>
                  </a:lnTo>
                  <a:cubicBezTo>
                    <a:pt x="4495" y="385"/>
                    <a:pt x="4528" y="301"/>
                    <a:pt x="4528" y="201"/>
                  </a:cubicBezTo>
                  <a:cubicBezTo>
                    <a:pt x="4528" y="84"/>
                    <a:pt x="4495" y="0"/>
                    <a:pt x="446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8" name="Google Shape;1578;p59"/>
          <p:cNvSpPr/>
          <p:nvPr/>
        </p:nvSpPr>
        <p:spPr>
          <a:xfrm>
            <a:off x="1752275" y="3615680"/>
            <a:ext cx="417195" cy="208870"/>
          </a:xfrm>
          <a:custGeom>
            <a:avLst/>
            <a:gdLst/>
            <a:ahLst/>
            <a:cxnLst/>
            <a:rect l="l" t="t" r="r" b="b"/>
            <a:pathLst>
              <a:path w="13017" h="6517" extrusionOk="0">
                <a:moveTo>
                  <a:pt x="1053" y="1"/>
                </a:moveTo>
                <a:cubicBezTo>
                  <a:pt x="468" y="1"/>
                  <a:pt x="0" y="669"/>
                  <a:pt x="0" y="1488"/>
                </a:cubicBezTo>
                <a:lnTo>
                  <a:pt x="0" y="5013"/>
                </a:lnTo>
                <a:cubicBezTo>
                  <a:pt x="0" y="5832"/>
                  <a:pt x="468" y="6517"/>
                  <a:pt x="1053" y="6517"/>
                </a:cubicBezTo>
                <a:lnTo>
                  <a:pt x="11964" y="6517"/>
                </a:lnTo>
                <a:cubicBezTo>
                  <a:pt x="12548" y="6517"/>
                  <a:pt x="13016" y="5832"/>
                  <a:pt x="13016" y="5013"/>
                </a:cubicBezTo>
                <a:lnTo>
                  <a:pt x="13016" y="1488"/>
                </a:lnTo>
                <a:cubicBezTo>
                  <a:pt x="13016" y="669"/>
                  <a:pt x="12548" y="1"/>
                  <a:pt x="11964" y="1"/>
                </a:cubicBezTo>
                <a:close/>
              </a:path>
            </a:pathLst>
          </a:custGeom>
          <a:gradFill>
            <a:gsLst>
              <a:gs pos="0">
                <a:srgbClr val="E3FFD5"/>
              </a:gs>
              <a:gs pos="100000">
                <a:srgbClr val="90EBBA"/>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 name="Google Shape;1579;p59"/>
          <p:cNvGrpSpPr/>
          <p:nvPr/>
        </p:nvGrpSpPr>
        <p:grpSpPr>
          <a:xfrm>
            <a:off x="1462575" y="3715291"/>
            <a:ext cx="509819" cy="104996"/>
            <a:chOff x="1440888" y="3745254"/>
            <a:chExt cx="509819" cy="104996"/>
          </a:xfrm>
        </p:grpSpPr>
        <p:sp>
          <p:nvSpPr>
            <p:cNvPr id="1580" name="Google Shape;1580;p59"/>
            <p:cNvSpPr/>
            <p:nvPr/>
          </p:nvSpPr>
          <p:spPr>
            <a:xfrm>
              <a:off x="1440888" y="3745254"/>
              <a:ext cx="28941" cy="104996"/>
            </a:xfrm>
            <a:custGeom>
              <a:avLst/>
              <a:gdLst/>
              <a:ahLst/>
              <a:cxnLst/>
              <a:rect l="l" t="t" r="r" b="b"/>
              <a:pathLst>
                <a:path w="903" h="3276" extrusionOk="0">
                  <a:moveTo>
                    <a:pt x="0" y="0"/>
                  </a:moveTo>
                  <a:lnTo>
                    <a:pt x="0" y="3275"/>
                  </a:lnTo>
                  <a:lnTo>
                    <a:pt x="902" y="3275"/>
                  </a:lnTo>
                  <a:lnTo>
                    <a:pt x="90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9"/>
            <p:cNvSpPr/>
            <p:nvPr/>
          </p:nvSpPr>
          <p:spPr>
            <a:xfrm>
              <a:off x="1520660" y="3745254"/>
              <a:ext cx="29486" cy="104996"/>
            </a:xfrm>
            <a:custGeom>
              <a:avLst/>
              <a:gdLst/>
              <a:ahLst/>
              <a:cxnLst/>
              <a:rect l="l" t="t" r="r" b="b"/>
              <a:pathLst>
                <a:path w="920" h="3276" extrusionOk="0">
                  <a:moveTo>
                    <a:pt x="1" y="0"/>
                  </a:moveTo>
                  <a:lnTo>
                    <a:pt x="1" y="3275"/>
                  </a:lnTo>
                  <a:lnTo>
                    <a:pt x="920" y="3275"/>
                  </a:lnTo>
                  <a:lnTo>
                    <a:pt x="920"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9"/>
            <p:cNvSpPr/>
            <p:nvPr/>
          </p:nvSpPr>
          <p:spPr>
            <a:xfrm>
              <a:off x="1600977" y="3745254"/>
              <a:ext cx="28973" cy="104996"/>
            </a:xfrm>
            <a:custGeom>
              <a:avLst/>
              <a:gdLst/>
              <a:ahLst/>
              <a:cxnLst/>
              <a:rect l="l" t="t" r="r" b="b"/>
              <a:pathLst>
                <a:path w="904" h="3276" extrusionOk="0">
                  <a:moveTo>
                    <a:pt x="1" y="0"/>
                  </a:moveTo>
                  <a:lnTo>
                    <a:pt x="1" y="3275"/>
                  </a:lnTo>
                  <a:lnTo>
                    <a:pt x="903" y="3275"/>
                  </a:lnTo>
                  <a:lnTo>
                    <a:pt x="903"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9"/>
            <p:cNvSpPr/>
            <p:nvPr/>
          </p:nvSpPr>
          <p:spPr>
            <a:xfrm>
              <a:off x="1681327" y="3745254"/>
              <a:ext cx="28941" cy="104996"/>
            </a:xfrm>
            <a:custGeom>
              <a:avLst/>
              <a:gdLst/>
              <a:ahLst/>
              <a:cxnLst/>
              <a:rect l="l" t="t" r="r" b="b"/>
              <a:pathLst>
                <a:path w="903" h="3276" extrusionOk="0">
                  <a:moveTo>
                    <a:pt x="0" y="0"/>
                  </a:moveTo>
                  <a:lnTo>
                    <a:pt x="0" y="3275"/>
                  </a:lnTo>
                  <a:lnTo>
                    <a:pt x="902" y="3275"/>
                  </a:lnTo>
                  <a:lnTo>
                    <a:pt x="90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9"/>
            <p:cNvSpPr/>
            <p:nvPr/>
          </p:nvSpPr>
          <p:spPr>
            <a:xfrm>
              <a:off x="1761099" y="3745254"/>
              <a:ext cx="28973" cy="104996"/>
            </a:xfrm>
            <a:custGeom>
              <a:avLst/>
              <a:gdLst/>
              <a:ahLst/>
              <a:cxnLst/>
              <a:rect l="l" t="t" r="r" b="b"/>
              <a:pathLst>
                <a:path w="904" h="3276" extrusionOk="0">
                  <a:moveTo>
                    <a:pt x="1" y="0"/>
                  </a:moveTo>
                  <a:lnTo>
                    <a:pt x="1" y="3275"/>
                  </a:lnTo>
                  <a:lnTo>
                    <a:pt x="903" y="3275"/>
                  </a:lnTo>
                  <a:lnTo>
                    <a:pt x="903"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9"/>
            <p:cNvSpPr/>
            <p:nvPr/>
          </p:nvSpPr>
          <p:spPr>
            <a:xfrm>
              <a:off x="1841448" y="3745254"/>
              <a:ext cx="28941" cy="104996"/>
            </a:xfrm>
            <a:custGeom>
              <a:avLst/>
              <a:gdLst/>
              <a:ahLst/>
              <a:cxnLst/>
              <a:rect l="l" t="t" r="r" b="b"/>
              <a:pathLst>
                <a:path w="903" h="3276" extrusionOk="0">
                  <a:moveTo>
                    <a:pt x="0" y="0"/>
                  </a:moveTo>
                  <a:lnTo>
                    <a:pt x="0" y="3275"/>
                  </a:lnTo>
                  <a:lnTo>
                    <a:pt x="902" y="3275"/>
                  </a:lnTo>
                  <a:lnTo>
                    <a:pt x="90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9"/>
            <p:cNvSpPr/>
            <p:nvPr/>
          </p:nvSpPr>
          <p:spPr>
            <a:xfrm>
              <a:off x="1921221" y="3745254"/>
              <a:ext cx="29486" cy="104996"/>
            </a:xfrm>
            <a:custGeom>
              <a:avLst/>
              <a:gdLst/>
              <a:ahLst/>
              <a:cxnLst/>
              <a:rect l="l" t="t" r="r" b="b"/>
              <a:pathLst>
                <a:path w="920" h="3276" extrusionOk="0">
                  <a:moveTo>
                    <a:pt x="1" y="0"/>
                  </a:moveTo>
                  <a:lnTo>
                    <a:pt x="1" y="3275"/>
                  </a:lnTo>
                  <a:lnTo>
                    <a:pt x="920" y="3275"/>
                  </a:lnTo>
                  <a:lnTo>
                    <a:pt x="920"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 name="Google Shape;1587;p59"/>
          <p:cNvGrpSpPr/>
          <p:nvPr/>
        </p:nvGrpSpPr>
        <p:grpSpPr>
          <a:xfrm>
            <a:off x="908847" y="4165054"/>
            <a:ext cx="1581924" cy="323993"/>
            <a:chOff x="887160" y="4096554"/>
            <a:chExt cx="1581924" cy="323993"/>
          </a:xfrm>
        </p:grpSpPr>
        <p:sp>
          <p:nvSpPr>
            <p:cNvPr id="1588" name="Google Shape;1588;p59"/>
            <p:cNvSpPr/>
            <p:nvPr/>
          </p:nvSpPr>
          <p:spPr>
            <a:xfrm>
              <a:off x="887160" y="4153827"/>
              <a:ext cx="365242" cy="209415"/>
            </a:xfrm>
            <a:custGeom>
              <a:avLst/>
              <a:gdLst/>
              <a:ahLst/>
              <a:cxnLst/>
              <a:rect l="l" t="t" r="r" b="b"/>
              <a:pathLst>
                <a:path w="11396" h="6534" extrusionOk="0">
                  <a:moveTo>
                    <a:pt x="736" y="1"/>
                  </a:moveTo>
                  <a:cubicBezTo>
                    <a:pt x="335" y="1"/>
                    <a:pt x="0" y="335"/>
                    <a:pt x="0" y="753"/>
                  </a:cubicBezTo>
                  <a:lnTo>
                    <a:pt x="0" y="5782"/>
                  </a:lnTo>
                  <a:cubicBezTo>
                    <a:pt x="0" y="6200"/>
                    <a:pt x="335" y="6534"/>
                    <a:pt x="736" y="6534"/>
                  </a:cubicBezTo>
                  <a:lnTo>
                    <a:pt x="769" y="6534"/>
                  </a:lnTo>
                  <a:cubicBezTo>
                    <a:pt x="1187" y="6534"/>
                    <a:pt x="1521" y="6200"/>
                    <a:pt x="1521" y="5782"/>
                  </a:cubicBezTo>
                  <a:lnTo>
                    <a:pt x="1521" y="4763"/>
                  </a:lnTo>
                  <a:lnTo>
                    <a:pt x="10644" y="4763"/>
                  </a:lnTo>
                  <a:cubicBezTo>
                    <a:pt x="11061" y="4763"/>
                    <a:pt x="11396" y="4412"/>
                    <a:pt x="11396" y="4011"/>
                  </a:cubicBezTo>
                  <a:lnTo>
                    <a:pt x="11396" y="2541"/>
                  </a:lnTo>
                  <a:cubicBezTo>
                    <a:pt x="11396" y="2123"/>
                    <a:pt x="11061" y="1789"/>
                    <a:pt x="10644" y="1789"/>
                  </a:cubicBezTo>
                  <a:lnTo>
                    <a:pt x="1521" y="1789"/>
                  </a:lnTo>
                  <a:lnTo>
                    <a:pt x="1521" y="753"/>
                  </a:lnTo>
                  <a:cubicBezTo>
                    <a:pt x="1521" y="335"/>
                    <a:pt x="1187" y="1"/>
                    <a:pt x="769"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9"/>
            <p:cNvSpPr/>
            <p:nvPr/>
          </p:nvSpPr>
          <p:spPr>
            <a:xfrm>
              <a:off x="1166155" y="4096554"/>
              <a:ext cx="981627" cy="323993"/>
            </a:xfrm>
            <a:custGeom>
              <a:avLst/>
              <a:gdLst/>
              <a:ahLst/>
              <a:cxnLst/>
              <a:rect l="l" t="t" r="r" b="b"/>
              <a:pathLst>
                <a:path w="30628" h="10109" extrusionOk="0">
                  <a:moveTo>
                    <a:pt x="1270" y="0"/>
                  </a:moveTo>
                  <a:cubicBezTo>
                    <a:pt x="569" y="0"/>
                    <a:pt x="1" y="568"/>
                    <a:pt x="1" y="1270"/>
                  </a:cubicBezTo>
                  <a:lnTo>
                    <a:pt x="1" y="8839"/>
                  </a:lnTo>
                  <a:cubicBezTo>
                    <a:pt x="1" y="9541"/>
                    <a:pt x="569" y="10109"/>
                    <a:pt x="1270" y="10109"/>
                  </a:cubicBezTo>
                  <a:cubicBezTo>
                    <a:pt x="1972" y="10109"/>
                    <a:pt x="2540" y="9541"/>
                    <a:pt x="2540" y="8839"/>
                  </a:cubicBezTo>
                  <a:lnTo>
                    <a:pt x="2540" y="8321"/>
                  </a:lnTo>
                  <a:cubicBezTo>
                    <a:pt x="2607" y="8321"/>
                    <a:pt x="2691" y="8338"/>
                    <a:pt x="2774" y="8338"/>
                  </a:cubicBezTo>
                  <a:lnTo>
                    <a:pt x="29140" y="8338"/>
                  </a:lnTo>
                  <a:cubicBezTo>
                    <a:pt x="29959" y="8338"/>
                    <a:pt x="30627" y="7669"/>
                    <a:pt x="30627" y="6834"/>
                  </a:cubicBezTo>
                  <a:lnTo>
                    <a:pt x="30627" y="3275"/>
                  </a:lnTo>
                  <a:cubicBezTo>
                    <a:pt x="30627" y="2456"/>
                    <a:pt x="29959" y="1771"/>
                    <a:pt x="29140" y="1771"/>
                  </a:cubicBezTo>
                  <a:lnTo>
                    <a:pt x="2774" y="1771"/>
                  </a:lnTo>
                  <a:cubicBezTo>
                    <a:pt x="2691" y="1771"/>
                    <a:pt x="2607" y="1788"/>
                    <a:pt x="2540" y="1805"/>
                  </a:cubicBezTo>
                  <a:lnTo>
                    <a:pt x="2540" y="1270"/>
                  </a:lnTo>
                  <a:cubicBezTo>
                    <a:pt x="2540" y="568"/>
                    <a:pt x="1972" y="0"/>
                    <a:pt x="1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9"/>
            <p:cNvSpPr/>
            <p:nvPr/>
          </p:nvSpPr>
          <p:spPr>
            <a:xfrm>
              <a:off x="1166155" y="4096554"/>
              <a:ext cx="981627" cy="323993"/>
            </a:xfrm>
            <a:custGeom>
              <a:avLst/>
              <a:gdLst/>
              <a:ahLst/>
              <a:cxnLst/>
              <a:rect l="l" t="t" r="r" b="b"/>
              <a:pathLst>
                <a:path w="30628" h="10109" extrusionOk="0">
                  <a:moveTo>
                    <a:pt x="1270" y="0"/>
                  </a:moveTo>
                  <a:cubicBezTo>
                    <a:pt x="569" y="0"/>
                    <a:pt x="1" y="568"/>
                    <a:pt x="1" y="1270"/>
                  </a:cubicBezTo>
                  <a:lnTo>
                    <a:pt x="1" y="8839"/>
                  </a:lnTo>
                  <a:cubicBezTo>
                    <a:pt x="1" y="9541"/>
                    <a:pt x="569" y="10109"/>
                    <a:pt x="1270" y="10109"/>
                  </a:cubicBezTo>
                  <a:cubicBezTo>
                    <a:pt x="1972" y="10109"/>
                    <a:pt x="2540" y="9541"/>
                    <a:pt x="2540" y="8839"/>
                  </a:cubicBezTo>
                  <a:lnTo>
                    <a:pt x="2540" y="8321"/>
                  </a:lnTo>
                  <a:cubicBezTo>
                    <a:pt x="2607" y="8321"/>
                    <a:pt x="2691" y="8338"/>
                    <a:pt x="2774" y="8338"/>
                  </a:cubicBezTo>
                  <a:lnTo>
                    <a:pt x="29140" y="8338"/>
                  </a:lnTo>
                  <a:cubicBezTo>
                    <a:pt x="29959" y="8338"/>
                    <a:pt x="30627" y="7669"/>
                    <a:pt x="30627" y="6834"/>
                  </a:cubicBezTo>
                  <a:lnTo>
                    <a:pt x="30627" y="3275"/>
                  </a:lnTo>
                  <a:cubicBezTo>
                    <a:pt x="30627" y="2456"/>
                    <a:pt x="29959" y="1771"/>
                    <a:pt x="29140" y="1771"/>
                  </a:cubicBezTo>
                  <a:lnTo>
                    <a:pt x="2774" y="1771"/>
                  </a:lnTo>
                  <a:cubicBezTo>
                    <a:pt x="2691" y="1771"/>
                    <a:pt x="2607" y="1788"/>
                    <a:pt x="2540" y="1805"/>
                  </a:cubicBezTo>
                  <a:lnTo>
                    <a:pt x="2540" y="1270"/>
                  </a:lnTo>
                  <a:cubicBezTo>
                    <a:pt x="2540" y="568"/>
                    <a:pt x="1972" y="0"/>
                    <a:pt x="1270" y="0"/>
                  </a:cubicBezTo>
                  <a:close/>
                </a:path>
              </a:pathLst>
            </a:custGeom>
            <a:solidFill>
              <a:srgbClr val="D1D1D1">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9"/>
            <p:cNvSpPr/>
            <p:nvPr/>
          </p:nvSpPr>
          <p:spPr>
            <a:xfrm>
              <a:off x="2147750" y="4196806"/>
              <a:ext cx="182108" cy="123489"/>
            </a:xfrm>
            <a:custGeom>
              <a:avLst/>
              <a:gdLst/>
              <a:ahLst/>
              <a:cxnLst/>
              <a:rect l="l" t="t" r="r" b="b"/>
              <a:pathLst>
                <a:path w="5682" h="3853" extrusionOk="0">
                  <a:moveTo>
                    <a:pt x="786" y="1"/>
                  </a:moveTo>
                  <a:cubicBezTo>
                    <a:pt x="397" y="1"/>
                    <a:pt x="9" y="256"/>
                    <a:pt x="0" y="765"/>
                  </a:cubicBezTo>
                  <a:lnTo>
                    <a:pt x="0" y="3088"/>
                  </a:lnTo>
                  <a:cubicBezTo>
                    <a:pt x="9" y="3597"/>
                    <a:pt x="397" y="3852"/>
                    <a:pt x="786" y="3852"/>
                  </a:cubicBezTo>
                  <a:cubicBezTo>
                    <a:pt x="1174" y="3852"/>
                    <a:pt x="1563" y="3597"/>
                    <a:pt x="1571" y="3088"/>
                  </a:cubicBezTo>
                  <a:lnTo>
                    <a:pt x="1571" y="2954"/>
                  </a:lnTo>
                  <a:lnTo>
                    <a:pt x="4946" y="2954"/>
                  </a:lnTo>
                  <a:cubicBezTo>
                    <a:pt x="5347" y="2954"/>
                    <a:pt x="5681" y="2620"/>
                    <a:pt x="5681" y="2219"/>
                  </a:cubicBezTo>
                  <a:lnTo>
                    <a:pt x="5681" y="1651"/>
                  </a:lnTo>
                  <a:cubicBezTo>
                    <a:pt x="5681" y="1233"/>
                    <a:pt x="5347" y="899"/>
                    <a:pt x="4946" y="899"/>
                  </a:cubicBezTo>
                  <a:lnTo>
                    <a:pt x="1571" y="899"/>
                  </a:lnTo>
                  <a:lnTo>
                    <a:pt x="1571" y="765"/>
                  </a:lnTo>
                  <a:cubicBezTo>
                    <a:pt x="1563" y="256"/>
                    <a:pt x="1174" y="1"/>
                    <a:pt x="786"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9"/>
            <p:cNvSpPr/>
            <p:nvPr/>
          </p:nvSpPr>
          <p:spPr>
            <a:xfrm>
              <a:off x="2323929" y="4252381"/>
              <a:ext cx="145154" cy="12339"/>
            </a:xfrm>
            <a:custGeom>
              <a:avLst/>
              <a:gdLst/>
              <a:ahLst/>
              <a:cxnLst/>
              <a:rect l="l" t="t" r="r" b="b"/>
              <a:pathLst>
                <a:path w="4529" h="385" extrusionOk="0">
                  <a:moveTo>
                    <a:pt x="67" y="0"/>
                  </a:moveTo>
                  <a:cubicBezTo>
                    <a:pt x="34" y="0"/>
                    <a:pt x="0" y="84"/>
                    <a:pt x="0" y="201"/>
                  </a:cubicBezTo>
                  <a:cubicBezTo>
                    <a:pt x="0" y="301"/>
                    <a:pt x="34" y="385"/>
                    <a:pt x="67" y="385"/>
                  </a:cubicBezTo>
                  <a:lnTo>
                    <a:pt x="4462" y="385"/>
                  </a:lnTo>
                  <a:cubicBezTo>
                    <a:pt x="4495" y="385"/>
                    <a:pt x="4528" y="301"/>
                    <a:pt x="4528" y="201"/>
                  </a:cubicBezTo>
                  <a:cubicBezTo>
                    <a:pt x="4528" y="84"/>
                    <a:pt x="4495" y="0"/>
                    <a:pt x="446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 name="Google Shape;1593;p59"/>
          <p:cNvSpPr/>
          <p:nvPr/>
        </p:nvSpPr>
        <p:spPr>
          <a:xfrm>
            <a:off x="1383828" y="4222872"/>
            <a:ext cx="785642" cy="208870"/>
          </a:xfrm>
          <a:custGeom>
            <a:avLst/>
            <a:gdLst/>
            <a:ahLst/>
            <a:cxnLst/>
            <a:rect l="l" t="t" r="r" b="b"/>
            <a:pathLst>
              <a:path w="24513" h="6517" extrusionOk="0">
                <a:moveTo>
                  <a:pt x="2006" y="1"/>
                </a:moveTo>
                <a:cubicBezTo>
                  <a:pt x="903" y="1"/>
                  <a:pt x="1" y="669"/>
                  <a:pt x="1" y="1504"/>
                </a:cubicBezTo>
                <a:lnTo>
                  <a:pt x="1" y="5013"/>
                </a:lnTo>
                <a:cubicBezTo>
                  <a:pt x="1" y="5832"/>
                  <a:pt x="903" y="6517"/>
                  <a:pt x="2006" y="6517"/>
                </a:cubicBezTo>
                <a:lnTo>
                  <a:pt x="22507" y="6517"/>
                </a:lnTo>
                <a:cubicBezTo>
                  <a:pt x="23627" y="6517"/>
                  <a:pt x="24512" y="5832"/>
                  <a:pt x="24512" y="5013"/>
                </a:cubicBezTo>
                <a:lnTo>
                  <a:pt x="24512" y="1504"/>
                </a:lnTo>
                <a:cubicBezTo>
                  <a:pt x="24512" y="669"/>
                  <a:pt x="23610" y="1"/>
                  <a:pt x="22507" y="1"/>
                </a:cubicBezTo>
                <a:close/>
              </a:path>
            </a:pathLst>
          </a:custGeom>
          <a:gradFill>
            <a:gsLst>
              <a:gs pos="0">
                <a:srgbClr val="E3FFD5"/>
              </a:gs>
              <a:gs pos="100000">
                <a:srgbClr val="90EBBA"/>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4" name="Google Shape;1594;p59"/>
          <p:cNvGrpSpPr/>
          <p:nvPr/>
        </p:nvGrpSpPr>
        <p:grpSpPr>
          <a:xfrm>
            <a:off x="1462575" y="4322484"/>
            <a:ext cx="509819" cy="104996"/>
            <a:chOff x="1440888" y="4253984"/>
            <a:chExt cx="509819" cy="104996"/>
          </a:xfrm>
        </p:grpSpPr>
        <p:sp>
          <p:nvSpPr>
            <p:cNvPr id="1595" name="Google Shape;1595;p59"/>
            <p:cNvSpPr/>
            <p:nvPr/>
          </p:nvSpPr>
          <p:spPr>
            <a:xfrm>
              <a:off x="1440888" y="4253984"/>
              <a:ext cx="28941" cy="104996"/>
            </a:xfrm>
            <a:custGeom>
              <a:avLst/>
              <a:gdLst/>
              <a:ahLst/>
              <a:cxnLst/>
              <a:rect l="l" t="t" r="r" b="b"/>
              <a:pathLst>
                <a:path w="903" h="3276" extrusionOk="0">
                  <a:moveTo>
                    <a:pt x="0" y="0"/>
                  </a:moveTo>
                  <a:lnTo>
                    <a:pt x="0" y="3275"/>
                  </a:lnTo>
                  <a:lnTo>
                    <a:pt x="902" y="3275"/>
                  </a:lnTo>
                  <a:lnTo>
                    <a:pt x="90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9"/>
            <p:cNvSpPr/>
            <p:nvPr/>
          </p:nvSpPr>
          <p:spPr>
            <a:xfrm>
              <a:off x="1520660" y="4253984"/>
              <a:ext cx="29486" cy="104996"/>
            </a:xfrm>
            <a:custGeom>
              <a:avLst/>
              <a:gdLst/>
              <a:ahLst/>
              <a:cxnLst/>
              <a:rect l="l" t="t" r="r" b="b"/>
              <a:pathLst>
                <a:path w="920" h="3276" extrusionOk="0">
                  <a:moveTo>
                    <a:pt x="1" y="0"/>
                  </a:moveTo>
                  <a:lnTo>
                    <a:pt x="1" y="3275"/>
                  </a:lnTo>
                  <a:lnTo>
                    <a:pt x="920" y="3275"/>
                  </a:lnTo>
                  <a:lnTo>
                    <a:pt x="920"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9"/>
            <p:cNvSpPr/>
            <p:nvPr/>
          </p:nvSpPr>
          <p:spPr>
            <a:xfrm>
              <a:off x="1600977" y="4253984"/>
              <a:ext cx="28973" cy="104996"/>
            </a:xfrm>
            <a:custGeom>
              <a:avLst/>
              <a:gdLst/>
              <a:ahLst/>
              <a:cxnLst/>
              <a:rect l="l" t="t" r="r" b="b"/>
              <a:pathLst>
                <a:path w="904" h="3276" extrusionOk="0">
                  <a:moveTo>
                    <a:pt x="1" y="0"/>
                  </a:moveTo>
                  <a:lnTo>
                    <a:pt x="1" y="3275"/>
                  </a:lnTo>
                  <a:lnTo>
                    <a:pt x="903" y="3275"/>
                  </a:lnTo>
                  <a:lnTo>
                    <a:pt x="903"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9"/>
            <p:cNvSpPr/>
            <p:nvPr/>
          </p:nvSpPr>
          <p:spPr>
            <a:xfrm>
              <a:off x="1681327" y="4253984"/>
              <a:ext cx="28941" cy="104996"/>
            </a:xfrm>
            <a:custGeom>
              <a:avLst/>
              <a:gdLst/>
              <a:ahLst/>
              <a:cxnLst/>
              <a:rect l="l" t="t" r="r" b="b"/>
              <a:pathLst>
                <a:path w="903" h="3276" extrusionOk="0">
                  <a:moveTo>
                    <a:pt x="0" y="0"/>
                  </a:moveTo>
                  <a:lnTo>
                    <a:pt x="0" y="3275"/>
                  </a:lnTo>
                  <a:lnTo>
                    <a:pt x="902" y="3275"/>
                  </a:lnTo>
                  <a:lnTo>
                    <a:pt x="90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9"/>
            <p:cNvSpPr/>
            <p:nvPr/>
          </p:nvSpPr>
          <p:spPr>
            <a:xfrm>
              <a:off x="1761099" y="4253984"/>
              <a:ext cx="28973" cy="104996"/>
            </a:xfrm>
            <a:custGeom>
              <a:avLst/>
              <a:gdLst/>
              <a:ahLst/>
              <a:cxnLst/>
              <a:rect l="l" t="t" r="r" b="b"/>
              <a:pathLst>
                <a:path w="904" h="3276" extrusionOk="0">
                  <a:moveTo>
                    <a:pt x="1" y="0"/>
                  </a:moveTo>
                  <a:lnTo>
                    <a:pt x="1" y="3275"/>
                  </a:lnTo>
                  <a:lnTo>
                    <a:pt x="903" y="3275"/>
                  </a:lnTo>
                  <a:lnTo>
                    <a:pt x="903"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9"/>
            <p:cNvSpPr/>
            <p:nvPr/>
          </p:nvSpPr>
          <p:spPr>
            <a:xfrm>
              <a:off x="1841448" y="4253984"/>
              <a:ext cx="28941" cy="104996"/>
            </a:xfrm>
            <a:custGeom>
              <a:avLst/>
              <a:gdLst/>
              <a:ahLst/>
              <a:cxnLst/>
              <a:rect l="l" t="t" r="r" b="b"/>
              <a:pathLst>
                <a:path w="903" h="3276" extrusionOk="0">
                  <a:moveTo>
                    <a:pt x="0" y="0"/>
                  </a:moveTo>
                  <a:lnTo>
                    <a:pt x="0" y="3275"/>
                  </a:lnTo>
                  <a:lnTo>
                    <a:pt x="902" y="3275"/>
                  </a:lnTo>
                  <a:lnTo>
                    <a:pt x="90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9"/>
            <p:cNvSpPr/>
            <p:nvPr/>
          </p:nvSpPr>
          <p:spPr>
            <a:xfrm>
              <a:off x="1921221" y="4253984"/>
              <a:ext cx="29486" cy="104996"/>
            </a:xfrm>
            <a:custGeom>
              <a:avLst/>
              <a:gdLst/>
              <a:ahLst/>
              <a:cxnLst/>
              <a:rect l="l" t="t" r="r" b="b"/>
              <a:pathLst>
                <a:path w="920" h="3276" extrusionOk="0">
                  <a:moveTo>
                    <a:pt x="1" y="0"/>
                  </a:moveTo>
                  <a:lnTo>
                    <a:pt x="1" y="3275"/>
                  </a:lnTo>
                  <a:lnTo>
                    <a:pt x="920" y="3275"/>
                  </a:lnTo>
                  <a:lnTo>
                    <a:pt x="920"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 name="Google Shape;1602;p59"/>
          <p:cNvSpPr/>
          <p:nvPr/>
        </p:nvSpPr>
        <p:spPr>
          <a:xfrm flipH="1">
            <a:off x="3657488" y="2507986"/>
            <a:ext cx="754500" cy="754500"/>
          </a:xfrm>
          <a:prstGeom prst="pie">
            <a:avLst>
              <a:gd name="adj1" fmla="val 21442462"/>
              <a:gd name="adj2" fmla="val 16200000"/>
            </a:avLst>
          </a:pr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9"/>
          <p:cNvSpPr/>
          <p:nvPr/>
        </p:nvSpPr>
        <p:spPr>
          <a:xfrm>
            <a:off x="3761288" y="2611786"/>
            <a:ext cx="546900" cy="546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4" name="Google Shape;1604;p59"/>
          <p:cNvGrpSpPr/>
          <p:nvPr/>
        </p:nvGrpSpPr>
        <p:grpSpPr>
          <a:xfrm>
            <a:off x="3923059" y="2757773"/>
            <a:ext cx="223356" cy="254926"/>
            <a:chOff x="3783999" y="2784555"/>
            <a:chExt cx="223356" cy="254926"/>
          </a:xfrm>
        </p:grpSpPr>
        <p:sp>
          <p:nvSpPr>
            <p:cNvPr id="1605" name="Google Shape;1605;p59"/>
            <p:cNvSpPr/>
            <p:nvPr/>
          </p:nvSpPr>
          <p:spPr>
            <a:xfrm>
              <a:off x="3783999" y="2784555"/>
              <a:ext cx="223356" cy="254926"/>
            </a:xfrm>
            <a:custGeom>
              <a:avLst/>
              <a:gdLst/>
              <a:ahLst/>
              <a:cxnLst/>
              <a:rect l="l" t="t" r="r" b="b"/>
              <a:pathLst>
                <a:path w="6969" h="7954" extrusionOk="0">
                  <a:moveTo>
                    <a:pt x="4729" y="502"/>
                  </a:moveTo>
                  <a:cubicBezTo>
                    <a:pt x="4880" y="502"/>
                    <a:pt x="5013" y="518"/>
                    <a:pt x="5164" y="552"/>
                  </a:cubicBezTo>
                  <a:cubicBezTo>
                    <a:pt x="5782" y="702"/>
                    <a:pt x="6267" y="1187"/>
                    <a:pt x="6417" y="1821"/>
                  </a:cubicBezTo>
                  <a:cubicBezTo>
                    <a:pt x="6450" y="1955"/>
                    <a:pt x="6467" y="2089"/>
                    <a:pt x="6467" y="2239"/>
                  </a:cubicBezTo>
                  <a:cubicBezTo>
                    <a:pt x="6467" y="2640"/>
                    <a:pt x="6333" y="3025"/>
                    <a:pt x="6066" y="3342"/>
                  </a:cubicBezTo>
                  <a:cubicBezTo>
                    <a:pt x="5699" y="3760"/>
                    <a:pt x="5481" y="4294"/>
                    <a:pt x="5465" y="4846"/>
                  </a:cubicBezTo>
                  <a:lnTo>
                    <a:pt x="5465" y="6951"/>
                  </a:lnTo>
                  <a:cubicBezTo>
                    <a:pt x="5473" y="7294"/>
                    <a:pt x="5222" y="7465"/>
                    <a:pt x="4972" y="7465"/>
                  </a:cubicBezTo>
                  <a:cubicBezTo>
                    <a:pt x="4721" y="7465"/>
                    <a:pt x="4470" y="7294"/>
                    <a:pt x="4479" y="6951"/>
                  </a:cubicBezTo>
                  <a:lnTo>
                    <a:pt x="4479" y="5965"/>
                  </a:lnTo>
                  <a:cubicBezTo>
                    <a:pt x="4487" y="5289"/>
                    <a:pt x="3986" y="4950"/>
                    <a:pt x="3485" y="4950"/>
                  </a:cubicBezTo>
                  <a:cubicBezTo>
                    <a:pt x="2983" y="4950"/>
                    <a:pt x="2482" y="5289"/>
                    <a:pt x="2490" y="5965"/>
                  </a:cubicBezTo>
                  <a:lnTo>
                    <a:pt x="2490" y="6951"/>
                  </a:lnTo>
                  <a:cubicBezTo>
                    <a:pt x="2490" y="7285"/>
                    <a:pt x="2244" y="7452"/>
                    <a:pt x="1998" y="7452"/>
                  </a:cubicBezTo>
                  <a:cubicBezTo>
                    <a:pt x="1751" y="7452"/>
                    <a:pt x="1505" y="7285"/>
                    <a:pt x="1505" y="6951"/>
                  </a:cubicBezTo>
                  <a:lnTo>
                    <a:pt x="1505" y="4846"/>
                  </a:lnTo>
                  <a:cubicBezTo>
                    <a:pt x="1488" y="4294"/>
                    <a:pt x="1271" y="3760"/>
                    <a:pt x="903" y="3325"/>
                  </a:cubicBezTo>
                  <a:cubicBezTo>
                    <a:pt x="653" y="3025"/>
                    <a:pt x="502" y="2640"/>
                    <a:pt x="502" y="2239"/>
                  </a:cubicBezTo>
                  <a:cubicBezTo>
                    <a:pt x="502" y="2089"/>
                    <a:pt x="519" y="1955"/>
                    <a:pt x="552" y="1805"/>
                  </a:cubicBezTo>
                  <a:cubicBezTo>
                    <a:pt x="719" y="1187"/>
                    <a:pt x="1187" y="702"/>
                    <a:pt x="1805" y="552"/>
                  </a:cubicBezTo>
                  <a:cubicBezTo>
                    <a:pt x="1956" y="518"/>
                    <a:pt x="2106" y="502"/>
                    <a:pt x="2240" y="502"/>
                  </a:cubicBezTo>
                  <a:cubicBezTo>
                    <a:pt x="2641" y="502"/>
                    <a:pt x="3025" y="635"/>
                    <a:pt x="3326" y="886"/>
                  </a:cubicBezTo>
                  <a:cubicBezTo>
                    <a:pt x="3376" y="928"/>
                    <a:pt x="3435" y="948"/>
                    <a:pt x="3491" y="948"/>
                  </a:cubicBezTo>
                  <a:cubicBezTo>
                    <a:pt x="3547" y="948"/>
                    <a:pt x="3602" y="928"/>
                    <a:pt x="3643" y="886"/>
                  </a:cubicBezTo>
                  <a:cubicBezTo>
                    <a:pt x="3944" y="635"/>
                    <a:pt x="4328" y="502"/>
                    <a:pt x="4729" y="502"/>
                  </a:cubicBezTo>
                  <a:close/>
                  <a:moveTo>
                    <a:pt x="2240" y="0"/>
                  </a:moveTo>
                  <a:cubicBezTo>
                    <a:pt x="2056" y="0"/>
                    <a:pt x="1872" y="17"/>
                    <a:pt x="1688" y="67"/>
                  </a:cubicBezTo>
                  <a:cubicBezTo>
                    <a:pt x="886" y="268"/>
                    <a:pt x="268" y="903"/>
                    <a:pt x="68" y="1705"/>
                  </a:cubicBezTo>
                  <a:cubicBezTo>
                    <a:pt x="34" y="1872"/>
                    <a:pt x="18" y="2055"/>
                    <a:pt x="1" y="2239"/>
                  </a:cubicBezTo>
                  <a:cubicBezTo>
                    <a:pt x="1" y="2757"/>
                    <a:pt x="185" y="3258"/>
                    <a:pt x="519" y="3643"/>
                  </a:cubicBezTo>
                  <a:cubicBezTo>
                    <a:pt x="820" y="3977"/>
                    <a:pt x="987" y="4411"/>
                    <a:pt x="1003" y="4846"/>
                  </a:cubicBezTo>
                  <a:lnTo>
                    <a:pt x="1003" y="6951"/>
                  </a:lnTo>
                  <a:cubicBezTo>
                    <a:pt x="1003" y="7502"/>
                    <a:pt x="1455" y="7937"/>
                    <a:pt x="1989" y="7937"/>
                  </a:cubicBezTo>
                  <a:cubicBezTo>
                    <a:pt x="2541" y="7937"/>
                    <a:pt x="2992" y="7502"/>
                    <a:pt x="2992" y="6951"/>
                  </a:cubicBezTo>
                  <a:lnTo>
                    <a:pt x="2992" y="5965"/>
                  </a:lnTo>
                  <a:cubicBezTo>
                    <a:pt x="2992" y="5631"/>
                    <a:pt x="3238" y="5464"/>
                    <a:pt x="3485" y="5464"/>
                  </a:cubicBezTo>
                  <a:cubicBezTo>
                    <a:pt x="3731" y="5464"/>
                    <a:pt x="3978" y="5631"/>
                    <a:pt x="3978" y="5965"/>
                  </a:cubicBezTo>
                  <a:lnTo>
                    <a:pt x="3978" y="6951"/>
                  </a:lnTo>
                  <a:cubicBezTo>
                    <a:pt x="3978" y="7502"/>
                    <a:pt x="4429" y="7954"/>
                    <a:pt x="4980" y="7954"/>
                  </a:cubicBezTo>
                  <a:cubicBezTo>
                    <a:pt x="5531" y="7954"/>
                    <a:pt x="5983" y="7502"/>
                    <a:pt x="5966" y="6951"/>
                  </a:cubicBezTo>
                  <a:lnTo>
                    <a:pt x="5966" y="4846"/>
                  </a:lnTo>
                  <a:cubicBezTo>
                    <a:pt x="5983" y="4411"/>
                    <a:pt x="6150" y="3977"/>
                    <a:pt x="6450" y="3643"/>
                  </a:cubicBezTo>
                  <a:cubicBezTo>
                    <a:pt x="6785" y="3258"/>
                    <a:pt x="6968" y="2757"/>
                    <a:pt x="6968" y="2239"/>
                  </a:cubicBezTo>
                  <a:cubicBezTo>
                    <a:pt x="6968" y="2055"/>
                    <a:pt x="6935" y="1872"/>
                    <a:pt x="6902" y="1705"/>
                  </a:cubicBezTo>
                  <a:cubicBezTo>
                    <a:pt x="6701" y="903"/>
                    <a:pt x="6083" y="268"/>
                    <a:pt x="5281" y="67"/>
                  </a:cubicBezTo>
                  <a:cubicBezTo>
                    <a:pt x="5097" y="17"/>
                    <a:pt x="4913" y="0"/>
                    <a:pt x="4729" y="0"/>
                  </a:cubicBezTo>
                  <a:cubicBezTo>
                    <a:pt x="4278" y="0"/>
                    <a:pt x="3852" y="140"/>
                    <a:pt x="3485" y="386"/>
                  </a:cubicBezTo>
                  <a:lnTo>
                    <a:pt x="3485" y="386"/>
                  </a:lnTo>
                  <a:cubicBezTo>
                    <a:pt x="3117" y="140"/>
                    <a:pt x="2691" y="0"/>
                    <a:pt x="2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9"/>
            <p:cNvSpPr/>
            <p:nvPr/>
          </p:nvSpPr>
          <p:spPr>
            <a:xfrm>
              <a:off x="3924859" y="2816156"/>
              <a:ext cx="50863" cy="40159"/>
            </a:xfrm>
            <a:custGeom>
              <a:avLst/>
              <a:gdLst/>
              <a:ahLst/>
              <a:cxnLst/>
              <a:rect l="l" t="t" r="r" b="b"/>
              <a:pathLst>
                <a:path w="1587" h="1253" extrusionOk="0">
                  <a:moveTo>
                    <a:pt x="334" y="0"/>
                  </a:moveTo>
                  <a:cubicBezTo>
                    <a:pt x="0" y="0"/>
                    <a:pt x="0" y="501"/>
                    <a:pt x="334" y="501"/>
                  </a:cubicBezTo>
                  <a:cubicBezTo>
                    <a:pt x="401" y="501"/>
                    <a:pt x="468" y="518"/>
                    <a:pt x="518" y="535"/>
                  </a:cubicBezTo>
                  <a:cubicBezTo>
                    <a:pt x="786" y="602"/>
                    <a:pt x="986" y="802"/>
                    <a:pt x="1053" y="1053"/>
                  </a:cubicBezTo>
                  <a:cubicBezTo>
                    <a:pt x="1081" y="1191"/>
                    <a:pt x="1183" y="1252"/>
                    <a:pt x="1288" y="1252"/>
                  </a:cubicBezTo>
                  <a:cubicBezTo>
                    <a:pt x="1435" y="1252"/>
                    <a:pt x="1586" y="1131"/>
                    <a:pt x="1537" y="936"/>
                  </a:cubicBezTo>
                  <a:cubicBezTo>
                    <a:pt x="1420" y="501"/>
                    <a:pt x="1086" y="150"/>
                    <a:pt x="652" y="50"/>
                  </a:cubicBezTo>
                  <a:cubicBezTo>
                    <a:pt x="535" y="17"/>
                    <a:pt x="435"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 name="Google Shape;1607;p59"/>
          <p:cNvSpPr/>
          <p:nvPr/>
        </p:nvSpPr>
        <p:spPr>
          <a:xfrm flipH="1">
            <a:off x="4836204" y="2507986"/>
            <a:ext cx="754500" cy="754500"/>
          </a:xfrm>
          <a:prstGeom prst="pie">
            <a:avLst>
              <a:gd name="adj1" fmla="val 2131457"/>
              <a:gd name="adj2" fmla="val 16200000"/>
            </a:avLst>
          </a:pr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9"/>
          <p:cNvSpPr/>
          <p:nvPr/>
        </p:nvSpPr>
        <p:spPr>
          <a:xfrm>
            <a:off x="4940004" y="2611786"/>
            <a:ext cx="546900" cy="546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 name="Google Shape;1609;p59"/>
          <p:cNvGrpSpPr/>
          <p:nvPr/>
        </p:nvGrpSpPr>
        <p:grpSpPr>
          <a:xfrm>
            <a:off x="5112753" y="2754824"/>
            <a:ext cx="201402" cy="260823"/>
            <a:chOff x="4881711" y="2781350"/>
            <a:chExt cx="201402" cy="260823"/>
          </a:xfrm>
        </p:grpSpPr>
        <p:sp>
          <p:nvSpPr>
            <p:cNvPr id="1610" name="Google Shape;1610;p59"/>
            <p:cNvSpPr/>
            <p:nvPr/>
          </p:nvSpPr>
          <p:spPr>
            <a:xfrm>
              <a:off x="4881711" y="2781350"/>
              <a:ext cx="201402" cy="260823"/>
            </a:xfrm>
            <a:custGeom>
              <a:avLst/>
              <a:gdLst/>
              <a:ahLst/>
              <a:cxnLst/>
              <a:rect l="l" t="t" r="r" b="b"/>
              <a:pathLst>
                <a:path w="6284" h="8138" extrusionOk="0">
                  <a:moveTo>
                    <a:pt x="3142" y="689"/>
                  </a:moveTo>
                  <a:lnTo>
                    <a:pt x="3142" y="689"/>
                  </a:lnTo>
                  <a:cubicBezTo>
                    <a:pt x="3431" y="1078"/>
                    <a:pt x="3696" y="1425"/>
                    <a:pt x="3927" y="1738"/>
                  </a:cubicBezTo>
                  <a:cubicBezTo>
                    <a:pt x="4763" y="2807"/>
                    <a:pt x="5214" y="3425"/>
                    <a:pt x="5465" y="3860"/>
                  </a:cubicBezTo>
                  <a:cubicBezTo>
                    <a:pt x="5665" y="4211"/>
                    <a:pt x="5765" y="4612"/>
                    <a:pt x="5749" y="5029"/>
                  </a:cubicBezTo>
                  <a:cubicBezTo>
                    <a:pt x="5732" y="6466"/>
                    <a:pt x="4579" y="7619"/>
                    <a:pt x="3142" y="7619"/>
                  </a:cubicBezTo>
                  <a:cubicBezTo>
                    <a:pt x="1705" y="7619"/>
                    <a:pt x="552" y="6466"/>
                    <a:pt x="535" y="5029"/>
                  </a:cubicBezTo>
                  <a:cubicBezTo>
                    <a:pt x="519" y="4612"/>
                    <a:pt x="619" y="4211"/>
                    <a:pt x="820" y="3860"/>
                  </a:cubicBezTo>
                  <a:cubicBezTo>
                    <a:pt x="1070" y="3425"/>
                    <a:pt x="1521" y="2807"/>
                    <a:pt x="2357" y="1738"/>
                  </a:cubicBezTo>
                  <a:cubicBezTo>
                    <a:pt x="2588" y="1425"/>
                    <a:pt x="2853" y="1078"/>
                    <a:pt x="3142" y="689"/>
                  </a:cubicBezTo>
                  <a:close/>
                  <a:moveTo>
                    <a:pt x="3142" y="0"/>
                  </a:moveTo>
                  <a:cubicBezTo>
                    <a:pt x="3067" y="0"/>
                    <a:pt x="2992" y="33"/>
                    <a:pt x="2942" y="100"/>
                  </a:cubicBezTo>
                  <a:cubicBezTo>
                    <a:pt x="2557" y="602"/>
                    <a:pt x="2223" y="1036"/>
                    <a:pt x="1939" y="1420"/>
                  </a:cubicBezTo>
                  <a:cubicBezTo>
                    <a:pt x="1120" y="2506"/>
                    <a:pt x="652" y="3108"/>
                    <a:pt x="368" y="3609"/>
                  </a:cubicBezTo>
                  <a:cubicBezTo>
                    <a:pt x="118" y="4043"/>
                    <a:pt x="1" y="4528"/>
                    <a:pt x="18" y="5029"/>
                  </a:cubicBezTo>
                  <a:cubicBezTo>
                    <a:pt x="18" y="6750"/>
                    <a:pt x="1421" y="8137"/>
                    <a:pt x="3142" y="8137"/>
                  </a:cubicBezTo>
                  <a:cubicBezTo>
                    <a:pt x="4863" y="8137"/>
                    <a:pt x="6267" y="6750"/>
                    <a:pt x="6267" y="5029"/>
                  </a:cubicBezTo>
                  <a:cubicBezTo>
                    <a:pt x="6283" y="4528"/>
                    <a:pt x="6166" y="4043"/>
                    <a:pt x="5916" y="3609"/>
                  </a:cubicBezTo>
                  <a:cubicBezTo>
                    <a:pt x="5632" y="3108"/>
                    <a:pt x="5164" y="2506"/>
                    <a:pt x="4345" y="1420"/>
                  </a:cubicBezTo>
                  <a:cubicBezTo>
                    <a:pt x="4061" y="1036"/>
                    <a:pt x="3727" y="602"/>
                    <a:pt x="3343" y="100"/>
                  </a:cubicBezTo>
                  <a:cubicBezTo>
                    <a:pt x="3292" y="33"/>
                    <a:pt x="3217" y="0"/>
                    <a:pt x="31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9"/>
            <p:cNvSpPr/>
            <p:nvPr/>
          </p:nvSpPr>
          <p:spPr>
            <a:xfrm>
              <a:off x="4971675" y="2934485"/>
              <a:ext cx="77144" cy="74484"/>
            </a:xfrm>
            <a:custGeom>
              <a:avLst/>
              <a:gdLst/>
              <a:ahLst/>
              <a:cxnLst/>
              <a:rect l="l" t="t" r="r" b="b"/>
              <a:pathLst>
                <a:path w="2407" h="2324" extrusionOk="0">
                  <a:moveTo>
                    <a:pt x="2154" y="1"/>
                  </a:moveTo>
                  <a:cubicBezTo>
                    <a:pt x="2027" y="1"/>
                    <a:pt x="1897" y="84"/>
                    <a:pt x="1889" y="251"/>
                  </a:cubicBezTo>
                  <a:cubicBezTo>
                    <a:pt x="1889" y="1103"/>
                    <a:pt x="1204" y="1805"/>
                    <a:pt x="335" y="1805"/>
                  </a:cubicBezTo>
                  <a:cubicBezTo>
                    <a:pt x="1" y="1822"/>
                    <a:pt x="1" y="2323"/>
                    <a:pt x="335" y="2323"/>
                  </a:cubicBezTo>
                  <a:cubicBezTo>
                    <a:pt x="1488" y="2323"/>
                    <a:pt x="2407" y="1387"/>
                    <a:pt x="2407" y="251"/>
                  </a:cubicBezTo>
                  <a:cubicBezTo>
                    <a:pt x="2407" y="84"/>
                    <a:pt x="2282" y="1"/>
                    <a:pt x="21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2" name="Google Shape;1612;p59"/>
          <p:cNvSpPr/>
          <p:nvPr/>
        </p:nvSpPr>
        <p:spPr>
          <a:xfrm flipH="1">
            <a:off x="6014921" y="2507986"/>
            <a:ext cx="754500" cy="754500"/>
          </a:xfrm>
          <a:prstGeom prst="pie">
            <a:avLst>
              <a:gd name="adj1" fmla="val 8253840"/>
              <a:gd name="adj2" fmla="val 16200000"/>
            </a:avLst>
          </a:pr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9"/>
          <p:cNvSpPr/>
          <p:nvPr/>
        </p:nvSpPr>
        <p:spPr>
          <a:xfrm>
            <a:off x="6118721" y="2611786"/>
            <a:ext cx="546900" cy="546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9"/>
          <p:cNvSpPr/>
          <p:nvPr/>
        </p:nvSpPr>
        <p:spPr>
          <a:xfrm>
            <a:off x="6254837" y="2749904"/>
            <a:ext cx="274668" cy="270662"/>
          </a:xfrm>
          <a:custGeom>
            <a:avLst/>
            <a:gdLst/>
            <a:ahLst/>
            <a:cxnLst/>
            <a:rect l="l" t="t" r="r" b="b"/>
            <a:pathLst>
              <a:path w="8570" h="8445" extrusionOk="0">
                <a:moveTo>
                  <a:pt x="6717" y="1385"/>
                </a:moveTo>
                <a:lnTo>
                  <a:pt x="7085" y="1753"/>
                </a:lnTo>
                <a:lnTo>
                  <a:pt x="6349" y="2505"/>
                </a:lnTo>
                <a:lnTo>
                  <a:pt x="5965" y="2137"/>
                </a:lnTo>
                <a:lnTo>
                  <a:pt x="6717" y="1385"/>
                </a:lnTo>
                <a:close/>
                <a:moveTo>
                  <a:pt x="4846" y="1753"/>
                </a:moveTo>
                <a:lnTo>
                  <a:pt x="5414" y="2321"/>
                </a:lnTo>
                <a:lnTo>
                  <a:pt x="6149" y="3056"/>
                </a:lnTo>
                <a:lnTo>
                  <a:pt x="6717" y="3608"/>
                </a:lnTo>
                <a:lnTo>
                  <a:pt x="5915" y="4410"/>
                </a:lnTo>
                <a:lnTo>
                  <a:pt x="5364" y="3858"/>
                </a:lnTo>
                <a:lnTo>
                  <a:pt x="4996" y="4226"/>
                </a:lnTo>
                <a:lnTo>
                  <a:pt x="5547" y="4777"/>
                </a:lnTo>
                <a:lnTo>
                  <a:pt x="4812" y="5529"/>
                </a:lnTo>
                <a:lnTo>
                  <a:pt x="4244" y="4961"/>
                </a:lnTo>
                <a:lnTo>
                  <a:pt x="3877" y="5345"/>
                </a:lnTo>
                <a:lnTo>
                  <a:pt x="4428" y="5897"/>
                </a:lnTo>
                <a:lnTo>
                  <a:pt x="4010" y="6348"/>
                </a:lnTo>
                <a:lnTo>
                  <a:pt x="2273" y="6348"/>
                </a:lnTo>
                <a:cubicBezTo>
                  <a:pt x="2273" y="6348"/>
                  <a:pt x="2239" y="6281"/>
                  <a:pt x="2222" y="6248"/>
                </a:cubicBezTo>
                <a:cubicBezTo>
                  <a:pt x="2189" y="6231"/>
                  <a:pt x="2122" y="6214"/>
                  <a:pt x="2122" y="6197"/>
                </a:cubicBezTo>
                <a:lnTo>
                  <a:pt x="2122" y="4460"/>
                </a:lnTo>
                <a:lnTo>
                  <a:pt x="4846" y="1753"/>
                </a:lnTo>
                <a:close/>
                <a:moveTo>
                  <a:pt x="5974" y="1"/>
                </a:moveTo>
                <a:cubicBezTo>
                  <a:pt x="5772" y="1"/>
                  <a:pt x="5588" y="273"/>
                  <a:pt x="5781" y="466"/>
                </a:cubicBezTo>
                <a:lnTo>
                  <a:pt x="6349" y="1018"/>
                </a:lnTo>
                <a:lnTo>
                  <a:pt x="5598" y="1753"/>
                </a:lnTo>
                <a:lnTo>
                  <a:pt x="5046" y="1202"/>
                </a:lnTo>
                <a:cubicBezTo>
                  <a:pt x="4996" y="1152"/>
                  <a:pt x="4929" y="1126"/>
                  <a:pt x="4862" y="1126"/>
                </a:cubicBezTo>
                <a:cubicBezTo>
                  <a:pt x="4796" y="1126"/>
                  <a:pt x="4729" y="1152"/>
                  <a:pt x="4679" y="1202"/>
                </a:cubicBezTo>
                <a:lnTo>
                  <a:pt x="1688" y="4176"/>
                </a:lnTo>
                <a:cubicBezTo>
                  <a:pt x="1638" y="4226"/>
                  <a:pt x="1604" y="4293"/>
                  <a:pt x="1604" y="4360"/>
                </a:cubicBezTo>
                <a:lnTo>
                  <a:pt x="1604" y="6482"/>
                </a:lnTo>
                <a:lnTo>
                  <a:pt x="100" y="7985"/>
                </a:lnTo>
                <a:cubicBezTo>
                  <a:pt x="0" y="8102"/>
                  <a:pt x="0" y="8269"/>
                  <a:pt x="100" y="8370"/>
                </a:cubicBezTo>
                <a:cubicBezTo>
                  <a:pt x="151" y="8420"/>
                  <a:pt x="217" y="8445"/>
                  <a:pt x="284" y="8445"/>
                </a:cubicBezTo>
                <a:cubicBezTo>
                  <a:pt x="351" y="8445"/>
                  <a:pt x="418" y="8420"/>
                  <a:pt x="468" y="8370"/>
                </a:cubicBezTo>
                <a:lnTo>
                  <a:pt x="1989" y="6866"/>
                </a:lnTo>
                <a:lnTo>
                  <a:pt x="4111" y="6866"/>
                </a:lnTo>
                <a:cubicBezTo>
                  <a:pt x="4177" y="6866"/>
                  <a:pt x="4244" y="6832"/>
                  <a:pt x="4294" y="6782"/>
                </a:cubicBezTo>
                <a:lnTo>
                  <a:pt x="7268" y="3808"/>
                </a:lnTo>
                <a:cubicBezTo>
                  <a:pt x="7369" y="3708"/>
                  <a:pt x="7369" y="3541"/>
                  <a:pt x="7268" y="3424"/>
                </a:cubicBezTo>
                <a:lnTo>
                  <a:pt x="6717" y="2872"/>
                </a:lnTo>
                <a:lnTo>
                  <a:pt x="7452" y="2137"/>
                </a:lnTo>
                <a:lnTo>
                  <a:pt x="8004" y="2689"/>
                </a:lnTo>
                <a:cubicBezTo>
                  <a:pt x="8060" y="2741"/>
                  <a:pt x="8123" y="2764"/>
                  <a:pt x="8183" y="2764"/>
                </a:cubicBezTo>
                <a:cubicBezTo>
                  <a:pt x="8389" y="2764"/>
                  <a:pt x="8569" y="2502"/>
                  <a:pt x="8388" y="2321"/>
                </a:cubicBezTo>
                <a:lnTo>
                  <a:pt x="7636" y="1569"/>
                </a:lnTo>
                <a:lnTo>
                  <a:pt x="6901" y="834"/>
                </a:lnTo>
                <a:lnTo>
                  <a:pt x="6149" y="82"/>
                </a:lnTo>
                <a:cubicBezTo>
                  <a:pt x="6095" y="25"/>
                  <a:pt x="6034" y="1"/>
                  <a:pt x="59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9"/>
          <p:cNvSpPr/>
          <p:nvPr/>
        </p:nvSpPr>
        <p:spPr>
          <a:xfrm flipH="1">
            <a:off x="7193638" y="2507986"/>
            <a:ext cx="754500" cy="754500"/>
          </a:xfrm>
          <a:prstGeom prst="pie">
            <a:avLst>
              <a:gd name="adj1" fmla="val 4435922"/>
              <a:gd name="adj2" fmla="val 16200000"/>
            </a:avLst>
          </a:pr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9"/>
          <p:cNvSpPr/>
          <p:nvPr/>
        </p:nvSpPr>
        <p:spPr>
          <a:xfrm>
            <a:off x="7297438" y="2611786"/>
            <a:ext cx="546900" cy="546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7" name="Google Shape;1617;p59"/>
          <p:cNvGrpSpPr/>
          <p:nvPr/>
        </p:nvGrpSpPr>
        <p:grpSpPr>
          <a:xfrm>
            <a:off x="7427352" y="2767420"/>
            <a:ext cx="287072" cy="235632"/>
            <a:chOff x="7146781" y="2794202"/>
            <a:chExt cx="287072" cy="235632"/>
          </a:xfrm>
        </p:grpSpPr>
        <p:sp>
          <p:nvSpPr>
            <p:cNvPr id="1618" name="Google Shape;1618;p59"/>
            <p:cNvSpPr/>
            <p:nvPr/>
          </p:nvSpPr>
          <p:spPr>
            <a:xfrm>
              <a:off x="7328729" y="2830066"/>
              <a:ext cx="66792" cy="27948"/>
            </a:xfrm>
            <a:custGeom>
              <a:avLst/>
              <a:gdLst/>
              <a:ahLst/>
              <a:cxnLst/>
              <a:rect l="l" t="t" r="r" b="b"/>
              <a:pathLst>
                <a:path w="2084" h="872" extrusionOk="0">
                  <a:moveTo>
                    <a:pt x="1090" y="0"/>
                  </a:moveTo>
                  <a:cubicBezTo>
                    <a:pt x="756" y="0"/>
                    <a:pt x="439" y="134"/>
                    <a:pt x="205" y="385"/>
                  </a:cubicBezTo>
                  <a:cubicBezTo>
                    <a:pt x="1" y="576"/>
                    <a:pt x="186" y="864"/>
                    <a:pt x="404" y="864"/>
                  </a:cubicBezTo>
                  <a:cubicBezTo>
                    <a:pt x="471" y="864"/>
                    <a:pt x="542" y="836"/>
                    <a:pt x="606" y="769"/>
                  </a:cubicBezTo>
                  <a:cubicBezTo>
                    <a:pt x="723" y="652"/>
                    <a:pt x="906" y="569"/>
                    <a:pt x="1074" y="569"/>
                  </a:cubicBezTo>
                  <a:cubicBezTo>
                    <a:pt x="1241" y="569"/>
                    <a:pt x="1374" y="652"/>
                    <a:pt x="1475" y="769"/>
                  </a:cubicBezTo>
                  <a:cubicBezTo>
                    <a:pt x="1538" y="841"/>
                    <a:pt x="1613" y="871"/>
                    <a:pt x="1685" y="871"/>
                  </a:cubicBezTo>
                  <a:cubicBezTo>
                    <a:pt x="1896" y="871"/>
                    <a:pt x="2083" y="613"/>
                    <a:pt x="1909" y="401"/>
                  </a:cubicBezTo>
                  <a:cubicBezTo>
                    <a:pt x="1708" y="168"/>
                    <a:pt x="1408" y="17"/>
                    <a:pt x="10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9"/>
            <p:cNvSpPr/>
            <p:nvPr/>
          </p:nvSpPr>
          <p:spPr>
            <a:xfrm>
              <a:off x="7146781" y="2794202"/>
              <a:ext cx="287072" cy="235632"/>
            </a:xfrm>
            <a:custGeom>
              <a:avLst/>
              <a:gdLst/>
              <a:ahLst/>
              <a:cxnLst/>
              <a:rect l="l" t="t" r="r" b="b"/>
              <a:pathLst>
                <a:path w="8957" h="7352" extrusionOk="0">
                  <a:moveTo>
                    <a:pt x="6786" y="567"/>
                  </a:moveTo>
                  <a:cubicBezTo>
                    <a:pt x="7252" y="567"/>
                    <a:pt x="7698" y="782"/>
                    <a:pt x="8004" y="1153"/>
                  </a:cubicBezTo>
                  <a:cubicBezTo>
                    <a:pt x="8254" y="1437"/>
                    <a:pt x="8388" y="1821"/>
                    <a:pt x="8371" y="2206"/>
                  </a:cubicBezTo>
                  <a:cubicBezTo>
                    <a:pt x="8388" y="2690"/>
                    <a:pt x="8188" y="3158"/>
                    <a:pt x="7853" y="3526"/>
                  </a:cubicBezTo>
                  <a:lnTo>
                    <a:pt x="4679" y="6700"/>
                  </a:lnTo>
                  <a:cubicBezTo>
                    <a:pt x="4620" y="6759"/>
                    <a:pt x="4545" y="6788"/>
                    <a:pt x="4472" y="6788"/>
                  </a:cubicBezTo>
                  <a:cubicBezTo>
                    <a:pt x="4399" y="6788"/>
                    <a:pt x="4328" y="6759"/>
                    <a:pt x="4278" y="6700"/>
                  </a:cubicBezTo>
                  <a:lnTo>
                    <a:pt x="1086" y="3526"/>
                  </a:lnTo>
                  <a:cubicBezTo>
                    <a:pt x="752" y="3158"/>
                    <a:pt x="568" y="2690"/>
                    <a:pt x="568" y="2206"/>
                  </a:cubicBezTo>
                  <a:cubicBezTo>
                    <a:pt x="552" y="1821"/>
                    <a:pt x="685" y="1437"/>
                    <a:pt x="936" y="1153"/>
                  </a:cubicBezTo>
                  <a:cubicBezTo>
                    <a:pt x="1242" y="782"/>
                    <a:pt x="1688" y="567"/>
                    <a:pt x="2169" y="567"/>
                  </a:cubicBezTo>
                  <a:cubicBezTo>
                    <a:pt x="2187" y="567"/>
                    <a:pt x="2205" y="568"/>
                    <a:pt x="2223" y="568"/>
                  </a:cubicBezTo>
                  <a:cubicBezTo>
                    <a:pt x="2340" y="568"/>
                    <a:pt x="2440" y="568"/>
                    <a:pt x="2557" y="585"/>
                  </a:cubicBezTo>
                  <a:cubicBezTo>
                    <a:pt x="2908" y="668"/>
                    <a:pt x="3208" y="835"/>
                    <a:pt x="3459" y="1103"/>
                  </a:cubicBezTo>
                  <a:lnTo>
                    <a:pt x="4278" y="1905"/>
                  </a:lnTo>
                  <a:cubicBezTo>
                    <a:pt x="4328" y="1963"/>
                    <a:pt x="4399" y="1993"/>
                    <a:pt x="4472" y="1993"/>
                  </a:cubicBezTo>
                  <a:cubicBezTo>
                    <a:pt x="4545" y="1993"/>
                    <a:pt x="4620" y="1963"/>
                    <a:pt x="4679" y="1905"/>
                  </a:cubicBezTo>
                  <a:lnTo>
                    <a:pt x="5481" y="1103"/>
                  </a:lnTo>
                  <a:cubicBezTo>
                    <a:pt x="5731" y="835"/>
                    <a:pt x="6049" y="668"/>
                    <a:pt x="6383" y="585"/>
                  </a:cubicBezTo>
                  <a:cubicBezTo>
                    <a:pt x="6500" y="568"/>
                    <a:pt x="6617" y="568"/>
                    <a:pt x="6734" y="568"/>
                  </a:cubicBezTo>
                  <a:cubicBezTo>
                    <a:pt x="6751" y="568"/>
                    <a:pt x="6769" y="567"/>
                    <a:pt x="6786" y="567"/>
                  </a:cubicBezTo>
                  <a:close/>
                  <a:moveTo>
                    <a:pt x="2223" y="0"/>
                  </a:moveTo>
                  <a:cubicBezTo>
                    <a:pt x="1554" y="0"/>
                    <a:pt x="936" y="284"/>
                    <a:pt x="518" y="769"/>
                  </a:cubicBezTo>
                  <a:cubicBezTo>
                    <a:pt x="167" y="1170"/>
                    <a:pt x="0" y="1688"/>
                    <a:pt x="0" y="2206"/>
                  </a:cubicBezTo>
                  <a:cubicBezTo>
                    <a:pt x="0" y="2840"/>
                    <a:pt x="251" y="3459"/>
                    <a:pt x="685" y="3910"/>
                  </a:cubicBezTo>
                  <a:lnTo>
                    <a:pt x="3877" y="7101"/>
                  </a:lnTo>
                  <a:cubicBezTo>
                    <a:pt x="4044" y="7268"/>
                    <a:pt x="4261" y="7352"/>
                    <a:pt x="4476" y="7352"/>
                  </a:cubicBezTo>
                  <a:cubicBezTo>
                    <a:pt x="4691" y="7352"/>
                    <a:pt x="4904" y="7268"/>
                    <a:pt x="5063" y="7101"/>
                  </a:cubicBezTo>
                  <a:lnTo>
                    <a:pt x="8254" y="3910"/>
                  </a:lnTo>
                  <a:cubicBezTo>
                    <a:pt x="8689" y="3459"/>
                    <a:pt x="8939" y="2840"/>
                    <a:pt x="8939" y="2206"/>
                  </a:cubicBezTo>
                  <a:cubicBezTo>
                    <a:pt x="8956" y="1688"/>
                    <a:pt x="8772" y="1170"/>
                    <a:pt x="8438" y="769"/>
                  </a:cubicBezTo>
                  <a:cubicBezTo>
                    <a:pt x="8004" y="284"/>
                    <a:pt x="7385" y="0"/>
                    <a:pt x="6734" y="0"/>
                  </a:cubicBezTo>
                  <a:cubicBezTo>
                    <a:pt x="6583" y="0"/>
                    <a:pt x="6433" y="17"/>
                    <a:pt x="6283" y="33"/>
                  </a:cubicBezTo>
                  <a:cubicBezTo>
                    <a:pt x="5832" y="134"/>
                    <a:pt x="5414" y="368"/>
                    <a:pt x="5096" y="702"/>
                  </a:cubicBezTo>
                  <a:lnTo>
                    <a:pt x="4478" y="1320"/>
                  </a:lnTo>
                  <a:lnTo>
                    <a:pt x="3860" y="702"/>
                  </a:lnTo>
                  <a:cubicBezTo>
                    <a:pt x="3526" y="368"/>
                    <a:pt x="3125" y="134"/>
                    <a:pt x="2657" y="33"/>
                  </a:cubicBezTo>
                  <a:cubicBezTo>
                    <a:pt x="2523" y="17"/>
                    <a:pt x="2373" y="0"/>
                    <a:pt x="2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 name="Google Shape;1620;p59"/>
          <p:cNvSpPr txBox="1">
            <a:spLocks noGrp="1"/>
          </p:cNvSpPr>
          <p:nvPr>
            <p:ph type="subTitle" idx="4294967295"/>
          </p:nvPr>
        </p:nvSpPr>
        <p:spPr>
          <a:xfrm>
            <a:off x="813300" y="1213450"/>
            <a:ext cx="2391900" cy="357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Week 1</a:t>
            </a:r>
            <a:endParaRPr sz="2000">
              <a:latin typeface="Pompiere"/>
              <a:ea typeface="Pompiere"/>
              <a:cs typeface="Pompiere"/>
              <a:sym typeface="Pompiere"/>
            </a:endParaRPr>
          </a:p>
        </p:txBody>
      </p:sp>
      <p:sp>
        <p:nvSpPr>
          <p:cNvPr id="1621" name="Google Shape;1621;p59"/>
          <p:cNvSpPr txBox="1">
            <a:spLocks noGrp="1"/>
          </p:cNvSpPr>
          <p:nvPr>
            <p:ph type="subTitle" idx="4294967295"/>
          </p:nvPr>
        </p:nvSpPr>
        <p:spPr>
          <a:xfrm>
            <a:off x="3440900" y="1213400"/>
            <a:ext cx="2391900" cy="357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Week 2</a:t>
            </a:r>
            <a:endParaRPr sz="2000">
              <a:latin typeface="Pompiere"/>
              <a:ea typeface="Pompiere"/>
              <a:cs typeface="Pompiere"/>
              <a:sym typeface="Pompiere"/>
            </a:endParaRPr>
          </a:p>
        </p:txBody>
      </p:sp>
      <p:sp>
        <p:nvSpPr>
          <p:cNvPr id="1622" name="Google Shape;1622;p59"/>
          <p:cNvSpPr txBox="1">
            <a:spLocks noGrp="1"/>
          </p:cNvSpPr>
          <p:nvPr>
            <p:ph type="subTitle" idx="4294967295"/>
          </p:nvPr>
        </p:nvSpPr>
        <p:spPr>
          <a:xfrm>
            <a:off x="3440887" y="3518075"/>
            <a:ext cx="1325400" cy="357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Week 3</a:t>
            </a:r>
            <a:endParaRPr sz="2000">
              <a:latin typeface="Pompiere"/>
              <a:ea typeface="Pompiere"/>
              <a:cs typeface="Pompiere"/>
              <a:sym typeface="Pompiere"/>
            </a:endParaRPr>
          </a:p>
        </p:txBody>
      </p:sp>
      <p:sp>
        <p:nvSpPr>
          <p:cNvPr id="1623" name="Google Shape;1623;p59"/>
          <p:cNvSpPr txBox="1">
            <a:spLocks noGrp="1"/>
          </p:cNvSpPr>
          <p:nvPr>
            <p:ph type="subTitle" idx="4294967295"/>
          </p:nvPr>
        </p:nvSpPr>
        <p:spPr>
          <a:xfrm>
            <a:off x="813288" y="1647400"/>
            <a:ext cx="2391900" cy="652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100"/>
              <a:t>Venus has a beautiful name and is the second planet from the Sun</a:t>
            </a:r>
            <a:endParaRPr sz="1100"/>
          </a:p>
        </p:txBody>
      </p:sp>
      <p:sp>
        <p:nvSpPr>
          <p:cNvPr id="1624" name="Google Shape;1624;p59"/>
          <p:cNvSpPr txBox="1">
            <a:spLocks noGrp="1"/>
          </p:cNvSpPr>
          <p:nvPr>
            <p:ph type="subTitle" idx="4294967295"/>
          </p:nvPr>
        </p:nvSpPr>
        <p:spPr>
          <a:xfrm>
            <a:off x="3440888" y="1571200"/>
            <a:ext cx="4983000" cy="32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t>To change the size of the graph, click the circle and drag the colored handle</a:t>
            </a:r>
            <a:endParaRPr sz="1100"/>
          </a:p>
        </p:txBody>
      </p:sp>
      <p:sp>
        <p:nvSpPr>
          <p:cNvPr id="1625" name="Google Shape;1625;p59"/>
          <p:cNvSpPr txBox="1">
            <a:spLocks noGrp="1"/>
          </p:cNvSpPr>
          <p:nvPr>
            <p:ph type="subTitle" idx="4294967295"/>
          </p:nvPr>
        </p:nvSpPr>
        <p:spPr>
          <a:xfrm>
            <a:off x="3440888" y="3875675"/>
            <a:ext cx="1325400" cy="725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100"/>
              <a:t>Mercury is the closest planet to the Sun</a:t>
            </a:r>
            <a:endParaRPr sz="1100"/>
          </a:p>
        </p:txBody>
      </p:sp>
      <p:sp>
        <p:nvSpPr>
          <p:cNvPr id="1626" name="Google Shape;1626;p59"/>
          <p:cNvSpPr txBox="1">
            <a:spLocks noGrp="1"/>
          </p:cNvSpPr>
          <p:nvPr>
            <p:ph type="subTitle" idx="4294967295"/>
          </p:nvPr>
        </p:nvSpPr>
        <p:spPr>
          <a:xfrm>
            <a:off x="2505738" y="2302450"/>
            <a:ext cx="920100" cy="409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Venus</a:t>
            </a:r>
            <a:endParaRPr sz="2000">
              <a:latin typeface="Pompiere"/>
              <a:ea typeface="Pompiere"/>
              <a:cs typeface="Pompiere"/>
              <a:sym typeface="Pompiere"/>
            </a:endParaRPr>
          </a:p>
        </p:txBody>
      </p:sp>
      <p:sp>
        <p:nvSpPr>
          <p:cNvPr id="1627" name="Google Shape;1627;p59"/>
          <p:cNvSpPr txBox="1">
            <a:spLocks noGrp="1"/>
          </p:cNvSpPr>
          <p:nvPr>
            <p:ph type="subTitle" idx="4294967295"/>
          </p:nvPr>
        </p:nvSpPr>
        <p:spPr>
          <a:xfrm>
            <a:off x="2505738" y="2887350"/>
            <a:ext cx="920100" cy="409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Mars</a:t>
            </a:r>
            <a:endParaRPr sz="2000">
              <a:latin typeface="Pompiere"/>
              <a:ea typeface="Pompiere"/>
              <a:cs typeface="Pompiere"/>
              <a:sym typeface="Pompiere"/>
            </a:endParaRPr>
          </a:p>
        </p:txBody>
      </p:sp>
      <p:sp>
        <p:nvSpPr>
          <p:cNvPr id="1628" name="Google Shape;1628;p59"/>
          <p:cNvSpPr txBox="1">
            <a:spLocks noGrp="1"/>
          </p:cNvSpPr>
          <p:nvPr>
            <p:ph type="subTitle" idx="4294967295"/>
          </p:nvPr>
        </p:nvSpPr>
        <p:spPr>
          <a:xfrm>
            <a:off x="2505738" y="3472163"/>
            <a:ext cx="920100" cy="409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Saturn</a:t>
            </a:r>
            <a:endParaRPr sz="2000">
              <a:latin typeface="Pompiere"/>
              <a:ea typeface="Pompiere"/>
              <a:cs typeface="Pompiere"/>
              <a:sym typeface="Pompiere"/>
            </a:endParaRPr>
          </a:p>
        </p:txBody>
      </p:sp>
      <p:sp>
        <p:nvSpPr>
          <p:cNvPr id="1629" name="Google Shape;1629;p59"/>
          <p:cNvSpPr txBox="1">
            <a:spLocks noGrp="1"/>
          </p:cNvSpPr>
          <p:nvPr>
            <p:ph type="subTitle" idx="4294967295"/>
          </p:nvPr>
        </p:nvSpPr>
        <p:spPr>
          <a:xfrm>
            <a:off x="2505738" y="4078375"/>
            <a:ext cx="920100" cy="409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Pluto</a:t>
            </a:r>
            <a:endParaRPr sz="2000">
              <a:latin typeface="Pompiere"/>
              <a:ea typeface="Pompiere"/>
              <a:cs typeface="Pompiere"/>
              <a:sym typeface="Pompiere"/>
            </a:endParaRPr>
          </a:p>
        </p:txBody>
      </p:sp>
      <p:sp>
        <p:nvSpPr>
          <p:cNvPr id="1630" name="Google Shape;1630;p59"/>
          <p:cNvSpPr txBox="1">
            <a:spLocks noGrp="1"/>
          </p:cNvSpPr>
          <p:nvPr>
            <p:ph type="subTitle" idx="4294967295"/>
          </p:nvPr>
        </p:nvSpPr>
        <p:spPr>
          <a:xfrm>
            <a:off x="3657538" y="2240032"/>
            <a:ext cx="754500" cy="2355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2000">
                <a:latin typeface="Pompiere"/>
                <a:ea typeface="Pompiere"/>
                <a:cs typeface="Pompiere"/>
                <a:sym typeface="Pompiere"/>
              </a:rPr>
              <a:t>Venus</a:t>
            </a:r>
            <a:endParaRPr sz="2000">
              <a:latin typeface="Pompiere"/>
              <a:ea typeface="Pompiere"/>
              <a:cs typeface="Pompiere"/>
              <a:sym typeface="Pompiere"/>
            </a:endParaRPr>
          </a:p>
        </p:txBody>
      </p:sp>
      <p:sp>
        <p:nvSpPr>
          <p:cNvPr id="1631" name="Google Shape;1631;p59"/>
          <p:cNvSpPr txBox="1">
            <a:spLocks noGrp="1"/>
          </p:cNvSpPr>
          <p:nvPr>
            <p:ph type="subTitle" idx="4294967295"/>
          </p:nvPr>
        </p:nvSpPr>
        <p:spPr>
          <a:xfrm>
            <a:off x="4836238" y="2240032"/>
            <a:ext cx="754500" cy="2355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2000">
                <a:latin typeface="Pompiere"/>
                <a:ea typeface="Pompiere"/>
                <a:cs typeface="Pompiere"/>
                <a:sym typeface="Pompiere"/>
              </a:rPr>
              <a:t>Mars</a:t>
            </a:r>
            <a:endParaRPr sz="2000">
              <a:latin typeface="Pompiere"/>
              <a:ea typeface="Pompiere"/>
              <a:cs typeface="Pompiere"/>
              <a:sym typeface="Pompiere"/>
            </a:endParaRPr>
          </a:p>
        </p:txBody>
      </p:sp>
      <p:sp>
        <p:nvSpPr>
          <p:cNvPr id="1632" name="Google Shape;1632;p59"/>
          <p:cNvSpPr txBox="1">
            <a:spLocks noGrp="1"/>
          </p:cNvSpPr>
          <p:nvPr>
            <p:ph type="subTitle" idx="4294967295"/>
          </p:nvPr>
        </p:nvSpPr>
        <p:spPr>
          <a:xfrm>
            <a:off x="5996337" y="2240032"/>
            <a:ext cx="754500" cy="2355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2000">
                <a:latin typeface="Pompiere"/>
                <a:ea typeface="Pompiere"/>
                <a:cs typeface="Pompiere"/>
                <a:sym typeface="Pompiere"/>
              </a:rPr>
              <a:t>Saturn</a:t>
            </a:r>
            <a:endParaRPr sz="2000">
              <a:latin typeface="Pompiere"/>
              <a:ea typeface="Pompiere"/>
              <a:cs typeface="Pompiere"/>
              <a:sym typeface="Pompiere"/>
            </a:endParaRPr>
          </a:p>
        </p:txBody>
      </p:sp>
      <p:sp>
        <p:nvSpPr>
          <p:cNvPr id="1633" name="Google Shape;1633;p59"/>
          <p:cNvSpPr txBox="1">
            <a:spLocks noGrp="1"/>
          </p:cNvSpPr>
          <p:nvPr>
            <p:ph type="subTitle" idx="4294967295"/>
          </p:nvPr>
        </p:nvSpPr>
        <p:spPr>
          <a:xfrm>
            <a:off x="7193638" y="2240032"/>
            <a:ext cx="754500" cy="2355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2000">
                <a:latin typeface="Pompiere"/>
                <a:ea typeface="Pompiere"/>
                <a:cs typeface="Pompiere"/>
                <a:sym typeface="Pompiere"/>
              </a:rPr>
              <a:t>Pluto</a:t>
            </a:r>
            <a:endParaRPr sz="2000">
              <a:latin typeface="Pompiere"/>
              <a:ea typeface="Pompiere"/>
              <a:cs typeface="Pompiere"/>
              <a:sym typeface="Pompiere"/>
            </a:endParaRPr>
          </a:p>
        </p:txBody>
      </p:sp>
      <p:sp>
        <p:nvSpPr>
          <p:cNvPr id="1634" name="Google Shape;1634;p59"/>
          <p:cNvSpPr txBox="1">
            <a:spLocks noGrp="1"/>
          </p:cNvSpPr>
          <p:nvPr>
            <p:ph type="subTitle" idx="4294967295"/>
          </p:nvPr>
        </p:nvSpPr>
        <p:spPr>
          <a:xfrm>
            <a:off x="4898787" y="3652500"/>
            <a:ext cx="715500" cy="270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2000">
                <a:latin typeface="Pompiere"/>
                <a:ea typeface="Pompiere"/>
                <a:cs typeface="Pompiere"/>
                <a:sym typeface="Pompiere"/>
              </a:rPr>
              <a:t>Venus</a:t>
            </a:r>
            <a:endParaRPr sz="2000">
              <a:latin typeface="Pompiere"/>
              <a:ea typeface="Pompiere"/>
              <a:cs typeface="Pompiere"/>
              <a:sym typeface="Pompiere"/>
            </a:endParaRPr>
          </a:p>
        </p:txBody>
      </p:sp>
      <p:sp>
        <p:nvSpPr>
          <p:cNvPr id="1635" name="Google Shape;1635;p59"/>
          <p:cNvSpPr txBox="1">
            <a:spLocks noGrp="1"/>
          </p:cNvSpPr>
          <p:nvPr>
            <p:ph type="subTitle" idx="4294967295"/>
          </p:nvPr>
        </p:nvSpPr>
        <p:spPr>
          <a:xfrm>
            <a:off x="4898787" y="4067675"/>
            <a:ext cx="715500" cy="270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2000">
                <a:latin typeface="Pompiere"/>
                <a:ea typeface="Pompiere"/>
                <a:cs typeface="Pompiere"/>
                <a:sym typeface="Pompiere"/>
              </a:rPr>
              <a:t>Mars</a:t>
            </a:r>
            <a:endParaRPr sz="2000">
              <a:latin typeface="Pompiere"/>
              <a:ea typeface="Pompiere"/>
              <a:cs typeface="Pompiere"/>
              <a:sym typeface="Pompiere"/>
            </a:endParaRPr>
          </a:p>
        </p:txBody>
      </p:sp>
      <p:sp>
        <p:nvSpPr>
          <p:cNvPr id="1636" name="Google Shape;1636;p59"/>
          <p:cNvSpPr txBox="1">
            <a:spLocks noGrp="1"/>
          </p:cNvSpPr>
          <p:nvPr>
            <p:ph type="subTitle" idx="4294967295"/>
          </p:nvPr>
        </p:nvSpPr>
        <p:spPr>
          <a:xfrm>
            <a:off x="7708512" y="3652500"/>
            <a:ext cx="715500" cy="270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Saturn</a:t>
            </a:r>
            <a:endParaRPr sz="2000">
              <a:latin typeface="Pompiere"/>
              <a:ea typeface="Pompiere"/>
              <a:cs typeface="Pompiere"/>
              <a:sym typeface="Pompiere"/>
            </a:endParaRPr>
          </a:p>
        </p:txBody>
      </p:sp>
      <p:sp>
        <p:nvSpPr>
          <p:cNvPr id="1637" name="Google Shape;1637;p59"/>
          <p:cNvSpPr txBox="1">
            <a:spLocks noGrp="1"/>
          </p:cNvSpPr>
          <p:nvPr>
            <p:ph type="subTitle" idx="4294967295"/>
          </p:nvPr>
        </p:nvSpPr>
        <p:spPr>
          <a:xfrm>
            <a:off x="7708512" y="4067675"/>
            <a:ext cx="715500" cy="270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Pluto</a:t>
            </a:r>
            <a:endParaRPr sz="2000">
              <a:latin typeface="Pompiere"/>
              <a:ea typeface="Pompiere"/>
              <a:cs typeface="Pompiere"/>
              <a:sym typeface="Pompiere"/>
            </a:endParaRPr>
          </a:p>
        </p:txBody>
      </p:sp>
      <p:sp>
        <p:nvSpPr>
          <p:cNvPr id="1638" name="Google Shape;1638;p59"/>
          <p:cNvSpPr/>
          <p:nvPr/>
        </p:nvSpPr>
        <p:spPr>
          <a:xfrm>
            <a:off x="5667174" y="3845609"/>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9"/>
          <p:cNvSpPr/>
          <p:nvPr/>
        </p:nvSpPr>
        <p:spPr>
          <a:xfrm>
            <a:off x="5849898" y="3845609"/>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9"/>
          <p:cNvSpPr/>
          <p:nvPr/>
        </p:nvSpPr>
        <p:spPr>
          <a:xfrm>
            <a:off x="6032623" y="3845609"/>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9"/>
          <p:cNvSpPr/>
          <p:nvPr/>
        </p:nvSpPr>
        <p:spPr>
          <a:xfrm>
            <a:off x="6215348" y="3845609"/>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9"/>
          <p:cNvSpPr/>
          <p:nvPr/>
        </p:nvSpPr>
        <p:spPr>
          <a:xfrm>
            <a:off x="6398073" y="3845609"/>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9"/>
          <p:cNvSpPr/>
          <p:nvPr/>
        </p:nvSpPr>
        <p:spPr>
          <a:xfrm>
            <a:off x="5667174" y="4260183"/>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9"/>
          <p:cNvSpPr/>
          <p:nvPr/>
        </p:nvSpPr>
        <p:spPr>
          <a:xfrm>
            <a:off x="5849898" y="4260183"/>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9"/>
          <p:cNvSpPr/>
          <p:nvPr/>
        </p:nvSpPr>
        <p:spPr>
          <a:xfrm>
            <a:off x="6032623" y="4260183"/>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9"/>
          <p:cNvSpPr/>
          <p:nvPr/>
        </p:nvSpPr>
        <p:spPr>
          <a:xfrm>
            <a:off x="6215348" y="4260183"/>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9"/>
          <p:cNvSpPr/>
          <p:nvPr/>
        </p:nvSpPr>
        <p:spPr>
          <a:xfrm>
            <a:off x="6398073" y="4260183"/>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9"/>
          <p:cNvSpPr/>
          <p:nvPr/>
        </p:nvSpPr>
        <p:spPr>
          <a:xfrm>
            <a:off x="6799628" y="3845609"/>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9"/>
          <p:cNvSpPr/>
          <p:nvPr/>
        </p:nvSpPr>
        <p:spPr>
          <a:xfrm>
            <a:off x="6982353" y="3845609"/>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9"/>
          <p:cNvSpPr/>
          <p:nvPr/>
        </p:nvSpPr>
        <p:spPr>
          <a:xfrm>
            <a:off x="7165078" y="3845609"/>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9"/>
          <p:cNvSpPr/>
          <p:nvPr/>
        </p:nvSpPr>
        <p:spPr>
          <a:xfrm>
            <a:off x="7347803" y="3845609"/>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9"/>
          <p:cNvSpPr/>
          <p:nvPr/>
        </p:nvSpPr>
        <p:spPr>
          <a:xfrm>
            <a:off x="7530528" y="3845609"/>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9"/>
          <p:cNvSpPr/>
          <p:nvPr/>
        </p:nvSpPr>
        <p:spPr>
          <a:xfrm>
            <a:off x="6799628" y="4260183"/>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9"/>
          <p:cNvSpPr/>
          <p:nvPr/>
        </p:nvSpPr>
        <p:spPr>
          <a:xfrm>
            <a:off x="6982353" y="4260183"/>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9"/>
          <p:cNvSpPr/>
          <p:nvPr/>
        </p:nvSpPr>
        <p:spPr>
          <a:xfrm>
            <a:off x="7165078" y="4260183"/>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9"/>
          <p:cNvSpPr/>
          <p:nvPr/>
        </p:nvSpPr>
        <p:spPr>
          <a:xfrm>
            <a:off x="7347803" y="4260183"/>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9"/>
          <p:cNvSpPr/>
          <p:nvPr/>
        </p:nvSpPr>
        <p:spPr>
          <a:xfrm>
            <a:off x="7530528" y="4260183"/>
            <a:ext cx="107111" cy="126405"/>
          </a:xfrm>
          <a:custGeom>
            <a:avLst/>
            <a:gdLst/>
            <a:ahLst/>
            <a:cxnLst/>
            <a:rect l="l" t="t" r="r" b="b"/>
            <a:pathLst>
              <a:path w="3342" h="3944" extrusionOk="0">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8" name="Google Shape;1658;p59"/>
          <p:cNvGrpSpPr/>
          <p:nvPr/>
        </p:nvGrpSpPr>
        <p:grpSpPr>
          <a:xfrm>
            <a:off x="908847" y="2387761"/>
            <a:ext cx="1581924" cy="324570"/>
            <a:chOff x="887160" y="2571936"/>
            <a:chExt cx="1581924" cy="324570"/>
          </a:xfrm>
        </p:grpSpPr>
        <p:sp>
          <p:nvSpPr>
            <p:cNvPr id="1659" name="Google Shape;1659;p59"/>
            <p:cNvSpPr/>
            <p:nvPr/>
          </p:nvSpPr>
          <p:spPr>
            <a:xfrm>
              <a:off x="887160" y="2629241"/>
              <a:ext cx="365242" cy="209960"/>
            </a:xfrm>
            <a:custGeom>
              <a:avLst/>
              <a:gdLst/>
              <a:ahLst/>
              <a:cxnLst/>
              <a:rect l="l" t="t" r="r" b="b"/>
              <a:pathLst>
                <a:path w="11396" h="6551" extrusionOk="0">
                  <a:moveTo>
                    <a:pt x="736" y="1"/>
                  </a:moveTo>
                  <a:cubicBezTo>
                    <a:pt x="335" y="1"/>
                    <a:pt x="0" y="335"/>
                    <a:pt x="0" y="753"/>
                  </a:cubicBezTo>
                  <a:lnTo>
                    <a:pt x="0" y="5799"/>
                  </a:lnTo>
                  <a:cubicBezTo>
                    <a:pt x="0" y="6216"/>
                    <a:pt x="335" y="6551"/>
                    <a:pt x="736" y="6551"/>
                  </a:cubicBezTo>
                  <a:lnTo>
                    <a:pt x="769" y="6551"/>
                  </a:lnTo>
                  <a:cubicBezTo>
                    <a:pt x="1187" y="6551"/>
                    <a:pt x="1521" y="6216"/>
                    <a:pt x="1521" y="5799"/>
                  </a:cubicBezTo>
                  <a:lnTo>
                    <a:pt x="1521" y="4763"/>
                  </a:lnTo>
                  <a:lnTo>
                    <a:pt x="10644" y="4763"/>
                  </a:lnTo>
                  <a:cubicBezTo>
                    <a:pt x="11061" y="4763"/>
                    <a:pt x="11396" y="4429"/>
                    <a:pt x="11396" y="4011"/>
                  </a:cubicBezTo>
                  <a:lnTo>
                    <a:pt x="11396" y="2540"/>
                  </a:lnTo>
                  <a:cubicBezTo>
                    <a:pt x="11396" y="2123"/>
                    <a:pt x="11061" y="1789"/>
                    <a:pt x="10644" y="1789"/>
                  </a:cubicBezTo>
                  <a:lnTo>
                    <a:pt x="1521" y="1789"/>
                  </a:lnTo>
                  <a:lnTo>
                    <a:pt x="1521" y="753"/>
                  </a:lnTo>
                  <a:cubicBezTo>
                    <a:pt x="1521" y="352"/>
                    <a:pt x="1187" y="1"/>
                    <a:pt x="769"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9"/>
            <p:cNvSpPr/>
            <p:nvPr/>
          </p:nvSpPr>
          <p:spPr>
            <a:xfrm>
              <a:off x="1166155" y="2571936"/>
              <a:ext cx="981627" cy="324570"/>
            </a:xfrm>
            <a:custGeom>
              <a:avLst/>
              <a:gdLst/>
              <a:ahLst/>
              <a:cxnLst/>
              <a:rect l="l" t="t" r="r" b="b"/>
              <a:pathLst>
                <a:path w="30628" h="10127" extrusionOk="0">
                  <a:moveTo>
                    <a:pt x="1270" y="1"/>
                  </a:moveTo>
                  <a:cubicBezTo>
                    <a:pt x="569" y="1"/>
                    <a:pt x="1" y="569"/>
                    <a:pt x="1" y="1271"/>
                  </a:cubicBezTo>
                  <a:lnTo>
                    <a:pt x="1" y="8856"/>
                  </a:lnTo>
                  <a:cubicBezTo>
                    <a:pt x="1" y="9558"/>
                    <a:pt x="569" y="10126"/>
                    <a:pt x="1270" y="10126"/>
                  </a:cubicBezTo>
                  <a:cubicBezTo>
                    <a:pt x="1972" y="10126"/>
                    <a:pt x="2540" y="9558"/>
                    <a:pt x="2540" y="8856"/>
                  </a:cubicBezTo>
                  <a:lnTo>
                    <a:pt x="2540" y="8322"/>
                  </a:lnTo>
                  <a:cubicBezTo>
                    <a:pt x="2607" y="8339"/>
                    <a:pt x="2691" y="8339"/>
                    <a:pt x="2774" y="8339"/>
                  </a:cubicBezTo>
                  <a:lnTo>
                    <a:pt x="29140" y="8339"/>
                  </a:lnTo>
                  <a:cubicBezTo>
                    <a:pt x="29959" y="8339"/>
                    <a:pt x="30627" y="7670"/>
                    <a:pt x="30627" y="6851"/>
                  </a:cubicBezTo>
                  <a:lnTo>
                    <a:pt x="30627" y="3276"/>
                  </a:lnTo>
                  <a:cubicBezTo>
                    <a:pt x="30627" y="2457"/>
                    <a:pt x="29959" y="1789"/>
                    <a:pt x="29140" y="1789"/>
                  </a:cubicBezTo>
                  <a:lnTo>
                    <a:pt x="2774" y="1789"/>
                  </a:lnTo>
                  <a:cubicBezTo>
                    <a:pt x="2691" y="1789"/>
                    <a:pt x="2607" y="1789"/>
                    <a:pt x="2540" y="1806"/>
                  </a:cubicBezTo>
                  <a:lnTo>
                    <a:pt x="2540" y="1271"/>
                  </a:lnTo>
                  <a:cubicBezTo>
                    <a:pt x="2540" y="569"/>
                    <a:pt x="1972"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9"/>
            <p:cNvSpPr/>
            <p:nvPr/>
          </p:nvSpPr>
          <p:spPr>
            <a:xfrm>
              <a:off x="1166155" y="2571936"/>
              <a:ext cx="981627" cy="324570"/>
            </a:xfrm>
            <a:custGeom>
              <a:avLst/>
              <a:gdLst/>
              <a:ahLst/>
              <a:cxnLst/>
              <a:rect l="l" t="t" r="r" b="b"/>
              <a:pathLst>
                <a:path w="30628" h="10127" extrusionOk="0">
                  <a:moveTo>
                    <a:pt x="1270" y="1"/>
                  </a:moveTo>
                  <a:cubicBezTo>
                    <a:pt x="569" y="1"/>
                    <a:pt x="1" y="569"/>
                    <a:pt x="1" y="1271"/>
                  </a:cubicBezTo>
                  <a:lnTo>
                    <a:pt x="1" y="8856"/>
                  </a:lnTo>
                  <a:cubicBezTo>
                    <a:pt x="1" y="9558"/>
                    <a:pt x="569" y="10126"/>
                    <a:pt x="1270" y="10126"/>
                  </a:cubicBezTo>
                  <a:cubicBezTo>
                    <a:pt x="1972" y="10126"/>
                    <a:pt x="2540" y="9558"/>
                    <a:pt x="2540" y="8856"/>
                  </a:cubicBezTo>
                  <a:lnTo>
                    <a:pt x="2540" y="8322"/>
                  </a:lnTo>
                  <a:cubicBezTo>
                    <a:pt x="2607" y="8339"/>
                    <a:pt x="2691" y="8339"/>
                    <a:pt x="2774" y="8339"/>
                  </a:cubicBezTo>
                  <a:lnTo>
                    <a:pt x="29140" y="8339"/>
                  </a:lnTo>
                  <a:cubicBezTo>
                    <a:pt x="29959" y="8339"/>
                    <a:pt x="30627" y="7670"/>
                    <a:pt x="30627" y="6851"/>
                  </a:cubicBezTo>
                  <a:lnTo>
                    <a:pt x="30627" y="3276"/>
                  </a:lnTo>
                  <a:cubicBezTo>
                    <a:pt x="30627" y="2457"/>
                    <a:pt x="29959" y="1789"/>
                    <a:pt x="29140" y="1789"/>
                  </a:cubicBezTo>
                  <a:lnTo>
                    <a:pt x="2774" y="1789"/>
                  </a:lnTo>
                  <a:cubicBezTo>
                    <a:pt x="2691" y="1789"/>
                    <a:pt x="2607" y="1789"/>
                    <a:pt x="2540" y="1806"/>
                  </a:cubicBezTo>
                  <a:lnTo>
                    <a:pt x="2540" y="1271"/>
                  </a:lnTo>
                  <a:cubicBezTo>
                    <a:pt x="2540" y="569"/>
                    <a:pt x="1972" y="1"/>
                    <a:pt x="1270" y="1"/>
                  </a:cubicBezTo>
                  <a:close/>
                </a:path>
              </a:pathLst>
            </a:custGeom>
            <a:solidFill>
              <a:srgbClr val="D1D1D1">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9"/>
            <p:cNvSpPr/>
            <p:nvPr/>
          </p:nvSpPr>
          <p:spPr>
            <a:xfrm>
              <a:off x="2147750" y="2672765"/>
              <a:ext cx="182108" cy="123457"/>
            </a:xfrm>
            <a:custGeom>
              <a:avLst/>
              <a:gdLst/>
              <a:ahLst/>
              <a:cxnLst/>
              <a:rect l="l" t="t" r="r" b="b"/>
              <a:pathLst>
                <a:path w="5682" h="3852" extrusionOk="0">
                  <a:moveTo>
                    <a:pt x="786" y="0"/>
                  </a:moveTo>
                  <a:cubicBezTo>
                    <a:pt x="397" y="0"/>
                    <a:pt x="9" y="255"/>
                    <a:pt x="0" y="765"/>
                  </a:cubicBezTo>
                  <a:lnTo>
                    <a:pt x="0" y="3087"/>
                  </a:lnTo>
                  <a:cubicBezTo>
                    <a:pt x="9" y="3597"/>
                    <a:pt x="397" y="3852"/>
                    <a:pt x="786" y="3852"/>
                  </a:cubicBezTo>
                  <a:cubicBezTo>
                    <a:pt x="1174" y="3852"/>
                    <a:pt x="1563" y="3597"/>
                    <a:pt x="1571" y="3087"/>
                  </a:cubicBezTo>
                  <a:lnTo>
                    <a:pt x="1571" y="2954"/>
                  </a:lnTo>
                  <a:lnTo>
                    <a:pt x="4946" y="2954"/>
                  </a:lnTo>
                  <a:cubicBezTo>
                    <a:pt x="5347" y="2954"/>
                    <a:pt x="5681" y="2619"/>
                    <a:pt x="5681" y="2202"/>
                  </a:cubicBezTo>
                  <a:lnTo>
                    <a:pt x="5681" y="1634"/>
                  </a:lnTo>
                  <a:cubicBezTo>
                    <a:pt x="5681" y="1216"/>
                    <a:pt x="5347" y="882"/>
                    <a:pt x="4946" y="882"/>
                  </a:cubicBezTo>
                  <a:lnTo>
                    <a:pt x="1571" y="882"/>
                  </a:lnTo>
                  <a:lnTo>
                    <a:pt x="1571" y="765"/>
                  </a:lnTo>
                  <a:cubicBezTo>
                    <a:pt x="1563" y="255"/>
                    <a:pt x="1174" y="0"/>
                    <a:pt x="786"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9"/>
            <p:cNvSpPr/>
            <p:nvPr/>
          </p:nvSpPr>
          <p:spPr>
            <a:xfrm>
              <a:off x="2323929" y="2728307"/>
              <a:ext cx="145154" cy="11826"/>
            </a:xfrm>
            <a:custGeom>
              <a:avLst/>
              <a:gdLst/>
              <a:ahLst/>
              <a:cxnLst/>
              <a:rect l="l" t="t" r="r" b="b"/>
              <a:pathLst>
                <a:path w="4529" h="369" extrusionOk="0">
                  <a:moveTo>
                    <a:pt x="67" y="1"/>
                  </a:moveTo>
                  <a:cubicBezTo>
                    <a:pt x="34" y="1"/>
                    <a:pt x="0" y="84"/>
                    <a:pt x="0" y="185"/>
                  </a:cubicBezTo>
                  <a:cubicBezTo>
                    <a:pt x="0" y="285"/>
                    <a:pt x="34" y="368"/>
                    <a:pt x="67" y="368"/>
                  </a:cubicBezTo>
                  <a:lnTo>
                    <a:pt x="4462" y="368"/>
                  </a:lnTo>
                  <a:cubicBezTo>
                    <a:pt x="4495" y="368"/>
                    <a:pt x="4528" y="285"/>
                    <a:pt x="4528" y="185"/>
                  </a:cubicBezTo>
                  <a:cubicBezTo>
                    <a:pt x="4528" y="84"/>
                    <a:pt x="4495" y="1"/>
                    <a:pt x="4462"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4" name="Google Shape;1664;p59"/>
          <p:cNvSpPr/>
          <p:nvPr/>
        </p:nvSpPr>
        <p:spPr>
          <a:xfrm>
            <a:off x="1571257" y="2445611"/>
            <a:ext cx="598213" cy="208870"/>
          </a:xfrm>
          <a:custGeom>
            <a:avLst/>
            <a:gdLst/>
            <a:ahLst/>
            <a:cxnLst/>
            <a:rect l="l" t="t" r="r" b="b"/>
            <a:pathLst>
              <a:path w="18665" h="6517" extrusionOk="0">
                <a:moveTo>
                  <a:pt x="1538" y="1"/>
                </a:moveTo>
                <a:cubicBezTo>
                  <a:pt x="686" y="1"/>
                  <a:pt x="18" y="669"/>
                  <a:pt x="1" y="1504"/>
                </a:cubicBezTo>
                <a:lnTo>
                  <a:pt x="1" y="5013"/>
                </a:lnTo>
                <a:cubicBezTo>
                  <a:pt x="18" y="5848"/>
                  <a:pt x="686" y="6517"/>
                  <a:pt x="1538" y="6517"/>
                </a:cubicBezTo>
                <a:lnTo>
                  <a:pt x="17144" y="6517"/>
                </a:lnTo>
                <a:cubicBezTo>
                  <a:pt x="17979" y="6517"/>
                  <a:pt x="18664" y="5848"/>
                  <a:pt x="18664" y="5013"/>
                </a:cubicBezTo>
                <a:lnTo>
                  <a:pt x="18664" y="1504"/>
                </a:lnTo>
                <a:cubicBezTo>
                  <a:pt x="18664" y="669"/>
                  <a:pt x="17979" y="1"/>
                  <a:pt x="17144" y="1"/>
                </a:cubicBezTo>
                <a:close/>
              </a:path>
            </a:pathLst>
          </a:custGeom>
          <a:gradFill>
            <a:gsLst>
              <a:gs pos="0">
                <a:srgbClr val="E3FFD5"/>
              </a:gs>
              <a:gs pos="100000">
                <a:srgbClr val="90EBBA"/>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5" name="Google Shape;1665;p59"/>
          <p:cNvGrpSpPr/>
          <p:nvPr/>
        </p:nvGrpSpPr>
        <p:grpSpPr>
          <a:xfrm>
            <a:off x="1462575" y="2545222"/>
            <a:ext cx="509819" cy="104996"/>
            <a:chOff x="1440888" y="2729397"/>
            <a:chExt cx="509819" cy="104996"/>
          </a:xfrm>
        </p:grpSpPr>
        <p:sp>
          <p:nvSpPr>
            <p:cNvPr id="1666" name="Google Shape;1666;p59"/>
            <p:cNvSpPr/>
            <p:nvPr/>
          </p:nvSpPr>
          <p:spPr>
            <a:xfrm>
              <a:off x="1440888" y="2729397"/>
              <a:ext cx="28941" cy="104996"/>
            </a:xfrm>
            <a:custGeom>
              <a:avLst/>
              <a:gdLst/>
              <a:ahLst/>
              <a:cxnLst/>
              <a:rect l="l" t="t" r="r" b="b"/>
              <a:pathLst>
                <a:path w="903" h="3276" extrusionOk="0">
                  <a:moveTo>
                    <a:pt x="0" y="0"/>
                  </a:moveTo>
                  <a:lnTo>
                    <a:pt x="0" y="3275"/>
                  </a:lnTo>
                  <a:lnTo>
                    <a:pt x="902" y="3275"/>
                  </a:lnTo>
                  <a:lnTo>
                    <a:pt x="90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9"/>
            <p:cNvSpPr/>
            <p:nvPr/>
          </p:nvSpPr>
          <p:spPr>
            <a:xfrm>
              <a:off x="1520660" y="2729397"/>
              <a:ext cx="29486" cy="104996"/>
            </a:xfrm>
            <a:custGeom>
              <a:avLst/>
              <a:gdLst/>
              <a:ahLst/>
              <a:cxnLst/>
              <a:rect l="l" t="t" r="r" b="b"/>
              <a:pathLst>
                <a:path w="920" h="3276" extrusionOk="0">
                  <a:moveTo>
                    <a:pt x="1" y="0"/>
                  </a:moveTo>
                  <a:lnTo>
                    <a:pt x="1" y="3275"/>
                  </a:lnTo>
                  <a:lnTo>
                    <a:pt x="920" y="3275"/>
                  </a:lnTo>
                  <a:lnTo>
                    <a:pt x="920"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9"/>
            <p:cNvSpPr/>
            <p:nvPr/>
          </p:nvSpPr>
          <p:spPr>
            <a:xfrm>
              <a:off x="1600977" y="2729397"/>
              <a:ext cx="28973" cy="104996"/>
            </a:xfrm>
            <a:custGeom>
              <a:avLst/>
              <a:gdLst/>
              <a:ahLst/>
              <a:cxnLst/>
              <a:rect l="l" t="t" r="r" b="b"/>
              <a:pathLst>
                <a:path w="904" h="3276" extrusionOk="0">
                  <a:moveTo>
                    <a:pt x="1" y="0"/>
                  </a:moveTo>
                  <a:lnTo>
                    <a:pt x="1" y="3275"/>
                  </a:lnTo>
                  <a:lnTo>
                    <a:pt x="903" y="3275"/>
                  </a:lnTo>
                  <a:lnTo>
                    <a:pt x="903"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9"/>
            <p:cNvSpPr/>
            <p:nvPr/>
          </p:nvSpPr>
          <p:spPr>
            <a:xfrm>
              <a:off x="1681327" y="2729397"/>
              <a:ext cx="28941" cy="104996"/>
            </a:xfrm>
            <a:custGeom>
              <a:avLst/>
              <a:gdLst/>
              <a:ahLst/>
              <a:cxnLst/>
              <a:rect l="l" t="t" r="r" b="b"/>
              <a:pathLst>
                <a:path w="903" h="3276" extrusionOk="0">
                  <a:moveTo>
                    <a:pt x="0" y="0"/>
                  </a:moveTo>
                  <a:lnTo>
                    <a:pt x="0" y="3275"/>
                  </a:lnTo>
                  <a:lnTo>
                    <a:pt x="902" y="3275"/>
                  </a:lnTo>
                  <a:lnTo>
                    <a:pt x="90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9"/>
            <p:cNvSpPr/>
            <p:nvPr/>
          </p:nvSpPr>
          <p:spPr>
            <a:xfrm>
              <a:off x="1761099" y="2729397"/>
              <a:ext cx="28973" cy="104996"/>
            </a:xfrm>
            <a:custGeom>
              <a:avLst/>
              <a:gdLst/>
              <a:ahLst/>
              <a:cxnLst/>
              <a:rect l="l" t="t" r="r" b="b"/>
              <a:pathLst>
                <a:path w="904" h="3276" extrusionOk="0">
                  <a:moveTo>
                    <a:pt x="1" y="0"/>
                  </a:moveTo>
                  <a:lnTo>
                    <a:pt x="1" y="3275"/>
                  </a:lnTo>
                  <a:lnTo>
                    <a:pt x="903" y="3275"/>
                  </a:lnTo>
                  <a:lnTo>
                    <a:pt x="903"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9"/>
            <p:cNvSpPr/>
            <p:nvPr/>
          </p:nvSpPr>
          <p:spPr>
            <a:xfrm>
              <a:off x="1841448" y="2729397"/>
              <a:ext cx="28941" cy="104996"/>
            </a:xfrm>
            <a:custGeom>
              <a:avLst/>
              <a:gdLst/>
              <a:ahLst/>
              <a:cxnLst/>
              <a:rect l="l" t="t" r="r" b="b"/>
              <a:pathLst>
                <a:path w="903" h="3276" extrusionOk="0">
                  <a:moveTo>
                    <a:pt x="0" y="0"/>
                  </a:moveTo>
                  <a:lnTo>
                    <a:pt x="0" y="3275"/>
                  </a:lnTo>
                  <a:lnTo>
                    <a:pt x="902" y="3275"/>
                  </a:lnTo>
                  <a:lnTo>
                    <a:pt x="90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9"/>
            <p:cNvSpPr/>
            <p:nvPr/>
          </p:nvSpPr>
          <p:spPr>
            <a:xfrm>
              <a:off x="1921221" y="2729397"/>
              <a:ext cx="29486" cy="104996"/>
            </a:xfrm>
            <a:custGeom>
              <a:avLst/>
              <a:gdLst/>
              <a:ahLst/>
              <a:cxnLst/>
              <a:rect l="l" t="t" r="r" b="b"/>
              <a:pathLst>
                <a:path w="920" h="3276" extrusionOk="0">
                  <a:moveTo>
                    <a:pt x="1" y="0"/>
                  </a:moveTo>
                  <a:lnTo>
                    <a:pt x="1" y="3275"/>
                  </a:lnTo>
                  <a:lnTo>
                    <a:pt x="920" y="3275"/>
                  </a:lnTo>
                  <a:lnTo>
                    <a:pt x="920"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76"/>
        <p:cNvGrpSpPr/>
        <p:nvPr/>
      </p:nvGrpSpPr>
      <p:grpSpPr>
        <a:xfrm>
          <a:off x="0" y="0"/>
          <a:ext cx="0" cy="0"/>
          <a:chOff x="0" y="0"/>
          <a:chExt cx="0" cy="0"/>
        </a:xfrm>
      </p:grpSpPr>
      <p:sp>
        <p:nvSpPr>
          <p:cNvPr id="1677" name="Google Shape;1677;p60"/>
          <p:cNvSpPr/>
          <p:nvPr/>
        </p:nvSpPr>
        <p:spPr>
          <a:xfrm rot="1354772">
            <a:off x="2843329" y="1216742"/>
            <a:ext cx="3441716" cy="3441716"/>
          </a:xfrm>
          <a:prstGeom prst="chord">
            <a:avLst>
              <a:gd name="adj1" fmla="val 4029601"/>
              <a:gd name="adj2" fmla="val 14860968"/>
            </a:avLst>
          </a:pr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0"/>
          <p:cNvSpPr/>
          <p:nvPr/>
        </p:nvSpPr>
        <p:spPr>
          <a:xfrm rot="-1354772" flipH="1">
            <a:off x="2858954" y="1216742"/>
            <a:ext cx="3441716" cy="3441716"/>
          </a:xfrm>
          <a:prstGeom prst="chord">
            <a:avLst>
              <a:gd name="adj1" fmla="val 4029601"/>
              <a:gd name="adj2" fmla="val 14860968"/>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0"/>
          <p:cNvSpPr/>
          <p:nvPr/>
        </p:nvSpPr>
        <p:spPr>
          <a:xfrm>
            <a:off x="5749306" y="1670275"/>
            <a:ext cx="117900" cy="11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0"/>
          <p:cNvSpPr/>
          <p:nvPr/>
        </p:nvSpPr>
        <p:spPr>
          <a:xfrm>
            <a:off x="5749306" y="4067275"/>
            <a:ext cx="117900" cy="11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0"/>
          <p:cNvSpPr/>
          <p:nvPr/>
        </p:nvSpPr>
        <p:spPr>
          <a:xfrm>
            <a:off x="6191431" y="3268275"/>
            <a:ext cx="117900" cy="11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0"/>
          <p:cNvSpPr/>
          <p:nvPr/>
        </p:nvSpPr>
        <p:spPr>
          <a:xfrm>
            <a:off x="6191431" y="2469275"/>
            <a:ext cx="117900" cy="11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0"/>
          <p:cNvSpPr/>
          <p:nvPr/>
        </p:nvSpPr>
        <p:spPr>
          <a:xfrm flipH="1">
            <a:off x="3292406" y="1670275"/>
            <a:ext cx="117900" cy="11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0"/>
          <p:cNvSpPr/>
          <p:nvPr/>
        </p:nvSpPr>
        <p:spPr>
          <a:xfrm flipH="1">
            <a:off x="3292406" y="4067275"/>
            <a:ext cx="117900" cy="11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0"/>
          <p:cNvSpPr/>
          <p:nvPr/>
        </p:nvSpPr>
        <p:spPr>
          <a:xfrm flipH="1">
            <a:off x="2850281" y="3268275"/>
            <a:ext cx="117900" cy="11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0"/>
          <p:cNvSpPr/>
          <p:nvPr/>
        </p:nvSpPr>
        <p:spPr>
          <a:xfrm flipH="1">
            <a:off x="2850281" y="2469275"/>
            <a:ext cx="117900" cy="11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0"/>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Contraindications - Indications</a:t>
            </a:r>
            <a:endParaRPr/>
          </a:p>
        </p:txBody>
      </p:sp>
      <p:sp>
        <p:nvSpPr>
          <p:cNvPr id="1688" name="Google Shape;1688;p60"/>
          <p:cNvSpPr txBox="1">
            <a:spLocks noGrp="1"/>
          </p:cNvSpPr>
          <p:nvPr>
            <p:ph type="subTitle" idx="1"/>
          </p:nvPr>
        </p:nvSpPr>
        <p:spPr>
          <a:xfrm>
            <a:off x="720000" y="2287300"/>
            <a:ext cx="1874100" cy="50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 is a gas giant and the fourth-brightest object in the sky</a:t>
            </a:r>
            <a:endParaRPr/>
          </a:p>
        </p:txBody>
      </p:sp>
      <p:sp>
        <p:nvSpPr>
          <p:cNvPr id="1689" name="Google Shape;1689;p60"/>
          <p:cNvSpPr txBox="1">
            <a:spLocks noGrp="1"/>
          </p:cNvSpPr>
          <p:nvPr>
            <p:ph type="subTitle" idx="2"/>
          </p:nvPr>
        </p:nvSpPr>
        <p:spPr>
          <a:xfrm>
            <a:off x="720000" y="1488300"/>
            <a:ext cx="1874100" cy="50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Saturn is the ringed one. It’s a gas giant, composed of hydrogen and helium</a:t>
            </a:r>
            <a:endParaRPr/>
          </a:p>
        </p:txBody>
      </p:sp>
      <p:sp>
        <p:nvSpPr>
          <p:cNvPr id="1690" name="Google Shape;1690;p60"/>
          <p:cNvSpPr txBox="1">
            <a:spLocks noGrp="1"/>
          </p:cNvSpPr>
          <p:nvPr>
            <p:ph type="subTitle" idx="3"/>
          </p:nvPr>
        </p:nvSpPr>
        <p:spPr>
          <a:xfrm>
            <a:off x="720000" y="3086300"/>
            <a:ext cx="1874100" cy="50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 has a beautiful name and is the second planet from the Sun</a:t>
            </a:r>
            <a:endParaRPr/>
          </a:p>
        </p:txBody>
      </p:sp>
      <p:sp>
        <p:nvSpPr>
          <p:cNvPr id="1691" name="Google Shape;1691;p60"/>
          <p:cNvSpPr txBox="1">
            <a:spLocks noGrp="1"/>
          </p:cNvSpPr>
          <p:nvPr>
            <p:ph type="subTitle" idx="4"/>
          </p:nvPr>
        </p:nvSpPr>
        <p:spPr>
          <a:xfrm>
            <a:off x="720000" y="3885300"/>
            <a:ext cx="1874100" cy="50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closest planet to the Sun and the smallest in our Solar System</a:t>
            </a:r>
            <a:endParaRPr/>
          </a:p>
        </p:txBody>
      </p:sp>
      <p:sp>
        <p:nvSpPr>
          <p:cNvPr id="1692" name="Google Shape;1692;p60"/>
          <p:cNvSpPr txBox="1">
            <a:spLocks noGrp="1"/>
          </p:cNvSpPr>
          <p:nvPr>
            <p:ph type="subTitle" idx="5"/>
          </p:nvPr>
        </p:nvSpPr>
        <p:spPr>
          <a:xfrm>
            <a:off x="6549900" y="2287300"/>
            <a:ext cx="1874100"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fourth-largest planet in our Solar System</a:t>
            </a:r>
            <a:endParaRPr/>
          </a:p>
        </p:txBody>
      </p:sp>
      <p:sp>
        <p:nvSpPr>
          <p:cNvPr id="1693" name="Google Shape;1693;p60"/>
          <p:cNvSpPr txBox="1">
            <a:spLocks noGrp="1"/>
          </p:cNvSpPr>
          <p:nvPr>
            <p:ph type="subTitle" idx="6"/>
          </p:nvPr>
        </p:nvSpPr>
        <p:spPr>
          <a:xfrm>
            <a:off x="6549900" y="1488300"/>
            <a:ext cx="1874100"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1694" name="Google Shape;1694;p60"/>
          <p:cNvSpPr txBox="1">
            <a:spLocks noGrp="1"/>
          </p:cNvSpPr>
          <p:nvPr>
            <p:ph type="subTitle" idx="7"/>
          </p:nvPr>
        </p:nvSpPr>
        <p:spPr>
          <a:xfrm>
            <a:off x="6549900" y="3086300"/>
            <a:ext cx="1874100"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Pluto is in the Kuiper belt and is considered a dwarf planet since 2006</a:t>
            </a:r>
            <a:endParaRPr/>
          </a:p>
        </p:txBody>
      </p:sp>
      <p:sp>
        <p:nvSpPr>
          <p:cNvPr id="1695" name="Google Shape;1695;p60"/>
          <p:cNvSpPr txBox="1">
            <a:spLocks noGrp="1"/>
          </p:cNvSpPr>
          <p:nvPr>
            <p:ph type="subTitle" idx="8"/>
          </p:nvPr>
        </p:nvSpPr>
        <p:spPr>
          <a:xfrm>
            <a:off x="6549900" y="3885300"/>
            <a:ext cx="1874100" cy="50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Ceres is a dwarf planet and the biggest object in the asteroid belt</a:t>
            </a:r>
            <a:endParaRPr/>
          </a:p>
        </p:txBody>
      </p:sp>
      <p:grpSp>
        <p:nvGrpSpPr>
          <p:cNvPr id="1696" name="Google Shape;1696;p60"/>
          <p:cNvGrpSpPr/>
          <p:nvPr/>
        </p:nvGrpSpPr>
        <p:grpSpPr>
          <a:xfrm>
            <a:off x="4004140" y="1930364"/>
            <a:ext cx="1135720" cy="2010025"/>
            <a:chOff x="3937169" y="1805847"/>
            <a:chExt cx="1322296" cy="2340232"/>
          </a:xfrm>
        </p:grpSpPr>
        <p:sp>
          <p:nvSpPr>
            <p:cNvPr id="1697" name="Google Shape;1697;p60"/>
            <p:cNvSpPr/>
            <p:nvPr/>
          </p:nvSpPr>
          <p:spPr>
            <a:xfrm>
              <a:off x="4004666" y="1853528"/>
              <a:ext cx="1187303" cy="2292551"/>
            </a:xfrm>
            <a:custGeom>
              <a:avLst/>
              <a:gdLst/>
              <a:ahLst/>
              <a:cxnLst/>
              <a:rect l="l" t="t" r="r" b="b"/>
              <a:pathLst>
                <a:path w="37028" h="71497" extrusionOk="0">
                  <a:moveTo>
                    <a:pt x="3092" y="1"/>
                  </a:moveTo>
                  <a:cubicBezTo>
                    <a:pt x="1388" y="1"/>
                    <a:pt x="1" y="1371"/>
                    <a:pt x="1" y="3075"/>
                  </a:cubicBezTo>
                  <a:lnTo>
                    <a:pt x="1" y="68405"/>
                  </a:lnTo>
                  <a:cubicBezTo>
                    <a:pt x="1" y="70109"/>
                    <a:pt x="1388" y="71496"/>
                    <a:pt x="3092" y="71496"/>
                  </a:cubicBezTo>
                  <a:lnTo>
                    <a:pt x="33936" y="71496"/>
                  </a:lnTo>
                  <a:cubicBezTo>
                    <a:pt x="35640" y="71496"/>
                    <a:pt x="37027" y="70109"/>
                    <a:pt x="37027" y="68405"/>
                  </a:cubicBezTo>
                  <a:lnTo>
                    <a:pt x="37027" y="3075"/>
                  </a:lnTo>
                  <a:cubicBezTo>
                    <a:pt x="37027" y="1371"/>
                    <a:pt x="35640" y="1"/>
                    <a:pt x="33936"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0"/>
            <p:cNvSpPr/>
            <p:nvPr/>
          </p:nvSpPr>
          <p:spPr>
            <a:xfrm>
              <a:off x="3937169" y="1805847"/>
              <a:ext cx="1322296" cy="505793"/>
            </a:xfrm>
            <a:custGeom>
              <a:avLst/>
              <a:gdLst/>
              <a:ahLst/>
              <a:cxnLst/>
              <a:rect l="l" t="t" r="r" b="b"/>
              <a:pathLst>
                <a:path w="41238" h="15774" extrusionOk="0">
                  <a:moveTo>
                    <a:pt x="3075" y="0"/>
                  </a:moveTo>
                  <a:cubicBezTo>
                    <a:pt x="1371" y="0"/>
                    <a:pt x="1" y="1371"/>
                    <a:pt x="1" y="3075"/>
                  </a:cubicBezTo>
                  <a:lnTo>
                    <a:pt x="1" y="12699"/>
                  </a:lnTo>
                  <a:cubicBezTo>
                    <a:pt x="1" y="14403"/>
                    <a:pt x="1371" y="15773"/>
                    <a:pt x="3075" y="15773"/>
                  </a:cubicBezTo>
                  <a:lnTo>
                    <a:pt x="38163" y="15773"/>
                  </a:lnTo>
                  <a:cubicBezTo>
                    <a:pt x="39867" y="15773"/>
                    <a:pt x="41237" y="14403"/>
                    <a:pt x="41237" y="12699"/>
                  </a:cubicBezTo>
                  <a:lnTo>
                    <a:pt x="41237" y="3075"/>
                  </a:lnTo>
                  <a:cubicBezTo>
                    <a:pt x="41237" y="1371"/>
                    <a:pt x="39867" y="0"/>
                    <a:pt x="38163"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0"/>
            <p:cNvSpPr/>
            <p:nvPr/>
          </p:nvSpPr>
          <p:spPr>
            <a:xfrm>
              <a:off x="4250060" y="1876422"/>
              <a:ext cx="67016" cy="364483"/>
            </a:xfrm>
            <a:custGeom>
              <a:avLst/>
              <a:gdLst/>
              <a:ahLst/>
              <a:cxnLst/>
              <a:rect l="l" t="t" r="r" b="b"/>
              <a:pathLst>
                <a:path w="2090" h="11367" extrusionOk="0">
                  <a:moveTo>
                    <a:pt x="1045" y="1"/>
                  </a:moveTo>
                  <a:cubicBezTo>
                    <a:pt x="523" y="1"/>
                    <a:pt x="0" y="348"/>
                    <a:pt x="0" y="1041"/>
                  </a:cubicBezTo>
                  <a:lnTo>
                    <a:pt x="0" y="10331"/>
                  </a:lnTo>
                  <a:cubicBezTo>
                    <a:pt x="0" y="10899"/>
                    <a:pt x="468" y="11367"/>
                    <a:pt x="1053" y="11367"/>
                  </a:cubicBezTo>
                  <a:cubicBezTo>
                    <a:pt x="1621" y="11367"/>
                    <a:pt x="2089" y="10899"/>
                    <a:pt x="2089" y="10331"/>
                  </a:cubicBezTo>
                  <a:lnTo>
                    <a:pt x="2089" y="1041"/>
                  </a:lnTo>
                  <a:cubicBezTo>
                    <a:pt x="2089" y="348"/>
                    <a:pt x="1567" y="1"/>
                    <a:pt x="10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0"/>
            <p:cNvSpPr/>
            <p:nvPr/>
          </p:nvSpPr>
          <p:spPr>
            <a:xfrm>
              <a:off x="4040322" y="1876037"/>
              <a:ext cx="66984" cy="364355"/>
            </a:xfrm>
            <a:custGeom>
              <a:avLst/>
              <a:gdLst/>
              <a:ahLst/>
              <a:cxnLst/>
              <a:rect l="l" t="t" r="r" b="b"/>
              <a:pathLst>
                <a:path w="2089" h="11363" extrusionOk="0">
                  <a:moveTo>
                    <a:pt x="1044" y="0"/>
                  </a:moveTo>
                  <a:cubicBezTo>
                    <a:pt x="522" y="0"/>
                    <a:pt x="0" y="351"/>
                    <a:pt x="8" y="1053"/>
                  </a:cubicBezTo>
                  <a:lnTo>
                    <a:pt x="8" y="10343"/>
                  </a:lnTo>
                  <a:cubicBezTo>
                    <a:pt x="8" y="10911"/>
                    <a:pt x="476" y="11362"/>
                    <a:pt x="1044" y="11362"/>
                  </a:cubicBezTo>
                  <a:cubicBezTo>
                    <a:pt x="1612" y="11362"/>
                    <a:pt x="2080" y="10911"/>
                    <a:pt x="2080" y="10343"/>
                  </a:cubicBezTo>
                  <a:lnTo>
                    <a:pt x="2080" y="1053"/>
                  </a:lnTo>
                  <a:cubicBezTo>
                    <a:pt x="2089" y="351"/>
                    <a:pt x="1567" y="0"/>
                    <a:pt x="10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0"/>
            <p:cNvSpPr/>
            <p:nvPr/>
          </p:nvSpPr>
          <p:spPr>
            <a:xfrm>
              <a:off x="4460085" y="1876422"/>
              <a:ext cx="66471" cy="364483"/>
            </a:xfrm>
            <a:custGeom>
              <a:avLst/>
              <a:gdLst/>
              <a:ahLst/>
              <a:cxnLst/>
              <a:rect l="l" t="t" r="r" b="b"/>
              <a:pathLst>
                <a:path w="2073" h="11367" extrusionOk="0">
                  <a:moveTo>
                    <a:pt x="1036" y="1"/>
                  </a:moveTo>
                  <a:cubicBezTo>
                    <a:pt x="518" y="1"/>
                    <a:pt x="0" y="348"/>
                    <a:pt x="0" y="1041"/>
                  </a:cubicBezTo>
                  <a:lnTo>
                    <a:pt x="0" y="10331"/>
                  </a:lnTo>
                  <a:cubicBezTo>
                    <a:pt x="0" y="10899"/>
                    <a:pt x="468" y="11367"/>
                    <a:pt x="1036" y="11367"/>
                  </a:cubicBezTo>
                  <a:cubicBezTo>
                    <a:pt x="1604" y="11367"/>
                    <a:pt x="2072" y="10899"/>
                    <a:pt x="2072" y="10331"/>
                  </a:cubicBezTo>
                  <a:lnTo>
                    <a:pt x="2072" y="1041"/>
                  </a:lnTo>
                  <a:cubicBezTo>
                    <a:pt x="2072" y="348"/>
                    <a:pt x="1554" y="1"/>
                    <a:pt x="10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0"/>
            <p:cNvSpPr/>
            <p:nvPr/>
          </p:nvSpPr>
          <p:spPr>
            <a:xfrm>
              <a:off x="4670111" y="1876422"/>
              <a:ext cx="66439" cy="364483"/>
            </a:xfrm>
            <a:custGeom>
              <a:avLst/>
              <a:gdLst/>
              <a:ahLst/>
              <a:cxnLst/>
              <a:rect l="l" t="t" r="r" b="b"/>
              <a:pathLst>
                <a:path w="2072" h="11367" extrusionOk="0">
                  <a:moveTo>
                    <a:pt x="1036" y="1"/>
                  </a:moveTo>
                  <a:cubicBezTo>
                    <a:pt x="518" y="1"/>
                    <a:pt x="0" y="348"/>
                    <a:pt x="0" y="1041"/>
                  </a:cubicBezTo>
                  <a:lnTo>
                    <a:pt x="0" y="10331"/>
                  </a:lnTo>
                  <a:cubicBezTo>
                    <a:pt x="0" y="10899"/>
                    <a:pt x="468" y="11367"/>
                    <a:pt x="1036" y="11367"/>
                  </a:cubicBezTo>
                  <a:cubicBezTo>
                    <a:pt x="1604" y="11367"/>
                    <a:pt x="2072" y="10899"/>
                    <a:pt x="2072" y="10331"/>
                  </a:cubicBezTo>
                  <a:lnTo>
                    <a:pt x="2072" y="1041"/>
                  </a:lnTo>
                  <a:cubicBezTo>
                    <a:pt x="2072" y="348"/>
                    <a:pt x="1554" y="1"/>
                    <a:pt x="10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0"/>
            <p:cNvSpPr/>
            <p:nvPr/>
          </p:nvSpPr>
          <p:spPr>
            <a:xfrm>
              <a:off x="4880105" y="1876422"/>
              <a:ext cx="66471" cy="364483"/>
            </a:xfrm>
            <a:custGeom>
              <a:avLst/>
              <a:gdLst/>
              <a:ahLst/>
              <a:cxnLst/>
              <a:rect l="l" t="t" r="r" b="b"/>
              <a:pathLst>
                <a:path w="2073" h="11367" extrusionOk="0">
                  <a:moveTo>
                    <a:pt x="1037" y="1"/>
                  </a:moveTo>
                  <a:cubicBezTo>
                    <a:pt x="519" y="1"/>
                    <a:pt x="1" y="348"/>
                    <a:pt x="1" y="1041"/>
                  </a:cubicBezTo>
                  <a:lnTo>
                    <a:pt x="1" y="10331"/>
                  </a:lnTo>
                  <a:cubicBezTo>
                    <a:pt x="1" y="10899"/>
                    <a:pt x="452" y="11367"/>
                    <a:pt x="1037" y="11367"/>
                  </a:cubicBezTo>
                  <a:cubicBezTo>
                    <a:pt x="1605" y="11367"/>
                    <a:pt x="2073" y="10899"/>
                    <a:pt x="2073" y="10331"/>
                  </a:cubicBezTo>
                  <a:lnTo>
                    <a:pt x="2073" y="1041"/>
                  </a:lnTo>
                  <a:cubicBezTo>
                    <a:pt x="2073" y="348"/>
                    <a:pt x="1555" y="1"/>
                    <a:pt x="1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0"/>
            <p:cNvSpPr/>
            <p:nvPr/>
          </p:nvSpPr>
          <p:spPr>
            <a:xfrm>
              <a:off x="5089585" y="1876422"/>
              <a:ext cx="66471" cy="364483"/>
            </a:xfrm>
            <a:custGeom>
              <a:avLst/>
              <a:gdLst/>
              <a:ahLst/>
              <a:cxnLst/>
              <a:rect l="l" t="t" r="r" b="b"/>
              <a:pathLst>
                <a:path w="2073" h="11367" extrusionOk="0">
                  <a:moveTo>
                    <a:pt x="1037" y="1"/>
                  </a:moveTo>
                  <a:cubicBezTo>
                    <a:pt x="519" y="1"/>
                    <a:pt x="1" y="348"/>
                    <a:pt x="1" y="1041"/>
                  </a:cubicBezTo>
                  <a:lnTo>
                    <a:pt x="1" y="10331"/>
                  </a:lnTo>
                  <a:cubicBezTo>
                    <a:pt x="1" y="10899"/>
                    <a:pt x="469" y="11367"/>
                    <a:pt x="1037" y="11367"/>
                  </a:cubicBezTo>
                  <a:cubicBezTo>
                    <a:pt x="1622" y="11367"/>
                    <a:pt x="2073" y="10899"/>
                    <a:pt x="2073" y="10331"/>
                  </a:cubicBezTo>
                  <a:lnTo>
                    <a:pt x="2073" y="1041"/>
                  </a:lnTo>
                  <a:cubicBezTo>
                    <a:pt x="2073" y="348"/>
                    <a:pt x="1555" y="1"/>
                    <a:pt x="1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0"/>
            <p:cNvSpPr/>
            <p:nvPr/>
          </p:nvSpPr>
          <p:spPr>
            <a:xfrm>
              <a:off x="4109679" y="2630911"/>
              <a:ext cx="977277" cy="290958"/>
            </a:xfrm>
            <a:custGeom>
              <a:avLst/>
              <a:gdLst/>
              <a:ahLst/>
              <a:cxnLst/>
              <a:rect l="l" t="t" r="r" b="b"/>
              <a:pathLst>
                <a:path w="30478" h="9074" extrusionOk="0">
                  <a:moveTo>
                    <a:pt x="1" y="1"/>
                  </a:moveTo>
                  <a:lnTo>
                    <a:pt x="1" y="9073"/>
                  </a:lnTo>
                  <a:lnTo>
                    <a:pt x="30477" y="9073"/>
                  </a:lnTo>
                  <a:lnTo>
                    <a:pt x="30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09"/>
        <p:cNvGrpSpPr/>
        <p:nvPr/>
      </p:nvGrpSpPr>
      <p:grpSpPr>
        <a:xfrm>
          <a:off x="0" y="0"/>
          <a:ext cx="0" cy="0"/>
          <a:chOff x="0" y="0"/>
          <a:chExt cx="0" cy="0"/>
        </a:xfrm>
      </p:grpSpPr>
      <p:sp>
        <p:nvSpPr>
          <p:cNvPr id="1710" name="Google Shape;1710;p61"/>
          <p:cNvSpPr/>
          <p:nvPr/>
        </p:nvSpPr>
        <p:spPr>
          <a:xfrm rot="5400000">
            <a:off x="6640638" y="2971903"/>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11" name="Google Shape;1711;p61"/>
          <p:cNvCxnSpPr>
            <a:stCxn id="1710" idx="4"/>
          </p:cNvCxnSpPr>
          <p:nvPr/>
        </p:nvCxnSpPr>
        <p:spPr>
          <a:xfrm rot="10800000">
            <a:off x="5552838" y="3030853"/>
            <a:ext cx="1087800" cy="0"/>
          </a:xfrm>
          <a:prstGeom prst="straightConnector1">
            <a:avLst/>
          </a:prstGeom>
          <a:noFill/>
          <a:ln w="19050" cap="flat" cmpd="sng">
            <a:solidFill>
              <a:schemeClr val="dk1"/>
            </a:solidFill>
            <a:prstDash val="solid"/>
            <a:round/>
            <a:headEnd type="none" w="med" len="med"/>
            <a:tailEnd type="none" w="med" len="med"/>
          </a:ln>
        </p:spPr>
      </p:cxnSp>
      <p:sp>
        <p:nvSpPr>
          <p:cNvPr id="1712" name="Google Shape;1712;p61"/>
          <p:cNvSpPr/>
          <p:nvPr/>
        </p:nvSpPr>
        <p:spPr>
          <a:xfrm rot="5400000">
            <a:off x="6068936" y="1836076"/>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1"/>
          <p:cNvSpPr/>
          <p:nvPr/>
        </p:nvSpPr>
        <p:spPr>
          <a:xfrm rot="5400000">
            <a:off x="6068936" y="4107731"/>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1"/>
          <p:cNvSpPr/>
          <p:nvPr/>
        </p:nvSpPr>
        <p:spPr>
          <a:xfrm>
            <a:off x="4980988" y="1898925"/>
            <a:ext cx="1087906" cy="331354"/>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grpSp>
        <p:nvGrpSpPr>
          <p:cNvPr id="1715" name="Google Shape;1715;p61"/>
          <p:cNvGrpSpPr/>
          <p:nvPr/>
        </p:nvGrpSpPr>
        <p:grpSpPr>
          <a:xfrm>
            <a:off x="3704529" y="2367212"/>
            <a:ext cx="1764545" cy="1278282"/>
            <a:chOff x="3704529" y="2367212"/>
            <a:chExt cx="1764545" cy="1278282"/>
          </a:xfrm>
        </p:grpSpPr>
        <p:sp>
          <p:nvSpPr>
            <p:cNvPr id="1716" name="Google Shape;1716;p61"/>
            <p:cNvSpPr/>
            <p:nvPr/>
          </p:nvSpPr>
          <p:spPr>
            <a:xfrm>
              <a:off x="4295211" y="2367212"/>
              <a:ext cx="583182" cy="314923"/>
            </a:xfrm>
            <a:custGeom>
              <a:avLst/>
              <a:gdLst/>
              <a:ahLst/>
              <a:cxnLst/>
              <a:rect l="l" t="t" r="r" b="b"/>
              <a:pathLst>
                <a:path w="18196" h="9826" extrusionOk="0">
                  <a:moveTo>
                    <a:pt x="14203" y="2156"/>
                  </a:moveTo>
                  <a:cubicBezTo>
                    <a:pt x="15005" y="2156"/>
                    <a:pt x="15656" y="2808"/>
                    <a:pt x="15656" y="3610"/>
                  </a:cubicBezTo>
                  <a:lnTo>
                    <a:pt x="15656" y="8021"/>
                  </a:lnTo>
                  <a:cubicBezTo>
                    <a:pt x="15656" y="8806"/>
                    <a:pt x="15005" y="9458"/>
                    <a:pt x="14203" y="9458"/>
                  </a:cubicBezTo>
                  <a:lnTo>
                    <a:pt x="3977" y="9458"/>
                  </a:lnTo>
                  <a:cubicBezTo>
                    <a:pt x="3175" y="9458"/>
                    <a:pt x="2540" y="8806"/>
                    <a:pt x="2540" y="8021"/>
                  </a:cubicBezTo>
                  <a:lnTo>
                    <a:pt x="2540" y="3610"/>
                  </a:lnTo>
                  <a:cubicBezTo>
                    <a:pt x="2540" y="2808"/>
                    <a:pt x="3175" y="2156"/>
                    <a:pt x="3977" y="2156"/>
                  </a:cubicBezTo>
                  <a:close/>
                  <a:moveTo>
                    <a:pt x="2005" y="0"/>
                  </a:moveTo>
                  <a:cubicBezTo>
                    <a:pt x="903" y="0"/>
                    <a:pt x="0" y="903"/>
                    <a:pt x="0" y="2022"/>
                  </a:cubicBezTo>
                  <a:lnTo>
                    <a:pt x="0" y="7820"/>
                  </a:lnTo>
                  <a:cubicBezTo>
                    <a:pt x="0" y="8923"/>
                    <a:pt x="903" y="9825"/>
                    <a:pt x="2005" y="9825"/>
                  </a:cubicBezTo>
                  <a:lnTo>
                    <a:pt x="16191" y="9825"/>
                  </a:lnTo>
                  <a:cubicBezTo>
                    <a:pt x="17294" y="9825"/>
                    <a:pt x="18196" y="8923"/>
                    <a:pt x="18196" y="7820"/>
                  </a:cubicBezTo>
                  <a:lnTo>
                    <a:pt x="18196" y="2022"/>
                  </a:lnTo>
                  <a:cubicBezTo>
                    <a:pt x="18196" y="903"/>
                    <a:pt x="17294" y="0"/>
                    <a:pt x="16191" y="0"/>
                  </a:cubicBezTo>
                  <a:close/>
                </a:path>
              </a:pathLst>
            </a:custGeom>
            <a:solidFill>
              <a:srgbClr val="000000">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1"/>
            <p:cNvSpPr/>
            <p:nvPr/>
          </p:nvSpPr>
          <p:spPr>
            <a:xfrm>
              <a:off x="3846992" y="2484483"/>
              <a:ext cx="234574" cy="65895"/>
            </a:xfrm>
            <a:custGeom>
              <a:avLst/>
              <a:gdLst/>
              <a:ahLst/>
              <a:cxnLst/>
              <a:rect l="l" t="t" r="r" b="b"/>
              <a:pathLst>
                <a:path w="7319" h="2056" extrusionOk="0">
                  <a:moveTo>
                    <a:pt x="1370" y="1"/>
                  </a:moveTo>
                  <a:cubicBezTo>
                    <a:pt x="0" y="1"/>
                    <a:pt x="0" y="2056"/>
                    <a:pt x="1370" y="2056"/>
                  </a:cubicBezTo>
                  <a:lnTo>
                    <a:pt x="6299" y="2056"/>
                  </a:lnTo>
                  <a:cubicBezTo>
                    <a:pt x="6851" y="2056"/>
                    <a:pt x="7319" y="1588"/>
                    <a:pt x="7319" y="1037"/>
                  </a:cubicBezTo>
                  <a:cubicBezTo>
                    <a:pt x="7319" y="468"/>
                    <a:pt x="6851" y="1"/>
                    <a:pt x="6299" y="1"/>
                  </a:cubicBezTo>
                  <a:close/>
                </a:path>
              </a:pathLst>
            </a:custGeom>
            <a:solidFill>
              <a:srgbClr val="000000">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1"/>
            <p:cNvSpPr/>
            <p:nvPr/>
          </p:nvSpPr>
          <p:spPr>
            <a:xfrm>
              <a:off x="5081333" y="2484483"/>
              <a:ext cx="234061" cy="65895"/>
            </a:xfrm>
            <a:custGeom>
              <a:avLst/>
              <a:gdLst/>
              <a:ahLst/>
              <a:cxnLst/>
              <a:rect l="l" t="t" r="r" b="b"/>
              <a:pathLst>
                <a:path w="7303" h="2056" extrusionOk="0">
                  <a:moveTo>
                    <a:pt x="1354" y="1"/>
                  </a:moveTo>
                  <a:cubicBezTo>
                    <a:pt x="0" y="1"/>
                    <a:pt x="0" y="2056"/>
                    <a:pt x="1354" y="2056"/>
                  </a:cubicBezTo>
                  <a:lnTo>
                    <a:pt x="6283" y="2056"/>
                  </a:lnTo>
                  <a:cubicBezTo>
                    <a:pt x="6851" y="2056"/>
                    <a:pt x="7302" y="1588"/>
                    <a:pt x="7302" y="1037"/>
                  </a:cubicBezTo>
                  <a:cubicBezTo>
                    <a:pt x="7302" y="468"/>
                    <a:pt x="6851" y="1"/>
                    <a:pt x="6283" y="1"/>
                  </a:cubicBezTo>
                  <a:close/>
                </a:path>
              </a:pathLst>
            </a:custGeom>
            <a:solidFill>
              <a:srgbClr val="000000">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1"/>
            <p:cNvSpPr/>
            <p:nvPr/>
          </p:nvSpPr>
          <p:spPr>
            <a:xfrm>
              <a:off x="3704529" y="2524642"/>
              <a:ext cx="1764545" cy="1120853"/>
            </a:xfrm>
            <a:custGeom>
              <a:avLst/>
              <a:gdLst/>
              <a:ahLst/>
              <a:cxnLst/>
              <a:rect l="l" t="t" r="r" b="b"/>
              <a:pathLst>
                <a:path w="55056" h="34972" extrusionOk="0">
                  <a:moveTo>
                    <a:pt x="2440" y="1"/>
                  </a:moveTo>
                  <a:cubicBezTo>
                    <a:pt x="1087" y="1"/>
                    <a:pt x="1" y="1104"/>
                    <a:pt x="1" y="2457"/>
                  </a:cubicBezTo>
                  <a:lnTo>
                    <a:pt x="1" y="27353"/>
                  </a:lnTo>
                  <a:cubicBezTo>
                    <a:pt x="101" y="27336"/>
                    <a:pt x="201" y="27336"/>
                    <a:pt x="318" y="27336"/>
                  </a:cubicBezTo>
                  <a:cubicBezTo>
                    <a:pt x="4362" y="27336"/>
                    <a:pt x="7436" y="30995"/>
                    <a:pt x="6734" y="34972"/>
                  </a:cubicBezTo>
                  <a:lnTo>
                    <a:pt x="48322" y="34972"/>
                  </a:lnTo>
                  <a:cubicBezTo>
                    <a:pt x="47620" y="30995"/>
                    <a:pt x="50695" y="27336"/>
                    <a:pt x="54738" y="27336"/>
                  </a:cubicBezTo>
                  <a:cubicBezTo>
                    <a:pt x="54838" y="27336"/>
                    <a:pt x="54955" y="27336"/>
                    <a:pt x="55055" y="27353"/>
                  </a:cubicBezTo>
                  <a:lnTo>
                    <a:pt x="55055" y="2457"/>
                  </a:lnTo>
                  <a:cubicBezTo>
                    <a:pt x="55055" y="1104"/>
                    <a:pt x="53969" y="1"/>
                    <a:pt x="52616"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1"/>
            <p:cNvSpPr/>
            <p:nvPr/>
          </p:nvSpPr>
          <p:spPr>
            <a:xfrm>
              <a:off x="3704529" y="2524642"/>
              <a:ext cx="1764545" cy="1120853"/>
            </a:xfrm>
            <a:custGeom>
              <a:avLst/>
              <a:gdLst/>
              <a:ahLst/>
              <a:cxnLst/>
              <a:rect l="l" t="t" r="r" b="b"/>
              <a:pathLst>
                <a:path w="55056" h="34972" extrusionOk="0">
                  <a:moveTo>
                    <a:pt x="2440" y="1"/>
                  </a:moveTo>
                  <a:cubicBezTo>
                    <a:pt x="1087" y="1"/>
                    <a:pt x="1" y="1104"/>
                    <a:pt x="1" y="2457"/>
                  </a:cubicBezTo>
                  <a:lnTo>
                    <a:pt x="1" y="27353"/>
                  </a:lnTo>
                  <a:cubicBezTo>
                    <a:pt x="101" y="27336"/>
                    <a:pt x="201" y="27336"/>
                    <a:pt x="318" y="27336"/>
                  </a:cubicBezTo>
                  <a:cubicBezTo>
                    <a:pt x="4362" y="27336"/>
                    <a:pt x="7436" y="30995"/>
                    <a:pt x="6734" y="34972"/>
                  </a:cubicBezTo>
                  <a:lnTo>
                    <a:pt x="48322" y="34972"/>
                  </a:lnTo>
                  <a:cubicBezTo>
                    <a:pt x="47620" y="30995"/>
                    <a:pt x="50695" y="27336"/>
                    <a:pt x="54738" y="27336"/>
                  </a:cubicBezTo>
                  <a:cubicBezTo>
                    <a:pt x="54838" y="27336"/>
                    <a:pt x="54955" y="27336"/>
                    <a:pt x="55055" y="27353"/>
                  </a:cubicBezTo>
                  <a:lnTo>
                    <a:pt x="55055" y="2457"/>
                  </a:lnTo>
                  <a:cubicBezTo>
                    <a:pt x="55055" y="1104"/>
                    <a:pt x="53969" y="1"/>
                    <a:pt x="52616" y="1"/>
                  </a:cubicBezTo>
                  <a:close/>
                </a:path>
              </a:pathLst>
            </a:custGeom>
            <a:solidFill>
              <a:srgbClr val="FFFFFF">
                <a:alpha val="4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1"/>
            <p:cNvSpPr/>
            <p:nvPr/>
          </p:nvSpPr>
          <p:spPr>
            <a:xfrm>
              <a:off x="3704529" y="3400729"/>
              <a:ext cx="238356" cy="244766"/>
            </a:xfrm>
            <a:custGeom>
              <a:avLst/>
              <a:gdLst/>
              <a:ahLst/>
              <a:cxnLst/>
              <a:rect l="l" t="t" r="r" b="b"/>
              <a:pathLst>
                <a:path w="7437" h="7637" extrusionOk="0">
                  <a:moveTo>
                    <a:pt x="318" y="1"/>
                  </a:moveTo>
                  <a:cubicBezTo>
                    <a:pt x="201" y="1"/>
                    <a:pt x="101" y="1"/>
                    <a:pt x="1" y="18"/>
                  </a:cubicBezTo>
                  <a:lnTo>
                    <a:pt x="1" y="5197"/>
                  </a:lnTo>
                  <a:cubicBezTo>
                    <a:pt x="1" y="6534"/>
                    <a:pt x="1087" y="7637"/>
                    <a:pt x="2440" y="7637"/>
                  </a:cubicBezTo>
                  <a:lnTo>
                    <a:pt x="6734" y="7637"/>
                  </a:lnTo>
                  <a:cubicBezTo>
                    <a:pt x="7436" y="3660"/>
                    <a:pt x="4362" y="1"/>
                    <a:pt x="318" y="1"/>
                  </a:cubicBezTo>
                  <a:close/>
                </a:path>
              </a:pathLst>
            </a:custGeom>
            <a:solidFill>
              <a:srgbClr val="000000">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1"/>
            <p:cNvSpPr/>
            <p:nvPr/>
          </p:nvSpPr>
          <p:spPr>
            <a:xfrm>
              <a:off x="5230750" y="3400729"/>
              <a:ext cx="238324" cy="244766"/>
            </a:xfrm>
            <a:custGeom>
              <a:avLst/>
              <a:gdLst/>
              <a:ahLst/>
              <a:cxnLst/>
              <a:rect l="l" t="t" r="r" b="b"/>
              <a:pathLst>
                <a:path w="7436" h="7637" extrusionOk="0">
                  <a:moveTo>
                    <a:pt x="7118" y="1"/>
                  </a:moveTo>
                  <a:cubicBezTo>
                    <a:pt x="3075" y="1"/>
                    <a:pt x="0" y="3643"/>
                    <a:pt x="702" y="7637"/>
                  </a:cubicBezTo>
                  <a:lnTo>
                    <a:pt x="4996" y="7637"/>
                  </a:lnTo>
                  <a:cubicBezTo>
                    <a:pt x="6349" y="7637"/>
                    <a:pt x="7435" y="6534"/>
                    <a:pt x="7435" y="5197"/>
                  </a:cubicBezTo>
                  <a:lnTo>
                    <a:pt x="7435" y="18"/>
                  </a:lnTo>
                  <a:cubicBezTo>
                    <a:pt x="7335" y="1"/>
                    <a:pt x="7218" y="1"/>
                    <a:pt x="7118" y="1"/>
                  </a:cubicBezTo>
                  <a:close/>
                </a:path>
              </a:pathLst>
            </a:custGeom>
            <a:solidFill>
              <a:srgbClr val="000000">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1"/>
            <p:cNvSpPr/>
            <p:nvPr/>
          </p:nvSpPr>
          <p:spPr>
            <a:xfrm>
              <a:off x="3844043" y="2622779"/>
              <a:ext cx="45799" cy="738624"/>
            </a:xfrm>
            <a:custGeom>
              <a:avLst/>
              <a:gdLst/>
              <a:ahLst/>
              <a:cxnLst/>
              <a:rect l="l" t="t" r="r" b="b"/>
              <a:pathLst>
                <a:path w="1429" h="23046" extrusionOk="0">
                  <a:moveTo>
                    <a:pt x="717" y="1"/>
                  </a:moveTo>
                  <a:cubicBezTo>
                    <a:pt x="360" y="1"/>
                    <a:pt x="0" y="239"/>
                    <a:pt x="9" y="715"/>
                  </a:cubicBezTo>
                  <a:lnTo>
                    <a:pt x="9" y="22319"/>
                  </a:lnTo>
                  <a:cubicBezTo>
                    <a:pt x="0" y="22804"/>
                    <a:pt x="360" y="23046"/>
                    <a:pt x="717" y="23046"/>
                  </a:cubicBezTo>
                  <a:cubicBezTo>
                    <a:pt x="1074" y="23046"/>
                    <a:pt x="1429" y="22804"/>
                    <a:pt x="1412" y="22319"/>
                  </a:cubicBezTo>
                  <a:lnTo>
                    <a:pt x="1412" y="715"/>
                  </a:lnTo>
                  <a:cubicBezTo>
                    <a:pt x="1429" y="239"/>
                    <a:pt x="1074" y="1"/>
                    <a:pt x="717" y="1"/>
                  </a:cubicBezTo>
                  <a:close/>
                </a:path>
              </a:pathLst>
            </a:custGeom>
            <a:solidFill>
              <a:srgbClr val="000000">
                <a:alpha val="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1"/>
            <p:cNvSpPr/>
            <p:nvPr/>
          </p:nvSpPr>
          <p:spPr>
            <a:xfrm>
              <a:off x="4023715" y="2623997"/>
              <a:ext cx="46056" cy="939834"/>
            </a:xfrm>
            <a:custGeom>
              <a:avLst/>
              <a:gdLst/>
              <a:ahLst/>
              <a:cxnLst/>
              <a:rect l="l" t="t" r="r" b="b"/>
              <a:pathLst>
                <a:path w="1437" h="29324" extrusionOk="0">
                  <a:moveTo>
                    <a:pt x="719" y="0"/>
                  </a:moveTo>
                  <a:cubicBezTo>
                    <a:pt x="376" y="0"/>
                    <a:pt x="33" y="226"/>
                    <a:pt x="17" y="677"/>
                  </a:cubicBezTo>
                  <a:lnTo>
                    <a:pt x="17" y="28597"/>
                  </a:lnTo>
                  <a:cubicBezTo>
                    <a:pt x="0" y="29081"/>
                    <a:pt x="359" y="29324"/>
                    <a:pt x="719" y="29324"/>
                  </a:cubicBezTo>
                  <a:cubicBezTo>
                    <a:pt x="1078" y="29324"/>
                    <a:pt x="1437" y="29081"/>
                    <a:pt x="1420" y="28597"/>
                  </a:cubicBezTo>
                  <a:lnTo>
                    <a:pt x="1420" y="677"/>
                  </a:lnTo>
                  <a:cubicBezTo>
                    <a:pt x="1404" y="226"/>
                    <a:pt x="1061" y="0"/>
                    <a:pt x="719" y="0"/>
                  </a:cubicBezTo>
                  <a:close/>
                </a:path>
              </a:pathLst>
            </a:custGeom>
            <a:solidFill>
              <a:srgbClr val="000000">
                <a:alpha val="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1"/>
            <p:cNvSpPr/>
            <p:nvPr/>
          </p:nvSpPr>
          <p:spPr>
            <a:xfrm>
              <a:off x="4204157" y="2623196"/>
              <a:ext cx="45030" cy="939834"/>
            </a:xfrm>
            <a:custGeom>
              <a:avLst/>
              <a:gdLst/>
              <a:ahLst/>
              <a:cxnLst/>
              <a:rect l="l" t="t" r="r" b="b"/>
              <a:pathLst>
                <a:path w="1405" h="29324" extrusionOk="0">
                  <a:moveTo>
                    <a:pt x="703" y="0"/>
                  </a:moveTo>
                  <a:cubicBezTo>
                    <a:pt x="352" y="0"/>
                    <a:pt x="1" y="234"/>
                    <a:pt x="1" y="702"/>
                  </a:cubicBezTo>
                  <a:lnTo>
                    <a:pt x="1" y="28622"/>
                  </a:lnTo>
                  <a:cubicBezTo>
                    <a:pt x="1" y="29090"/>
                    <a:pt x="352" y="29324"/>
                    <a:pt x="703" y="29324"/>
                  </a:cubicBezTo>
                  <a:cubicBezTo>
                    <a:pt x="1053" y="29324"/>
                    <a:pt x="1404" y="29090"/>
                    <a:pt x="1404" y="28622"/>
                  </a:cubicBezTo>
                  <a:lnTo>
                    <a:pt x="1404" y="702"/>
                  </a:lnTo>
                  <a:cubicBezTo>
                    <a:pt x="1404" y="234"/>
                    <a:pt x="1053" y="0"/>
                    <a:pt x="703" y="0"/>
                  </a:cubicBezTo>
                  <a:close/>
                </a:path>
              </a:pathLst>
            </a:custGeom>
            <a:solidFill>
              <a:srgbClr val="000000">
                <a:alpha val="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1"/>
            <p:cNvSpPr/>
            <p:nvPr/>
          </p:nvSpPr>
          <p:spPr>
            <a:xfrm>
              <a:off x="4383829" y="2623580"/>
              <a:ext cx="45832" cy="939866"/>
            </a:xfrm>
            <a:custGeom>
              <a:avLst/>
              <a:gdLst/>
              <a:ahLst/>
              <a:cxnLst/>
              <a:rect l="l" t="t" r="r" b="b"/>
              <a:pathLst>
                <a:path w="1430" h="29325" extrusionOk="0">
                  <a:moveTo>
                    <a:pt x="717" y="1"/>
                  </a:moveTo>
                  <a:cubicBezTo>
                    <a:pt x="372" y="1"/>
                    <a:pt x="26" y="230"/>
                    <a:pt x="9" y="690"/>
                  </a:cubicBezTo>
                  <a:lnTo>
                    <a:pt x="9" y="28610"/>
                  </a:lnTo>
                  <a:cubicBezTo>
                    <a:pt x="1" y="29086"/>
                    <a:pt x="360" y="29324"/>
                    <a:pt x="717" y="29324"/>
                  </a:cubicBezTo>
                  <a:cubicBezTo>
                    <a:pt x="1074" y="29324"/>
                    <a:pt x="1429" y="29086"/>
                    <a:pt x="1412" y="28610"/>
                  </a:cubicBezTo>
                  <a:lnTo>
                    <a:pt x="1412" y="690"/>
                  </a:lnTo>
                  <a:cubicBezTo>
                    <a:pt x="1404" y="230"/>
                    <a:pt x="1062" y="1"/>
                    <a:pt x="717" y="1"/>
                  </a:cubicBezTo>
                  <a:close/>
                </a:path>
              </a:pathLst>
            </a:custGeom>
            <a:solidFill>
              <a:srgbClr val="000000">
                <a:alpha val="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1"/>
            <p:cNvSpPr/>
            <p:nvPr/>
          </p:nvSpPr>
          <p:spPr>
            <a:xfrm>
              <a:off x="4564046" y="2623997"/>
              <a:ext cx="45543" cy="939834"/>
            </a:xfrm>
            <a:custGeom>
              <a:avLst/>
              <a:gdLst/>
              <a:ahLst/>
              <a:cxnLst/>
              <a:rect l="l" t="t" r="r" b="b"/>
              <a:pathLst>
                <a:path w="1421" h="29324" extrusionOk="0">
                  <a:moveTo>
                    <a:pt x="704" y="0"/>
                  </a:moveTo>
                  <a:cubicBezTo>
                    <a:pt x="363" y="0"/>
                    <a:pt x="25" y="226"/>
                    <a:pt x="17" y="677"/>
                  </a:cubicBezTo>
                  <a:lnTo>
                    <a:pt x="17" y="28597"/>
                  </a:lnTo>
                  <a:cubicBezTo>
                    <a:pt x="0" y="29081"/>
                    <a:pt x="355" y="29324"/>
                    <a:pt x="710" y="29324"/>
                  </a:cubicBezTo>
                  <a:cubicBezTo>
                    <a:pt x="1065" y="29324"/>
                    <a:pt x="1420" y="29081"/>
                    <a:pt x="1404" y="28597"/>
                  </a:cubicBezTo>
                  <a:lnTo>
                    <a:pt x="1404" y="677"/>
                  </a:lnTo>
                  <a:cubicBezTo>
                    <a:pt x="1387" y="226"/>
                    <a:pt x="1044" y="0"/>
                    <a:pt x="704" y="0"/>
                  </a:cubicBezTo>
                  <a:close/>
                </a:path>
              </a:pathLst>
            </a:custGeom>
            <a:solidFill>
              <a:srgbClr val="000000">
                <a:alpha val="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1"/>
            <p:cNvSpPr/>
            <p:nvPr/>
          </p:nvSpPr>
          <p:spPr>
            <a:xfrm>
              <a:off x="4743975" y="2623997"/>
              <a:ext cx="45543" cy="939834"/>
            </a:xfrm>
            <a:custGeom>
              <a:avLst/>
              <a:gdLst/>
              <a:ahLst/>
              <a:cxnLst/>
              <a:rect l="l" t="t" r="r" b="b"/>
              <a:pathLst>
                <a:path w="1421" h="29324" extrusionOk="0">
                  <a:moveTo>
                    <a:pt x="704" y="0"/>
                  </a:moveTo>
                  <a:cubicBezTo>
                    <a:pt x="363" y="0"/>
                    <a:pt x="25" y="226"/>
                    <a:pt x="17" y="677"/>
                  </a:cubicBezTo>
                  <a:lnTo>
                    <a:pt x="17" y="28597"/>
                  </a:lnTo>
                  <a:cubicBezTo>
                    <a:pt x="0" y="29081"/>
                    <a:pt x="355" y="29324"/>
                    <a:pt x="710" y="29324"/>
                  </a:cubicBezTo>
                  <a:cubicBezTo>
                    <a:pt x="1065" y="29324"/>
                    <a:pt x="1420" y="29081"/>
                    <a:pt x="1404" y="28597"/>
                  </a:cubicBezTo>
                  <a:lnTo>
                    <a:pt x="1404" y="677"/>
                  </a:lnTo>
                  <a:cubicBezTo>
                    <a:pt x="1387" y="226"/>
                    <a:pt x="1044" y="0"/>
                    <a:pt x="704" y="0"/>
                  </a:cubicBezTo>
                  <a:close/>
                </a:path>
              </a:pathLst>
            </a:custGeom>
            <a:solidFill>
              <a:srgbClr val="000000">
                <a:alpha val="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1"/>
            <p:cNvSpPr/>
            <p:nvPr/>
          </p:nvSpPr>
          <p:spPr>
            <a:xfrm>
              <a:off x="4923904" y="2623580"/>
              <a:ext cx="45543" cy="939866"/>
            </a:xfrm>
            <a:custGeom>
              <a:avLst/>
              <a:gdLst/>
              <a:ahLst/>
              <a:cxnLst/>
              <a:rect l="l" t="t" r="r" b="b"/>
              <a:pathLst>
                <a:path w="1421" h="29325" extrusionOk="0">
                  <a:moveTo>
                    <a:pt x="710" y="1"/>
                  </a:moveTo>
                  <a:cubicBezTo>
                    <a:pt x="368" y="1"/>
                    <a:pt x="25" y="230"/>
                    <a:pt x="17" y="690"/>
                  </a:cubicBezTo>
                  <a:lnTo>
                    <a:pt x="17" y="28610"/>
                  </a:lnTo>
                  <a:cubicBezTo>
                    <a:pt x="0" y="29086"/>
                    <a:pt x="355" y="29324"/>
                    <a:pt x="710" y="29324"/>
                  </a:cubicBezTo>
                  <a:cubicBezTo>
                    <a:pt x="1065" y="29324"/>
                    <a:pt x="1420" y="29086"/>
                    <a:pt x="1404" y="28610"/>
                  </a:cubicBezTo>
                  <a:lnTo>
                    <a:pt x="1404" y="690"/>
                  </a:lnTo>
                  <a:cubicBezTo>
                    <a:pt x="1395" y="230"/>
                    <a:pt x="1053" y="1"/>
                    <a:pt x="710" y="1"/>
                  </a:cubicBezTo>
                  <a:close/>
                </a:path>
              </a:pathLst>
            </a:custGeom>
            <a:solidFill>
              <a:srgbClr val="000000">
                <a:alpha val="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1"/>
            <p:cNvSpPr/>
            <p:nvPr/>
          </p:nvSpPr>
          <p:spPr>
            <a:xfrm>
              <a:off x="5103832" y="2623580"/>
              <a:ext cx="45543" cy="939866"/>
            </a:xfrm>
            <a:custGeom>
              <a:avLst/>
              <a:gdLst/>
              <a:ahLst/>
              <a:cxnLst/>
              <a:rect l="l" t="t" r="r" b="b"/>
              <a:pathLst>
                <a:path w="1421" h="29325" extrusionOk="0">
                  <a:moveTo>
                    <a:pt x="710" y="1"/>
                  </a:moveTo>
                  <a:cubicBezTo>
                    <a:pt x="368" y="1"/>
                    <a:pt x="25" y="230"/>
                    <a:pt x="17" y="690"/>
                  </a:cubicBezTo>
                  <a:lnTo>
                    <a:pt x="17" y="28610"/>
                  </a:lnTo>
                  <a:cubicBezTo>
                    <a:pt x="0" y="29086"/>
                    <a:pt x="355" y="29324"/>
                    <a:pt x="710" y="29324"/>
                  </a:cubicBezTo>
                  <a:cubicBezTo>
                    <a:pt x="1065" y="29324"/>
                    <a:pt x="1420" y="29086"/>
                    <a:pt x="1404" y="28610"/>
                  </a:cubicBezTo>
                  <a:lnTo>
                    <a:pt x="1404" y="690"/>
                  </a:lnTo>
                  <a:cubicBezTo>
                    <a:pt x="1395" y="230"/>
                    <a:pt x="1053" y="1"/>
                    <a:pt x="710" y="1"/>
                  </a:cubicBezTo>
                  <a:close/>
                </a:path>
              </a:pathLst>
            </a:custGeom>
            <a:solidFill>
              <a:srgbClr val="000000">
                <a:alpha val="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1"/>
            <p:cNvSpPr/>
            <p:nvPr/>
          </p:nvSpPr>
          <p:spPr>
            <a:xfrm>
              <a:off x="5283761" y="2622779"/>
              <a:ext cx="45799" cy="738624"/>
            </a:xfrm>
            <a:custGeom>
              <a:avLst/>
              <a:gdLst/>
              <a:ahLst/>
              <a:cxnLst/>
              <a:rect l="l" t="t" r="r" b="b"/>
              <a:pathLst>
                <a:path w="1429" h="23046" extrusionOk="0">
                  <a:moveTo>
                    <a:pt x="713" y="1"/>
                  </a:moveTo>
                  <a:cubicBezTo>
                    <a:pt x="355" y="1"/>
                    <a:pt x="0" y="239"/>
                    <a:pt x="17" y="715"/>
                  </a:cubicBezTo>
                  <a:lnTo>
                    <a:pt x="17" y="22319"/>
                  </a:lnTo>
                  <a:cubicBezTo>
                    <a:pt x="0" y="22804"/>
                    <a:pt x="355" y="23046"/>
                    <a:pt x="713" y="23046"/>
                  </a:cubicBezTo>
                  <a:cubicBezTo>
                    <a:pt x="1070" y="23046"/>
                    <a:pt x="1429" y="22804"/>
                    <a:pt x="1421" y="22319"/>
                  </a:cubicBezTo>
                  <a:lnTo>
                    <a:pt x="1421" y="715"/>
                  </a:lnTo>
                  <a:cubicBezTo>
                    <a:pt x="1429" y="239"/>
                    <a:pt x="1070" y="1"/>
                    <a:pt x="713" y="1"/>
                  </a:cubicBezTo>
                  <a:close/>
                </a:path>
              </a:pathLst>
            </a:custGeom>
            <a:solidFill>
              <a:srgbClr val="000000">
                <a:alpha val="82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1"/>
            <p:cNvSpPr/>
            <p:nvPr/>
          </p:nvSpPr>
          <p:spPr>
            <a:xfrm>
              <a:off x="4179542" y="2761299"/>
              <a:ext cx="790449" cy="663563"/>
            </a:xfrm>
            <a:custGeom>
              <a:avLst/>
              <a:gdLst/>
              <a:ahLst/>
              <a:cxnLst/>
              <a:rect l="l" t="t" r="r" b="b"/>
              <a:pathLst>
                <a:path w="24663" h="20704" extrusionOk="0">
                  <a:moveTo>
                    <a:pt x="18220" y="0"/>
                  </a:moveTo>
                  <a:cubicBezTo>
                    <a:pt x="16014" y="0"/>
                    <a:pt x="13905" y="1128"/>
                    <a:pt x="12699" y="3076"/>
                  </a:cubicBezTo>
                  <a:cubicBezTo>
                    <a:pt x="11474" y="1075"/>
                    <a:pt x="9353" y="5"/>
                    <a:pt x="7199" y="5"/>
                  </a:cubicBezTo>
                  <a:cubicBezTo>
                    <a:pt x="5738" y="5"/>
                    <a:pt x="4263" y="496"/>
                    <a:pt x="3041" y="1522"/>
                  </a:cubicBezTo>
                  <a:cubicBezTo>
                    <a:pt x="34" y="4079"/>
                    <a:pt x="0" y="8724"/>
                    <a:pt x="2974" y="11314"/>
                  </a:cubicBezTo>
                  <a:lnTo>
                    <a:pt x="12114" y="20453"/>
                  </a:lnTo>
                  <a:cubicBezTo>
                    <a:pt x="12281" y="20620"/>
                    <a:pt x="12494" y="20704"/>
                    <a:pt x="12707" y="20704"/>
                  </a:cubicBezTo>
                  <a:cubicBezTo>
                    <a:pt x="12920" y="20704"/>
                    <a:pt x="13133" y="20620"/>
                    <a:pt x="13300" y="20453"/>
                  </a:cubicBezTo>
                  <a:lnTo>
                    <a:pt x="22440" y="11314"/>
                  </a:lnTo>
                  <a:cubicBezTo>
                    <a:pt x="23843" y="10094"/>
                    <a:pt x="24645" y="8323"/>
                    <a:pt x="24645" y="6451"/>
                  </a:cubicBezTo>
                  <a:cubicBezTo>
                    <a:pt x="24662" y="3561"/>
                    <a:pt x="22741" y="1021"/>
                    <a:pt x="19950" y="236"/>
                  </a:cubicBezTo>
                  <a:cubicBezTo>
                    <a:pt x="19376" y="77"/>
                    <a:pt x="18795" y="0"/>
                    <a:pt x="18220"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1"/>
            <p:cNvSpPr/>
            <p:nvPr/>
          </p:nvSpPr>
          <p:spPr>
            <a:xfrm>
              <a:off x="4452640" y="2947157"/>
              <a:ext cx="268323" cy="268323"/>
            </a:xfrm>
            <a:custGeom>
              <a:avLst/>
              <a:gdLst/>
              <a:ahLst/>
              <a:cxnLst/>
              <a:rect l="l" t="t" r="r" b="b"/>
              <a:pathLst>
                <a:path w="8372" h="8372" extrusionOk="0">
                  <a:moveTo>
                    <a:pt x="3275" y="1"/>
                  </a:moveTo>
                  <a:cubicBezTo>
                    <a:pt x="3075" y="1"/>
                    <a:pt x="2908" y="151"/>
                    <a:pt x="2908" y="352"/>
                  </a:cubicBezTo>
                  <a:lnTo>
                    <a:pt x="2908" y="2908"/>
                  </a:lnTo>
                  <a:lnTo>
                    <a:pt x="368" y="2908"/>
                  </a:lnTo>
                  <a:cubicBezTo>
                    <a:pt x="168" y="2908"/>
                    <a:pt x="1" y="3075"/>
                    <a:pt x="1" y="3276"/>
                  </a:cubicBezTo>
                  <a:lnTo>
                    <a:pt x="1" y="5097"/>
                  </a:lnTo>
                  <a:cubicBezTo>
                    <a:pt x="1" y="5297"/>
                    <a:pt x="168" y="5448"/>
                    <a:pt x="368" y="5448"/>
                  </a:cubicBezTo>
                  <a:lnTo>
                    <a:pt x="2908" y="5448"/>
                  </a:lnTo>
                  <a:lnTo>
                    <a:pt x="2908" y="8004"/>
                  </a:lnTo>
                  <a:cubicBezTo>
                    <a:pt x="2908" y="8205"/>
                    <a:pt x="3075" y="8372"/>
                    <a:pt x="3275" y="8372"/>
                  </a:cubicBezTo>
                  <a:lnTo>
                    <a:pt x="5097" y="8372"/>
                  </a:lnTo>
                  <a:cubicBezTo>
                    <a:pt x="5297" y="8372"/>
                    <a:pt x="5464" y="8205"/>
                    <a:pt x="5464" y="8004"/>
                  </a:cubicBezTo>
                  <a:lnTo>
                    <a:pt x="5464" y="5448"/>
                  </a:lnTo>
                  <a:lnTo>
                    <a:pt x="8004" y="5448"/>
                  </a:lnTo>
                  <a:cubicBezTo>
                    <a:pt x="8205" y="5448"/>
                    <a:pt x="8372" y="5297"/>
                    <a:pt x="8372" y="5097"/>
                  </a:cubicBezTo>
                  <a:lnTo>
                    <a:pt x="8372" y="3276"/>
                  </a:lnTo>
                  <a:cubicBezTo>
                    <a:pt x="8372" y="3075"/>
                    <a:pt x="8205" y="2908"/>
                    <a:pt x="8004" y="2908"/>
                  </a:cubicBezTo>
                  <a:lnTo>
                    <a:pt x="5464" y="2908"/>
                  </a:lnTo>
                  <a:lnTo>
                    <a:pt x="5464" y="352"/>
                  </a:lnTo>
                  <a:cubicBezTo>
                    <a:pt x="5464" y="151"/>
                    <a:pt x="5297" y="1"/>
                    <a:pt x="50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4" name="Google Shape;1734;p61"/>
          <p:cNvSpPr/>
          <p:nvPr/>
        </p:nvSpPr>
        <p:spPr>
          <a:xfrm rot="10800000" flipH="1">
            <a:off x="4980988" y="3836742"/>
            <a:ext cx="1087906" cy="331354"/>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cxnSp>
        <p:nvCxnSpPr>
          <p:cNvPr id="1735" name="Google Shape;1735;p61"/>
          <p:cNvCxnSpPr>
            <a:stCxn id="1736" idx="4"/>
          </p:cNvCxnSpPr>
          <p:nvPr/>
        </p:nvCxnSpPr>
        <p:spPr>
          <a:xfrm>
            <a:off x="2503063" y="3030853"/>
            <a:ext cx="1088100" cy="0"/>
          </a:xfrm>
          <a:prstGeom prst="straightConnector1">
            <a:avLst/>
          </a:prstGeom>
          <a:noFill/>
          <a:ln w="19050" cap="flat" cmpd="sng">
            <a:solidFill>
              <a:schemeClr val="dk1"/>
            </a:solidFill>
            <a:prstDash val="solid"/>
            <a:round/>
            <a:headEnd type="none" w="med" len="med"/>
            <a:tailEnd type="none" w="med" len="med"/>
          </a:ln>
        </p:spPr>
      </p:cxnSp>
      <p:sp>
        <p:nvSpPr>
          <p:cNvPr id="1737" name="Google Shape;1737;p61"/>
          <p:cNvSpPr/>
          <p:nvPr/>
        </p:nvSpPr>
        <p:spPr>
          <a:xfrm rot="-5400000" flipH="1">
            <a:off x="2957164" y="1836075"/>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1"/>
          <p:cNvSpPr/>
          <p:nvPr/>
        </p:nvSpPr>
        <p:spPr>
          <a:xfrm rot="-5400000" flipH="1">
            <a:off x="2957164" y="4107731"/>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1"/>
          <p:cNvSpPr/>
          <p:nvPr/>
        </p:nvSpPr>
        <p:spPr>
          <a:xfrm flipH="1">
            <a:off x="3075107" y="1898925"/>
            <a:ext cx="1087906" cy="331354"/>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1740" name="Google Shape;1740;p61"/>
          <p:cNvSpPr/>
          <p:nvPr/>
        </p:nvSpPr>
        <p:spPr>
          <a:xfrm rot="10800000">
            <a:off x="3075107" y="3836742"/>
            <a:ext cx="1087906" cy="331354"/>
          </a:xfrm>
          <a:custGeom>
            <a:avLst/>
            <a:gdLst/>
            <a:ahLst/>
            <a:cxnLst/>
            <a:rect l="l" t="t" r="r" b="b"/>
            <a:pathLst>
              <a:path w="43538" h="13233" extrusionOk="0">
                <a:moveTo>
                  <a:pt x="43538" y="0"/>
                </a:moveTo>
                <a:lnTo>
                  <a:pt x="0" y="0"/>
                </a:lnTo>
                <a:lnTo>
                  <a:pt x="0" y="13233"/>
                </a:lnTo>
              </a:path>
            </a:pathLst>
          </a:custGeom>
          <a:noFill/>
          <a:ln w="19050" cap="flat" cmpd="sng">
            <a:solidFill>
              <a:schemeClr val="dk1"/>
            </a:solidFill>
            <a:prstDash val="solid"/>
            <a:round/>
            <a:headEnd type="none" w="med" len="med"/>
            <a:tailEnd type="none" w="med" len="med"/>
          </a:ln>
        </p:spPr>
      </p:sp>
      <p:sp>
        <p:nvSpPr>
          <p:cNvPr id="1736" name="Google Shape;1736;p61"/>
          <p:cNvSpPr/>
          <p:nvPr/>
        </p:nvSpPr>
        <p:spPr>
          <a:xfrm rot="-5400000" flipH="1">
            <a:off x="2385163" y="2971903"/>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1"/>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Post-prevention</a:t>
            </a:r>
            <a:endParaRPr/>
          </a:p>
        </p:txBody>
      </p:sp>
      <p:sp>
        <p:nvSpPr>
          <p:cNvPr id="1742" name="Google Shape;1742;p61"/>
          <p:cNvSpPr txBox="1">
            <a:spLocks noGrp="1"/>
          </p:cNvSpPr>
          <p:nvPr>
            <p:ph type="subTitle" idx="1"/>
          </p:nvPr>
        </p:nvSpPr>
        <p:spPr>
          <a:xfrm>
            <a:off x="2957175" y="1567325"/>
            <a:ext cx="1206000" cy="33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a:t>
            </a:r>
            <a:endParaRPr/>
          </a:p>
        </p:txBody>
      </p:sp>
      <p:sp>
        <p:nvSpPr>
          <p:cNvPr id="1743" name="Google Shape;1743;p61"/>
          <p:cNvSpPr txBox="1">
            <a:spLocks noGrp="1"/>
          </p:cNvSpPr>
          <p:nvPr>
            <p:ph type="subTitle" idx="2"/>
          </p:nvPr>
        </p:nvSpPr>
        <p:spPr>
          <a:xfrm>
            <a:off x="1291975" y="1576575"/>
            <a:ext cx="1574100" cy="63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 is a gas giant and the biggest planet in our Solar System</a:t>
            </a:r>
            <a:endParaRPr/>
          </a:p>
        </p:txBody>
      </p:sp>
      <p:sp>
        <p:nvSpPr>
          <p:cNvPr id="1744" name="Google Shape;1744;p61"/>
          <p:cNvSpPr txBox="1">
            <a:spLocks noGrp="1"/>
          </p:cNvSpPr>
          <p:nvPr>
            <p:ph type="subTitle" idx="3"/>
          </p:nvPr>
        </p:nvSpPr>
        <p:spPr>
          <a:xfrm>
            <a:off x="2957175" y="3836931"/>
            <a:ext cx="1206000" cy="33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Neptune</a:t>
            </a:r>
            <a:endParaRPr/>
          </a:p>
        </p:txBody>
      </p:sp>
      <p:sp>
        <p:nvSpPr>
          <p:cNvPr id="1745" name="Google Shape;1745;p61"/>
          <p:cNvSpPr txBox="1">
            <a:spLocks noGrp="1"/>
          </p:cNvSpPr>
          <p:nvPr>
            <p:ph type="subTitle" idx="4"/>
          </p:nvPr>
        </p:nvSpPr>
        <p:spPr>
          <a:xfrm>
            <a:off x="1291975" y="3846175"/>
            <a:ext cx="1574100" cy="63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Neptune is the fourth-largest planet in our Solar System</a:t>
            </a:r>
            <a:endParaRPr/>
          </a:p>
        </p:txBody>
      </p:sp>
      <p:sp>
        <p:nvSpPr>
          <p:cNvPr id="1746" name="Google Shape;1746;p61"/>
          <p:cNvSpPr txBox="1">
            <a:spLocks noGrp="1"/>
          </p:cNvSpPr>
          <p:nvPr>
            <p:ph type="subTitle" idx="6"/>
          </p:nvPr>
        </p:nvSpPr>
        <p:spPr>
          <a:xfrm>
            <a:off x="720000" y="2709275"/>
            <a:ext cx="1574100" cy="63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 is terribly hot and its atmosphere is extremely poisonous</a:t>
            </a:r>
            <a:endParaRPr/>
          </a:p>
        </p:txBody>
      </p:sp>
      <p:sp>
        <p:nvSpPr>
          <p:cNvPr id="1747" name="Google Shape;1747;p61"/>
          <p:cNvSpPr txBox="1">
            <a:spLocks noGrp="1"/>
          </p:cNvSpPr>
          <p:nvPr>
            <p:ph type="subTitle" idx="5"/>
          </p:nvPr>
        </p:nvSpPr>
        <p:spPr>
          <a:xfrm>
            <a:off x="2385075" y="2700037"/>
            <a:ext cx="1206000" cy="33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a:t>
            </a:r>
            <a:endParaRPr/>
          </a:p>
        </p:txBody>
      </p:sp>
      <p:sp>
        <p:nvSpPr>
          <p:cNvPr id="1748" name="Google Shape;1748;p61"/>
          <p:cNvSpPr txBox="1">
            <a:spLocks noGrp="1"/>
          </p:cNvSpPr>
          <p:nvPr>
            <p:ph type="subTitle" idx="7"/>
          </p:nvPr>
        </p:nvSpPr>
        <p:spPr>
          <a:xfrm flipH="1">
            <a:off x="4980825" y="1567325"/>
            <a:ext cx="1206000" cy="33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1749" name="Google Shape;1749;p61"/>
          <p:cNvSpPr txBox="1">
            <a:spLocks noGrp="1"/>
          </p:cNvSpPr>
          <p:nvPr>
            <p:ph type="subTitle" idx="8"/>
          </p:nvPr>
        </p:nvSpPr>
        <p:spPr>
          <a:xfrm flipH="1">
            <a:off x="6277925" y="1576575"/>
            <a:ext cx="1574100" cy="63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smallest planet in our Solar System</a:t>
            </a:r>
            <a:endParaRPr/>
          </a:p>
        </p:txBody>
      </p:sp>
      <p:sp>
        <p:nvSpPr>
          <p:cNvPr id="1750" name="Google Shape;1750;p61"/>
          <p:cNvSpPr txBox="1">
            <a:spLocks noGrp="1"/>
          </p:cNvSpPr>
          <p:nvPr>
            <p:ph type="subTitle" idx="9"/>
          </p:nvPr>
        </p:nvSpPr>
        <p:spPr>
          <a:xfrm flipH="1">
            <a:off x="4980825" y="3836931"/>
            <a:ext cx="1206000" cy="33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1751" name="Google Shape;1751;p61"/>
          <p:cNvSpPr txBox="1">
            <a:spLocks noGrp="1"/>
          </p:cNvSpPr>
          <p:nvPr>
            <p:ph type="subTitle" idx="13"/>
          </p:nvPr>
        </p:nvSpPr>
        <p:spPr>
          <a:xfrm flipH="1">
            <a:off x="6277925" y="3846175"/>
            <a:ext cx="1574100" cy="63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a gas giant, composed mostly of hydrogen and helium</a:t>
            </a:r>
            <a:endParaRPr/>
          </a:p>
        </p:txBody>
      </p:sp>
      <p:sp>
        <p:nvSpPr>
          <p:cNvPr id="1752" name="Google Shape;1752;p61"/>
          <p:cNvSpPr txBox="1">
            <a:spLocks noGrp="1"/>
          </p:cNvSpPr>
          <p:nvPr>
            <p:ph type="subTitle" idx="15"/>
          </p:nvPr>
        </p:nvSpPr>
        <p:spPr>
          <a:xfrm flipH="1">
            <a:off x="6849900" y="2709275"/>
            <a:ext cx="1574100" cy="63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a cold place</a:t>
            </a:r>
            <a:endParaRPr/>
          </a:p>
        </p:txBody>
      </p:sp>
      <p:sp>
        <p:nvSpPr>
          <p:cNvPr id="1753" name="Google Shape;1753;p61"/>
          <p:cNvSpPr txBox="1">
            <a:spLocks noGrp="1"/>
          </p:cNvSpPr>
          <p:nvPr>
            <p:ph type="subTitle" idx="14"/>
          </p:nvPr>
        </p:nvSpPr>
        <p:spPr>
          <a:xfrm flipH="1">
            <a:off x="5552925" y="2700037"/>
            <a:ext cx="1206000" cy="33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39"/>
          <p:cNvSpPr txBox="1">
            <a:spLocks noGrp="1"/>
          </p:cNvSpPr>
          <p:nvPr>
            <p:ph type="title"/>
          </p:nvPr>
        </p:nvSpPr>
        <p:spPr>
          <a:xfrm>
            <a:off x="3733800" y="1352550"/>
            <a:ext cx="3993600" cy="61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About the Presenters</a:t>
            </a:r>
            <a:br>
              <a:rPr lang="en" dirty="0"/>
            </a:br>
            <a:endParaRPr/>
          </a:p>
        </p:txBody>
      </p:sp>
      <p:grpSp>
        <p:nvGrpSpPr>
          <p:cNvPr id="536" name="Google Shape;536;p39"/>
          <p:cNvGrpSpPr/>
          <p:nvPr/>
        </p:nvGrpSpPr>
        <p:grpSpPr>
          <a:xfrm>
            <a:off x="7315200" y="209550"/>
            <a:ext cx="1465547" cy="1458915"/>
            <a:chOff x="7019104" y="3218529"/>
            <a:chExt cx="1577383" cy="1570077"/>
          </a:xfrm>
        </p:grpSpPr>
        <p:sp>
          <p:nvSpPr>
            <p:cNvPr id="537" name="Google Shape;537;p39"/>
            <p:cNvSpPr/>
            <p:nvPr/>
          </p:nvSpPr>
          <p:spPr>
            <a:xfrm>
              <a:off x="7021796" y="3218529"/>
              <a:ext cx="1572576" cy="1570077"/>
            </a:xfrm>
            <a:custGeom>
              <a:avLst/>
              <a:gdLst/>
              <a:ahLst/>
              <a:cxnLst/>
              <a:rect l="l" t="t" r="r" b="b"/>
              <a:pathLst>
                <a:path w="49074" h="48996" extrusionOk="0">
                  <a:moveTo>
                    <a:pt x="37179" y="0"/>
                  </a:moveTo>
                  <a:cubicBezTo>
                    <a:pt x="36884" y="0"/>
                    <a:pt x="36592" y="113"/>
                    <a:pt x="36375" y="339"/>
                  </a:cubicBezTo>
                  <a:lnTo>
                    <a:pt x="451" y="36462"/>
                  </a:lnTo>
                  <a:cubicBezTo>
                    <a:pt x="0" y="36914"/>
                    <a:pt x="0" y="37649"/>
                    <a:pt x="451" y="38100"/>
                  </a:cubicBezTo>
                  <a:lnTo>
                    <a:pt x="11061" y="48660"/>
                  </a:lnTo>
                  <a:cubicBezTo>
                    <a:pt x="11285" y="48883"/>
                    <a:pt x="11578" y="48996"/>
                    <a:pt x="11872" y="48996"/>
                  </a:cubicBezTo>
                  <a:cubicBezTo>
                    <a:pt x="12171" y="48996"/>
                    <a:pt x="12471" y="48879"/>
                    <a:pt x="12699" y="48643"/>
                  </a:cubicBezTo>
                  <a:lnTo>
                    <a:pt x="48622" y="12519"/>
                  </a:lnTo>
                  <a:cubicBezTo>
                    <a:pt x="49073" y="12068"/>
                    <a:pt x="49073" y="11333"/>
                    <a:pt x="48605" y="10882"/>
                  </a:cubicBezTo>
                  <a:lnTo>
                    <a:pt x="37995" y="339"/>
                  </a:lnTo>
                  <a:cubicBezTo>
                    <a:pt x="37770" y="113"/>
                    <a:pt x="37473" y="0"/>
                    <a:pt x="37179" y="0"/>
                  </a:cubicBezTo>
                  <a:close/>
                </a:path>
              </a:pathLst>
            </a:custGeom>
            <a:solidFill>
              <a:srgbClr val="F3E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9"/>
            <p:cNvSpPr/>
            <p:nvPr/>
          </p:nvSpPr>
          <p:spPr>
            <a:xfrm>
              <a:off x="7502054" y="3701671"/>
              <a:ext cx="611483" cy="603536"/>
            </a:xfrm>
            <a:custGeom>
              <a:avLst/>
              <a:gdLst/>
              <a:ahLst/>
              <a:cxnLst/>
              <a:rect l="l" t="t" r="r" b="b"/>
              <a:pathLst>
                <a:path w="19082" h="18834" extrusionOk="0">
                  <a:moveTo>
                    <a:pt x="10929" y="1"/>
                  </a:moveTo>
                  <a:cubicBezTo>
                    <a:pt x="10677" y="1"/>
                    <a:pt x="10436" y="89"/>
                    <a:pt x="10260" y="266"/>
                  </a:cubicBezTo>
                  <a:lnTo>
                    <a:pt x="402" y="10191"/>
                  </a:lnTo>
                  <a:cubicBezTo>
                    <a:pt x="1" y="10575"/>
                    <a:pt x="51" y="11260"/>
                    <a:pt x="519" y="11711"/>
                  </a:cubicBezTo>
                  <a:lnTo>
                    <a:pt x="7302" y="18461"/>
                  </a:lnTo>
                  <a:cubicBezTo>
                    <a:pt x="7548" y="18707"/>
                    <a:pt x="7862" y="18834"/>
                    <a:pt x="8160" y="18834"/>
                  </a:cubicBezTo>
                  <a:cubicBezTo>
                    <a:pt x="8410" y="18834"/>
                    <a:pt x="8648" y="18745"/>
                    <a:pt x="8823" y="18562"/>
                  </a:cubicBezTo>
                  <a:lnTo>
                    <a:pt x="18681" y="8637"/>
                  </a:lnTo>
                  <a:cubicBezTo>
                    <a:pt x="19082" y="8253"/>
                    <a:pt x="19032" y="7568"/>
                    <a:pt x="18581" y="7116"/>
                  </a:cubicBezTo>
                  <a:lnTo>
                    <a:pt x="11780" y="366"/>
                  </a:lnTo>
                  <a:cubicBezTo>
                    <a:pt x="11537" y="123"/>
                    <a:pt x="11225" y="1"/>
                    <a:pt x="10929"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p:cNvSpPr/>
            <p:nvPr/>
          </p:nvSpPr>
          <p:spPr>
            <a:xfrm>
              <a:off x="8131194" y="3500973"/>
              <a:ext cx="61590" cy="58578"/>
            </a:xfrm>
            <a:custGeom>
              <a:avLst/>
              <a:gdLst/>
              <a:ahLst/>
              <a:cxnLst/>
              <a:rect l="l" t="t" r="r" b="b"/>
              <a:pathLst>
                <a:path w="1922" h="1828" extrusionOk="0">
                  <a:moveTo>
                    <a:pt x="928" y="1"/>
                  </a:moveTo>
                  <a:cubicBezTo>
                    <a:pt x="457" y="1"/>
                    <a:pt x="0" y="369"/>
                    <a:pt x="0" y="915"/>
                  </a:cubicBezTo>
                  <a:cubicBezTo>
                    <a:pt x="11" y="1465"/>
                    <a:pt x="453" y="1827"/>
                    <a:pt x="914" y="1827"/>
                  </a:cubicBezTo>
                  <a:cubicBezTo>
                    <a:pt x="1139" y="1827"/>
                    <a:pt x="1368" y="1741"/>
                    <a:pt x="1554" y="1550"/>
                  </a:cubicBezTo>
                  <a:cubicBezTo>
                    <a:pt x="1922" y="1199"/>
                    <a:pt x="1922" y="614"/>
                    <a:pt x="1554" y="263"/>
                  </a:cubicBezTo>
                  <a:cubicBezTo>
                    <a:pt x="1373" y="82"/>
                    <a:pt x="1149" y="1"/>
                    <a:pt x="928"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8249696" y="3618771"/>
              <a:ext cx="61430" cy="58450"/>
            </a:xfrm>
            <a:custGeom>
              <a:avLst/>
              <a:gdLst/>
              <a:ahLst/>
              <a:cxnLst/>
              <a:rect l="l" t="t" r="r" b="b"/>
              <a:pathLst>
                <a:path w="1917" h="1824" extrusionOk="0">
                  <a:moveTo>
                    <a:pt x="923" y="1"/>
                  </a:moveTo>
                  <a:cubicBezTo>
                    <a:pt x="453" y="1"/>
                    <a:pt x="0" y="369"/>
                    <a:pt x="12" y="915"/>
                  </a:cubicBezTo>
                  <a:cubicBezTo>
                    <a:pt x="12" y="1457"/>
                    <a:pt x="454" y="1823"/>
                    <a:pt x="922" y="1823"/>
                  </a:cubicBezTo>
                  <a:cubicBezTo>
                    <a:pt x="1146" y="1823"/>
                    <a:pt x="1376" y="1739"/>
                    <a:pt x="1565" y="1550"/>
                  </a:cubicBezTo>
                  <a:cubicBezTo>
                    <a:pt x="1916" y="1199"/>
                    <a:pt x="1916" y="614"/>
                    <a:pt x="1549" y="263"/>
                  </a:cubicBezTo>
                  <a:cubicBezTo>
                    <a:pt x="1367" y="82"/>
                    <a:pt x="1143" y="1"/>
                    <a:pt x="923"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p:cNvSpPr/>
            <p:nvPr/>
          </p:nvSpPr>
          <p:spPr>
            <a:xfrm>
              <a:off x="8108698" y="3642516"/>
              <a:ext cx="61078" cy="58386"/>
            </a:xfrm>
            <a:custGeom>
              <a:avLst/>
              <a:gdLst/>
              <a:ahLst/>
              <a:cxnLst/>
              <a:rect l="l" t="t" r="r" b="b"/>
              <a:pathLst>
                <a:path w="1906" h="1822" extrusionOk="0">
                  <a:moveTo>
                    <a:pt x="906" y="0"/>
                  </a:moveTo>
                  <a:cubicBezTo>
                    <a:pt x="443" y="0"/>
                    <a:pt x="0" y="367"/>
                    <a:pt x="0" y="909"/>
                  </a:cubicBezTo>
                  <a:cubicBezTo>
                    <a:pt x="0" y="1459"/>
                    <a:pt x="446" y="1821"/>
                    <a:pt x="911" y="1821"/>
                  </a:cubicBezTo>
                  <a:cubicBezTo>
                    <a:pt x="1137" y="1821"/>
                    <a:pt x="1368" y="1735"/>
                    <a:pt x="1554" y="1544"/>
                  </a:cubicBezTo>
                  <a:cubicBezTo>
                    <a:pt x="1905" y="1193"/>
                    <a:pt x="1905" y="625"/>
                    <a:pt x="1538" y="274"/>
                  </a:cubicBezTo>
                  <a:cubicBezTo>
                    <a:pt x="1354" y="84"/>
                    <a:pt x="1127" y="0"/>
                    <a:pt x="906"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p:cNvSpPr/>
            <p:nvPr/>
          </p:nvSpPr>
          <p:spPr>
            <a:xfrm>
              <a:off x="7422807" y="4447486"/>
              <a:ext cx="61623" cy="58322"/>
            </a:xfrm>
            <a:custGeom>
              <a:avLst/>
              <a:gdLst/>
              <a:ahLst/>
              <a:cxnLst/>
              <a:rect l="l" t="t" r="r" b="b"/>
              <a:pathLst>
                <a:path w="1923" h="1820" extrusionOk="0">
                  <a:moveTo>
                    <a:pt x="1004" y="1"/>
                  </a:moveTo>
                  <a:cubicBezTo>
                    <a:pt x="780" y="1"/>
                    <a:pt x="552" y="83"/>
                    <a:pt x="368" y="267"/>
                  </a:cubicBezTo>
                  <a:cubicBezTo>
                    <a:pt x="1" y="618"/>
                    <a:pt x="17" y="1203"/>
                    <a:pt x="368" y="1553"/>
                  </a:cubicBezTo>
                  <a:cubicBezTo>
                    <a:pt x="552" y="1737"/>
                    <a:pt x="779" y="1819"/>
                    <a:pt x="1002" y="1819"/>
                  </a:cubicBezTo>
                  <a:cubicBezTo>
                    <a:pt x="1470" y="1819"/>
                    <a:pt x="1922" y="1456"/>
                    <a:pt x="1922" y="902"/>
                  </a:cubicBezTo>
                  <a:cubicBezTo>
                    <a:pt x="1922" y="360"/>
                    <a:pt x="1472" y="1"/>
                    <a:pt x="1004"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p:nvPr/>
          </p:nvSpPr>
          <p:spPr>
            <a:xfrm>
              <a:off x="7304497" y="4329689"/>
              <a:ext cx="61590" cy="58322"/>
            </a:xfrm>
            <a:custGeom>
              <a:avLst/>
              <a:gdLst/>
              <a:ahLst/>
              <a:cxnLst/>
              <a:rect l="l" t="t" r="r" b="b"/>
              <a:pathLst>
                <a:path w="1922" h="1820" extrusionOk="0">
                  <a:moveTo>
                    <a:pt x="1000" y="1"/>
                  </a:moveTo>
                  <a:cubicBezTo>
                    <a:pt x="778" y="1"/>
                    <a:pt x="552" y="83"/>
                    <a:pt x="368" y="267"/>
                  </a:cubicBezTo>
                  <a:cubicBezTo>
                    <a:pt x="0" y="618"/>
                    <a:pt x="0" y="1203"/>
                    <a:pt x="368" y="1554"/>
                  </a:cubicBezTo>
                  <a:cubicBezTo>
                    <a:pt x="551" y="1737"/>
                    <a:pt x="778" y="1819"/>
                    <a:pt x="1001" y="1819"/>
                  </a:cubicBezTo>
                  <a:cubicBezTo>
                    <a:pt x="1469" y="1819"/>
                    <a:pt x="1922" y="1456"/>
                    <a:pt x="1922" y="902"/>
                  </a:cubicBezTo>
                  <a:cubicBezTo>
                    <a:pt x="1910" y="360"/>
                    <a:pt x="1464" y="1"/>
                    <a:pt x="1000"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7445847" y="4305911"/>
              <a:ext cx="61430" cy="58418"/>
            </a:xfrm>
            <a:custGeom>
              <a:avLst/>
              <a:gdLst/>
              <a:ahLst/>
              <a:cxnLst/>
              <a:rect l="l" t="t" r="r" b="b"/>
              <a:pathLst>
                <a:path w="1917" h="1823" extrusionOk="0">
                  <a:moveTo>
                    <a:pt x="1000" y="0"/>
                  </a:moveTo>
                  <a:cubicBezTo>
                    <a:pt x="778" y="0"/>
                    <a:pt x="552" y="84"/>
                    <a:pt x="368" y="274"/>
                  </a:cubicBezTo>
                  <a:cubicBezTo>
                    <a:pt x="0" y="625"/>
                    <a:pt x="0" y="1210"/>
                    <a:pt x="368" y="1560"/>
                  </a:cubicBezTo>
                  <a:cubicBezTo>
                    <a:pt x="549" y="1742"/>
                    <a:pt x="773" y="1823"/>
                    <a:pt x="993" y="1823"/>
                  </a:cubicBezTo>
                  <a:cubicBezTo>
                    <a:pt x="1463" y="1823"/>
                    <a:pt x="1916" y="1455"/>
                    <a:pt x="1905" y="909"/>
                  </a:cubicBezTo>
                  <a:cubicBezTo>
                    <a:pt x="1905" y="367"/>
                    <a:pt x="1462" y="0"/>
                    <a:pt x="1000"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p:cNvSpPr/>
            <p:nvPr/>
          </p:nvSpPr>
          <p:spPr>
            <a:xfrm>
              <a:off x="7019104" y="3220676"/>
              <a:ext cx="1577383" cy="1565334"/>
            </a:xfrm>
            <a:custGeom>
              <a:avLst/>
              <a:gdLst/>
              <a:ahLst/>
              <a:cxnLst/>
              <a:rect l="l" t="t" r="r" b="b"/>
              <a:pathLst>
                <a:path w="49224" h="48848" extrusionOk="0">
                  <a:moveTo>
                    <a:pt x="11822" y="0"/>
                  </a:moveTo>
                  <a:cubicBezTo>
                    <a:pt x="11529" y="0"/>
                    <a:pt x="11237" y="113"/>
                    <a:pt x="11011" y="339"/>
                  </a:cubicBezTo>
                  <a:lnTo>
                    <a:pt x="452" y="10948"/>
                  </a:lnTo>
                  <a:cubicBezTo>
                    <a:pt x="1" y="11416"/>
                    <a:pt x="1" y="12135"/>
                    <a:pt x="452" y="12586"/>
                  </a:cubicBezTo>
                  <a:lnTo>
                    <a:pt x="36592" y="48509"/>
                  </a:lnTo>
                  <a:cubicBezTo>
                    <a:pt x="36818" y="48735"/>
                    <a:pt x="37114" y="48848"/>
                    <a:pt x="37411" y="48848"/>
                  </a:cubicBezTo>
                  <a:cubicBezTo>
                    <a:pt x="37708" y="48848"/>
                    <a:pt x="38004" y="48735"/>
                    <a:pt x="38230" y="48509"/>
                  </a:cubicBezTo>
                  <a:lnTo>
                    <a:pt x="48773" y="37899"/>
                  </a:lnTo>
                  <a:cubicBezTo>
                    <a:pt x="49224" y="37448"/>
                    <a:pt x="49224" y="36713"/>
                    <a:pt x="48773" y="36262"/>
                  </a:cubicBezTo>
                  <a:lnTo>
                    <a:pt x="12632" y="339"/>
                  </a:lnTo>
                  <a:cubicBezTo>
                    <a:pt x="12407" y="113"/>
                    <a:pt x="12114" y="0"/>
                    <a:pt x="11822" y="0"/>
                  </a:cubicBezTo>
                  <a:close/>
                </a:path>
              </a:pathLst>
            </a:custGeom>
            <a:solidFill>
              <a:srgbClr val="F3E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p:cNvSpPr/>
            <p:nvPr/>
          </p:nvSpPr>
          <p:spPr>
            <a:xfrm>
              <a:off x="7502054" y="3701895"/>
              <a:ext cx="611483" cy="602863"/>
            </a:xfrm>
            <a:custGeom>
              <a:avLst/>
              <a:gdLst/>
              <a:ahLst/>
              <a:cxnLst/>
              <a:rect l="l" t="t" r="r" b="b"/>
              <a:pathLst>
                <a:path w="19082" h="18813" extrusionOk="0">
                  <a:moveTo>
                    <a:pt x="8113" y="1"/>
                  </a:moveTo>
                  <a:cubicBezTo>
                    <a:pt x="7814" y="1"/>
                    <a:pt x="7500" y="128"/>
                    <a:pt x="7252" y="376"/>
                  </a:cubicBezTo>
                  <a:lnTo>
                    <a:pt x="502" y="7160"/>
                  </a:lnTo>
                  <a:cubicBezTo>
                    <a:pt x="51" y="7611"/>
                    <a:pt x="1" y="8296"/>
                    <a:pt x="402" y="8697"/>
                  </a:cubicBezTo>
                  <a:lnTo>
                    <a:pt x="10310" y="18555"/>
                  </a:lnTo>
                  <a:cubicBezTo>
                    <a:pt x="10490" y="18728"/>
                    <a:pt x="10728" y="18813"/>
                    <a:pt x="10977" y="18813"/>
                  </a:cubicBezTo>
                  <a:cubicBezTo>
                    <a:pt x="11280" y="18813"/>
                    <a:pt x="11599" y="18686"/>
                    <a:pt x="11847" y="18438"/>
                  </a:cubicBezTo>
                  <a:lnTo>
                    <a:pt x="18581" y="11654"/>
                  </a:lnTo>
                  <a:cubicBezTo>
                    <a:pt x="19032" y="11203"/>
                    <a:pt x="19082" y="10518"/>
                    <a:pt x="18698" y="10117"/>
                  </a:cubicBezTo>
                  <a:lnTo>
                    <a:pt x="8773" y="259"/>
                  </a:lnTo>
                  <a:cubicBezTo>
                    <a:pt x="8592" y="86"/>
                    <a:pt x="8358" y="1"/>
                    <a:pt x="8113"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8242005" y="4326997"/>
              <a:ext cx="78222" cy="58258"/>
            </a:xfrm>
            <a:custGeom>
              <a:avLst/>
              <a:gdLst/>
              <a:ahLst/>
              <a:cxnLst/>
              <a:rect l="l" t="t" r="r" b="b"/>
              <a:pathLst>
                <a:path w="2441" h="1818" extrusionOk="0">
                  <a:moveTo>
                    <a:pt x="1221" y="0"/>
                  </a:moveTo>
                  <a:cubicBezTo>
                    <a:pt x="402" y="0"/>
                    <a:pt x="1" y="986"/>
                    <a:pt x="586" y="1554"/>
                  </a:cubicBezTo>
                  <a:cubicBezTo>
                    <a:pt x="761" y="1729"/>
                    <a:pt x="991" y="1817"/>
                    <a:pt x="1221" y="1817"/>
                  </a:cubicBezTo>
                  <a:cubicBezTo>
                    <a:pt x="1450" y="1817"/>
                    <a:pt x="1680" y="1729"/>
                    <a:pt x="1856" y="1554"/>
                  </a:cubicBezTo>
                  <a:cubicBezTo>
                    <a:pt x="2440" y="986"/>
                    <a:pt x="2023" y="0"/>
                    <a:pt x="1221"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8124240" y="4445307"/>
              <a:ext cx="78190" cy="58258"/>
            </a:xfrm>
            <a:custGeom>
              <a:avLst/>
              <a:gdLst/>
              <a:ahLst/>
              <a:cxnLst/>
              <a:rect l="l" t="t" r="r" b="b"/>
              <a:pathLst>
                <a:path w="2440" h="1818" extrusionOk="0">
                  <a:moveTo>
                    <a:pt x="1220" y="1"/>
                  </a:moveTo>
                  <a:cubicBezTo>
                    <a:pt x="401" y="1"/>
                    <a:pt x="0" y="987"/>
                    <a:pt x="585" y="1555"/>
                  </a:cubicBezTo>
                  <a:cubicBezTo>
                    <a:pt x="760" y="1730"/>
                    <a:pt x="990" y="1818"/>
                    <a:pt x="1222" y="1818"/>
                  </a:cubicBezTo>
                  <a:cubicBezTo>
                    <a:pt x="1454" y="1818"/>
                    <a:pt x="1688" y="1730"/>
                    <a:pt x="1871" y="1555"/>
                  </a:cubicBezTo>
                  <a:cubicBezTo>
                    <a:pt x="2439" y="987"/>
                    <a:pt x="2022" y="1"/>
                    <a:pt x="1220"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8100655" y="4303957"/>
              <a:ext cx="78222" cy="58258"/>
            </a:xfrm>
            <a:custGeom>
              <a:avLst/>
              <a:gdLst/>
              <a:ahLst/>
              <a:cxnLst/>
              <a:rect l="l" t="t" r="r" b="b"/>
              <a:pathLst>
                <a:path w="2441" h="1818" extrusionOk="0">
                  <a:moveTo>
                    <a:pt x="1221" y="1"/>
                  </a:moveTo>
                  <a:cubicBezTo>
                    <a:pt x="402" y="1"/>
                    <a:pt x="1" y="986"/>
                    <a:pt x="586" y="1555"/>
                  </a:cubicBezTo>
                  <a:cubicBezTo>
                    <a:pt x="761" y="1730"/>
                    <a:pt x="991" y="1818"/>
                    <a:pt x="1221" y="1818"/>
                  </a:cubicBezTo>
                  <a:cubicBezTo>
                    <a:pt x="1450" y="1818"/>
                    <a:pt x="1680" y="1730"/>
                    <a:pt x="1855" y="1555"/>
                  </a:cubicBezTo>
                  <a:cubicBezTo>
                    <a:pt x="2440" y="986"/>
                    <a:pt x="2023" y="1"/>
                    <a:pt x="1221"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7295909" y="3621430"/>
              <a:ext cx="77677" cy="58258"/>
            </a:xfrm>
            <a:custGeom>
              <a:avLst/>
              <a:gdLst/>
              <a:ahLst/>
              <a:cxnLst/>
              <a:rect l="l" t="t" r="r" b="b"/>
              <a:pathLst>
                <a:path w="2424" h="1818" extrusionOk="0">
                  <a:moveTo>
                    <a:pt x="1206" y="0"/>
                  </a:moveTo>
                  <a:cubicBezTo>
                    <a:pt x="974" y="0"/>
                    <a:pt x="744" y="88"/>
                    <a:pt x="569" y="264"/>
                  </a:cubicBezTo>
                  <a:cubicBezTo>
                    <a:pt x="1" y="848"/>
                    <a:pt x="402" y="1818"/>
                    <a:pt x="1204" y="1818"/>
                  </a:cubicBezTo>
                  <a:cubicBezTo>
                    <a:pt x="2023" y="1818"/>
                    <a:pt x="2424" y="832"/>
                    <a:pt x="1855" y="264"/>
                  </a:cubicBezTo>
                  <a:cubicBezTo>
                    <a:pt x="1672" y="88"/>
                    <a:pt x="1438" y="0"/>
                    <a:pt x="1206"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7413194" y="3503088"/>
              <a:ext cx="78190" cy="58258"/>
            </a:xfrm>
            <a:custGeom>
              <a:avLst/>
              <a:gdLst/>
              <a:ahLst/>
              <a:cxnLst/>
              <a:rect l="l" t="t" r="r" b="b"/>
              <a:pathLst>
                <a:path w="2440" h="1818" extrusionOk="0">
                  <a:moveTo>
                    <a:pt x="1222" y="1"/>
                  </a:moveTo>
                  <a:cubicBezTo>
                    <a:pt x="990" y="1"/>
                    <a:pt x="760" y="89"/>
                    <a:pt x="585" y="264"/>
                  </a:cubicBezTo>
                  <a:cubicBezTo>
                    <a:pt x="0" y="849"/>
                    <a:pt x="418" y="1818"/>
                    <a:pt x="1236" y="1818"/>
                  </a:cubicBezTo>
                  <a:cubicBezTo>
                    <a:pt x="2038" y="1818"/>
                    <a:pt x="2439" y="832"/>
                    <a:pt x="1871" y="264"/>
                  </a:cubicBezTo>
                  <a:cubicBezTo>
                    <a:pt x="1688" y="89"/>
                    <a:pt x="1454" y="1"/>
                    <a:pt x="1222"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7437259" y="3644439"/>
              <a:ext cx="77677" cy="58258"/>
            </a:xfrm>
            <a:custGeom>
              <a:avLst/>
              <a:gdLst/>
              <a:ahLst/>
              <a:cxnLst/>
              <a:rect l="l" t="t" r="r" b="b"/>
              <a:pathLst>
                <a:path w="2424" h="1818" extrusionOk="0">
                  <a:moveTo>
                    <a:pt x="1212" y="1"/>
                  </a:moveTo>
                  <a:cubicBezTo>
                    <a:pt x="978" y="1"/>
                    <a:pt x="744" y="89"/>
                    <a:pt x="569" y="264"/>
                  </a:cubicBezTo>
                  <a:cubicBezTo>
                    <a:pt x="1" y="849"/>
                    <a:pt x="402" y="1818"/>
                    <a:pt x="1221" y="1818"/>
                  </a:cubicBezTo>
                  <a:cubicBezTo>
                    <a:pt x="2023" y="1818"/>
                    <a:pt x="2424" y="832"/>
                    <a:pt x="1856" y="264"/>
                  </a:cubicBezTo>
                  <a:cubicBezTo>
                    <a:pt x="1680" y="89"/>
                    <a:pt x="1446" y="1"/>
                    <a:pt x="1212"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39"/>
          <p:cNvGrpSpPr/>
          <p:nvPr/>
        </p:nvGrpSpPr>
        <p:grpSpPr>
          <a:xfrm>
            <a:off x="0" y="1428750"/>
            <a:ext cx="3481228" cy="2303176"/>
            <a:chOff x="720000" y="2258601"/>
            <a:chExt cx="3481228" cy="2303176"/>
          </a:xfrm>
        </p:grpSpPr>
        <p:grpSp>
          <p:nvGrpSpPr>
            <p:cNvPr id="554" name="Google Shape;554;p39"/>
            <p:cNvGrpSpPr/>
            <p:nvPr/>
          </p:nvGrpSpPr>
          <p:grpSpPr>
            <a:xfrm>
              <a:off x="720000" y="2258601"/>
              <a:ext cx="3481228" cy="2303176"/>
              <a:chOff x="4439941" y="2113720"/>
              <a:chExt cx="3760238" cy="2487768"/>
            </a:xfrm>
          </p:grpSpPr>
          <p:sp>
            <p:nvSpPr>
              <p:cNvPr id="555" name="Google Shape;555;p39"/>
              <p:cNvSpPr/>
              <p:nvPr/>
            </p:nvSpPr>
            <p:spPr>
              <a:xfrm>
                <a:off x="4518174" y="2560578"/>
                <a:ext cx="920533" cy="1660999"/>
              </a:xfrm>
              <a:custGeom>
                <a:avLst/>
                <a:gdLst/>
                <a:ahLst/>
                <a:cxnLst/>
                <a:rect l="l" t="t" r="r" b="b"/>
                <a:pathLst>
                  <a:path w="28628" h="51656" extrusionOk="0">
                    <a:moveTo>
                      <a:pt x="24262" y="6099"/>
                    </a:moveTo>
                    <a:lnTo>
                      <a:pt x="24262" y="21279"/>
                    </a:lnTo>
                    <a:lnTo>
                      <a:pt x="5849" y="21279"/>
                    </a:lnTo>
                    <a:lnTo>
                      <a:pt x="5849" y="19513"/>
                    </a:lnTo>
                    <a:cubicBezTo>
                      <a:pt x="5949" y="19046"/>
                      <a:pt x="6132" y="18596"/>
                      <a:pt x="6382" y="18196"/>
                    </a:cubicBezTo>
                    <a:lnTo>
                      <a:pt x="17946" y="6632"/>
                    </a:lnTo>
                    <a:cubicBezTo>
                      <a:pt x="18330" y="6333"/>
                      <a:pt x="18780" y="6149"/>
                      <a:pt x="19263" y="6099"/>
                    </a:cubicBezTo>
                    <a:close/>
                    <a:moveTo>
                      <a:pt x="19129" y="1"/>
                    </a:moveTo>
                    <a:cubicBezTo>
                      <a:pt x="17946" y="34"/>
                      <a:pt x="16780" y="301"/>
                      <a:pt x="15697" y="767"/>
                    </a:cubicBezTo>
                    <a:cubicBezTo>
                      <a:pt x="14580" y="1200"/>
                      <a:pt x="13547" y="1834"/>
                      <a:pt x="12681" y="2667"/>
                    </a:cubicBezTo>
                    <a:lnTo>
                      <a:pt x="2667" y="12931"/>
                    </a:lnTo>
                    <a:cubicBezTo>
                      <a:pt x="1850" y="13797"/>
                      <a:pt x="1200" y="14831"/>
                      <a:pt x="784" y="15947"/>
                    </a:cubicBezTo>
                    <a:cubicBezTo>
                      <a:pt x="300" y="17030"/>
                      <a:pt x="34" y="18196"/>
                      <a:pt x="1" y="19396"/>
                    </a:cubicBezTo>
                    <a:lnTo>
                      <a:pt x="1" y="50705"/>
                    </a:lnTo>
                    <a:lnTo>
                      <a:pt x="5849" y="50705"/>
                    </a:lnTo>
                    <a:lnTo>
                      <a:pt x="5849" y="51655"/>
                    </a:lnTo>
                    <a:lnTo>
                      <a:pt x="28627" y="51655"/>
                    </a:lnTo>
                    <a:lnTo>
                      <a:pt x="28627"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a:off x="5435974" y="2113720"/>
                <a:ext cx="2685971" cy="2107857"/>
              </a:xfrm>
              <a:custGeom>
                <a:avLst/>
                <a:gdLst/>
                <a:ahLst/>
                <a:cxnLst/>
                <a:rect l="l" t="t" r="r" b="b"/>
                <a:pathLst>
                  <a:path w="83532" h="65553" extrusionOk="0">
                    <a:moveTo>
                      <a:pt x="79777" y="0"/>
                    </a:moveTo>
                    <a:cubicBezTo>
                      <a:pt x="79756" y="0"/>
                      <a:pt x="79736" y="1"/>
                      <a:pt x="79716" y="1"/>
                    </a:cubicBezTo>
                    <a:lnTo>
                      <a:pt x="3800" y="1"/>
                    </a:lnTo>
                    <a:cubicBezTo>
                      <a:pt x="1717" y="18"/>
                      <a:pt x="34" y="1701"/>
                      <a:pt x="1" y="3783"/>
                    </a:cubicBezTo>
                    <a:lnTo>
                      <a:pt x="1" y="65552"/>
                    </a:lnTo>
                    <a:lnTo>
                      <a:pt x="79716" y="65552"/>
                    </a:lnTo>
                    <a:cubicBezTo>
                      <a:pt x="81798" y="65519"/>
                      <a:pt x="83481" y="63836"/>
                      <a:pt x="83515" y="61753"/>
                    </a:cubicBezTo>
                    <a:lnTo>
                      <a:pt x="83515" y="3783"/>
                    </a:lnTo>
                    <a:cubicBezTo>
                      <a:pt x="83531" y="2784"/>
                      <a:pt x="83115" y="1817"/>
                      <a:pt x="82398" y="1117"/>
                    </a:cubicBezTo>
                    <a:cubicBezTo>
                      <a:pt x="81713" y="399"/>
                      <a:pt x="80771" y="0"/>
                      <a:pt x="79777"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p:cNvSpPr/>
              <p:nvPr/>
            </p:nvSpPr>
            <p:spPr>
              <a:xfrm>
                <a:off x="4984839" y="3436609"/>
                <a:ext cx="321518" cy="64310"/>
              </a:xfrm>
              <a:custGeom>
                <a:avLst/>
                <a:gdLst/>
                <a:ahLst/>
                <a:cxnLst/>
                <a:rect l="l" t="t" r="r" b="b"/>
                <a:pathLst>
                  <a:path w="9999" h="2000" extrusionOk="0">
                    <a:moveTo>
                      <a:pt x="1334" y="0"/>
                    </a:moveTo>
                    <a:cubicBezTo>
                      <a:pt x="1" y="0"/>
                      <a:pt x="1" y="2000"/>
                      <a:pt x="1334" y="2000"/>
                    </a:cubicBezTo>
                    <a:lnTo>
                      <a:pt x="8999" y="2000"/>
                    </a:lnTo>
                    <a:cubicBezTo>
                      <a:pt x="9549" y="2000"/>
                      <a:pt x="9998" y="1550"/>
                      <a:pt x="9998" y="1000"/>
                    </a:cubicBezTo>
                    <a:cubicBezTo>
                      <a:pt x="9998" y="450"/>
                      <a:pt x="9549" y="0"/>
                      <a:pt x="8999"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p:cNvSpPr/>
              <p:nvPr/>
            </p:nvSpPr>
            <p:spPr>
              <a:xfrm>
                <a:off x="5435974" y="2113720"/>
                <a:ext cx="2685971" cy="2107857"/>
              </a:xfrm>
              <a:custGeom>
                <a:avLst/>
                <a:gdLst/>
                <a:ahLst/>
                <a:cxnLst/>
                <a:rect l="l" t="t" r="r" b="b"/>
                <a:pathLst>
                  <a:path w="83532" h="65553" extrusionOk="0">
                    <a:moveTo>
                      <a:pt x="79777" y="0"/>
                    </a:moveTo>
                    <a:cubicBezTo>
                      <a:pt x="79756" y="0"/>
                      <a:pt x="79736" y="1"/>
                      <a:pt x="79716" y="1"/>
                    </a:cubicBezTo>
                    <a:lnTo>
                      <a:pt x="3800" y="1"/>
                    </a:lnTo>
                    <a:cubicBezTo>
                      <a:pt x="1717" y="18"/>
                      <a:pt x="34" y="1701"/>
                      <a:pt x="1" y="3783"/>
                    </a:cubicBezTo>
                    <a:lnTo>
                      <a:pt x="1" y="65552"/>
                    </a:lnTo>
                    <a:lnTo>
                      <a:pt x="79716" y="65552"/>
                    </a:lnTo>
                    <a:cubicBezTo>
                      <a:pt x="81798" y="65519"/>
                      <a:pt x="83481" y="63836"/>
                      <a:pt x="83515" y="61753"/>
                    </a:cubicBezTo>
                    <a:lnTo>
                      <a:pt x="83515" y="3783"/>
                    </a:lnTo>
                    <a:cubicBezTo>
                      <a:pt x="83531" y="2784"/>
                      <a:pt x="83115" y="1817"/>
                      <a:pt x="82398" y="1117"/>
                    </a:cubicBezTo>
                    <a:cubicBezTo>
                      <a:pt x="81713" y="399"/>
                      <a:pt x="80771" y="0"/>
                      <a:pt x="79777" y="0"/>
                    </a:cubicBezTo>
                    <a:close/>
                  </a:path>
                </a:pathLst>
              </a:custGeom>
              <a:solidFill>
                <a:srgbClr val="FFFFFF">
                  <a:alpha val="4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p:cNvSpPr/>
              <p:nvPr/>
            </p:nvSpPr>
            <p:spPr>
              <a:xfrm>
                <a:off x="6071968" y="2475914"/>
                <a:ext cx="1290219" cy="1240958"/>
              </a:xfrm>
              <a:custGeom>
                <a:avLst/>
                <a:gdLst/>
                <a:ahLst/>
                <a:cxnLst/>
                <a:rect l="l" t="t" r="r" b="b"/>
                <a:pathLst>
                  <a:path w="40125" h="38593" extrusionOk="0">
                    <a:moveTo>
                      <a:pt x="20829" y="1"/>
                    </a:moveTo>
                    <a:cubicBezTo>
                      <a:pt x="13014" y="1"/>
                      <a:pt x="5983" y="4700"/>
                      <a:pt x="3000" y="11915"/>
                    </a:cubicBezTo>
                    <a:cubicBezTo>
                      <a:pt x="1" y="19113"/>
                      <a:pt x="1667" y="27428"/>
                      <a:pt x="7182" y="32943"/>
                    </a:cubicBezTo>
                    <a:cubicBezTo>
                      <a:pt x="10872" y="36633"/>
                      <a:pt x="15807" y="38593"/>
                      <a:pt x="20830" y="38593"/>
                    </a:cubicBezTo>
                    <a:cubicBezTo>
                      <a:pt x="23316" y="38593"/>
                      <a:pt x="25822" y="38113"/>
                      <a:pt x="28211" y="37126"/>
                    </a:cubicBezTo>
                    <a:cubicBezTo>
                      <a:pt x="35426" y="34143"/>
                      <a:pt x="40125" y="27095"/>
                      <a:pt x="40125" y="19296"/>
                    </a:cubicBezTo>
                    <a:cubicBezTo>
                      <a:pt x="40125" y="8632"/>
                      <a:pt x="31477" y="1"/>
                      <a:pt x="208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p:cNvSpPr/>
              <p:nvPr/>
            </p:nvSpPr>
            <p:spPr>
              <a:xfrm>
                <a:off x="6384868" y="2740067"/>
                <a:ext cx="713166" cy="712651"/>
              </a:xfrm>
              <a:custGeom>
                <a:avLst/>
                <a:gdLst/>
                <a:ahLst/>
                <a:cxnLst/>
                <a:rect l="l" t="t" r="r" b="b"/>
                <a:pathLst>
                  <a:path w="22179" h="22163" extrusionOk="0">
                    <a:moveTo>
                      <a:pt x="8682" y="1"/>
                    </a:moveTo>
                    <a:cubicBezTo>
                      <a:pt x="8149" y="1"/>
                      <a:pt x="7716" y="434"/>
                      <a:pt x="7716" y="967"/>
                    </a:cubicBezTo>
                    <a:lnTo>
                      <a:pt x="7716" y="7716"/>
                    </a:lnTo>
                    <a:lnTo>
                      <a:pt x="967" y="7716"/>
                    </a:lnTo>
                    <a:cubicBezTo>
                      <a:pt x="957" y="7715"/>
                      <a:pt x="947" y="7715"/>
                      <a:pt x="937" y="7715"/>
                    </a:cubicBezTo>
                    <a:cubicBezTo>
                      <a:pt x="418" y="7715"/>
                      <a:pt x="1" y="8142"/>
                      <a:pt x="1" y="8665"/>
                    </a:cubicBezTo>
                    <a:lnTo>
                      <a:pt x="1" y="13498"/>
                    </a:lnTo>
                    <a:cubicBezTo>
                      <a:pt x="1" y="14014"/>
                      <a:pt x="434" y="14447"/>
                      <a:pt x="967" y="14447"/>
                    </a:cubicBezTo>
                    <a:lnTo>
                      <a:pt x="7716" y="14447"/>
                    </a:lnTo>
                    <a:lnTo>
                      <a:pt x="7716" y="21196"/>
                    </a:lnTo>
                    <a:cubicBezTo>
                      <a:pt x="7716" y="21729"/>
                      <a:pt x="8149" y="22162"/>
                      <a:pt x="8682" y="22162"/>
                    </a:cubicBezTo>
                    <a:lnTo>
                      <a:pt x="13498" y="22162"/>
                    </a:lnTo>
                    <a:cubicBezTo>
                      <a:pt x="14031" y="22162"/>
                      <a:pt x="14464" y="21729"/>
                      <a:pt x="14464" y="21196"/>
                    </a:cubicBezTo>
                    <a:lnTo>
                      <a:pt x="14464" y="14447"/>
                    </a:lnTo>
                    <a:lnTo>
                      <a:pt x="21212" y="14447"/>
                    </a:lnTo>
                    <a:cubicBezTo>
                      <a:pt x="21746" y="14447"/>
                      <a:pt x="22179" y="14014"/>
                      <a:pt x="22179" y="13498"/>
                    </a:cubicBezTo>
                    <a:lnTo>
                      <a:pt x="22179" y="8665"/>
                    </a:lnTo>
                    <a:cubicBezTo>
                      <a:pt x="22179" y="8142"/>
                      <a:pt x="21762" y="7715"/>
                      <a:pt x="21242" y="7715"/>
                    </a:cubicBezTo>
                    <a:cubicBezTo>
                      <a:pt x="21232" y="7715"/>
                      <a:pt x="21222" y="7715"/>
                      <a:pt x="21212" y="7716"/>
                    </a:cubicBezTo>
                    <a:lnTo>
                      <a:pt x="14464" y="7716"/>
                    </a:lnTo>
                    <a:lnTo>
                      <a:pt x="14464" y="967"/>
                    </a:lnTo>
                    <a:cubicBezTo>
                      <a:pt x="14464" y="434"/>
                      <a:pt x="14031" y="1"/>
                      <a:pt x="13498" y="1"/>
                    </a:cubicBezTo>
                    <a:close/>
                  </a:path>
                </a:pathLst>
              </a:custGeom>
              <a:solidFill>
                <a:srgbClr val="ED3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p:cNvSpPr/>
              <p:nvPr/>
            </p:nvSpPr>
            <p:spPr>
              <a:xfrm>
                <a:off x="4439941" y="4099387"/>
                <a:ext cx="3760238" cy="122189"/>
              </a:xfrm>
              <a:custGeom>
                <a:avLst/>
                <a:gdLst/>
                <a:ahLst/>
                <a:cxnLst/>
                <a:rect l="l" t="t" r="r" b="b"/>
                <a:pathLst>
                  <a:path w="116941" h="3800" extrusionOk="0">
                    <a:moveTo>
                      <a:pt x="1900" y="0"/>
                    </a:moveTo>
                    <a:cubicBezTo>
                      <a:pt x="851" y="0"/>
                      <a:pt x="1" y="850"/>
                      <a:pt x="1" y="1900"/>
                    </a:cubicBezTo>
                    <a:cubicBezTo>
                      <a:pt x="1" y="2949"/>
                      <a:pt x="851" y="3799"/>
                      <a:pt x="1900" y="3799"/>
                    </a:cubicBezTo>
                    <a:lnTo>
                      <a:pt x="115041" y="3799"/>
                    </a:lnTo>
                    <a:cubicBezTo>
                      <a:pt x="116090" y="3799"/>
                      <a:pt x="116940" y="2949"/>
                      <a:pt x="116940" y="1900"/>
                    </a:cubicBezTo>
                    <a:cubicBezTo>
                      <a:pt x="116940" y="850"/>
                      <a:pt x="116090" y="0"/>
                      <a:pt x="115041"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p:cNvSpPr/>
              <p:nvPr/>
            </p:nvSpPr>
            <p:spPr>
              <a:xfrm>
                <a:off x="4439941" y="4099387"/>
                <a:ext cx="3760238" cy="122189"/>
              </a:xfrm>
              <a:custGeom>
                <a:avLst/>
                <a:gdLst/>
                <a:ahLst/>
                <a:cxnLst/>
                <a:rect l="l" t="t" r="r" b="b"/>
                <a:pathLst>
                  <a:path w="116941" h="3800" extrusionOk="0">
                    <a:moveTo>
                      <a:pt x="1900" y="0"/>
                    </a:moveTo>
                    <a:cubicBezTo>
                      <a:pt x="851" y="0"/>
                      <a:pt x="1" y="850"/>
                      <a:pt x="1" y="1900"/>
                    </a:cubicBezTo>
                    <a:cubicBezTo>
                      <a:pt x="1" y="2949"/>
                      <a:pt x="851" y="3799"/>
                      <a:pt x="1900" y="3799"/>
                    </a:cubicBezTo>
                    <a:lnTo>
                      <a:pt x="115041" y="3799"/>
                    </a:lnTo>
                    <a:cubicBezTo>
                      <a:pt x="116090" y="3799"/>
                      <a:pt x="116940" y="2949"/>
                      <a:pt x="116940" y="1900"/>
                    </a:cubicBezTo>
                    <a:cubicBezTo>
                      <a:pt x="116940" y="850"/>
                      <a:pt x="116090" y="0"/>
                      <a:pt x="115041" y="0"/>
                    </a:cubicBezTo>
                    <a:close/>
                  </a:path>
                </a:pathLst>
              </a:custGeom>
              <a:solidFill>
                <a:srgbClr val="0B1F2C">
                  <a:alpha val="1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p:cNvSpPr/>
              <p:nvPr/>
            </p:nvSpPr>
            <p:spPr>
              <a:xfrm>
                <a:off x="5027187" y="3780056"/>
                <a:ext cx="853522" cy="821432"/>
              </a:xfrm>
              <a:custGeom>
                <a:avLst/>
                <a:gdLst/>
                <a:ahLst/>
                <a:cxnLst/>
                <a:rect l="l" t="t" r="r" b="b"/>
                <a:pathLst>
                  <a:path w="26544" h="25546" extrusionOk="0">
                    <a:moveTo>
                      <a:pt x="13780" y="0"/>
                    </a:moveTo>
                    <a:cubicBezTo>
                      <a:pt x="8615" y="0"/>
                      <a:pt x="3949" y="3116"/>
                      <a:pt x="1966" y="7882"/>
                    </a:cubicBezTo>
                    <a:cubicBezTo>
                      <a:pt x="0" y="12664"/>
                      <a:pt x="1083" y="18146"/>
                      <a:pt x="4749" y="21812"/>
                    </a:cubicBezTo>
                    <a:cubicBezTo>
                      <a:pt x="7190" y="24253"/>
                      <a:pt x="10459" y="25545"/>
                      <a:pt x="13782" y="25545"/>
                    </a:cubicBezTo>
                    <a:cubicBezTo>
                      <a:pt x="15426" y="25545"/>
                      <a:pt x="17085" y="25229"/>
                      <a:pt x="18663" y="24578"/>
                    </a:cubicBezTo>
                    <a:cubicBezTo>
                      <a:pt x="23445" y="22595"/>
                      <a:pt x="26544" y="17946"/>
                      <a:pt x="26544" y="12780"/>
                    </a:cubicBezTo>
                    <a:cubicBezTo>
                      <a:pt x="26544" y="5715"/>
                      <a:pt x="20829" y="0"/>
                      <a:pt x="1378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p:cNvSpPr/>
              <p:nvPr/>
            </p:nvSpPr>
            <p:spPr>
              <a:xfrm>
                <a:off x="5163814" y="3907036"/>
                <a:ext cx="590462" cy="567632"/>
              </a:xfrm>
              <a:custGeom>
                <a:avLst/>
                <a:gdLst/>
                <a:ahLst/>
                <a:cxnLst/>
                <a:rect l="l" t="t" r="r" b="b"/>
                <a:pathLst>
                  <a:path w="18363" h="17653" extrusionOk="0">
                    <a:moveTo>
                      <a:pt x="9531" y="0"/>
                    </a:moveTo>
                    <a:cubicBezTo>
                      <a:pt x="5949" y="0"/>
                      <a:pt x="2733" y="2150"/>
                      <a:pt x="1367" y="5449"/>
                    </a:cubicBezTo>
                    <a:cubicBezTo>
                      <a:pt x="0" y="8748"/>
                      <a:pt x="750" y="12547"/>
                      <a:pt x="3283" y="15063"/>
                    </a:cubicBezTo>
                    <a:cubicBezTo>
                      <a:pt x="4976" y="16757"/>
                      <a:pt x="7235" y="17653"/>
                      <a:pt x="9532" y="17653"/>
                    </a:cubicBezTo>
                    <a:cubicBezTo>
                      <a:pt x="10672" y="17653"/>
                      <a:pt x="11820" y="17432"/>
                      <a:pt x="12914" y="16980"/>
                    </a:cubicBezTo>
                    <a:cubicBezTo>
                      <a:pt x="16213" y="15613"/>
                      <a:pt x="18363" y="12397"/>
                      <a:pt x="18363" y="8831"/>
                    </a:cubicBezTo>
                    <a:cubicBezTo>
                      <a:pt x="18363" y="3949"/>
                      <a:pt x="14397" y="0"/>
                      <a:pt x="95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p:cNvSpPr/>
              <p:nvPr/>
            </p:nvSpPr>
            <p:spPr>
              <a:xfrm>
                <a:off x="5344911" y="4097233"/>
                <a:ext cx="218622" cy="187271"/>
              </a:xfrm>
              <a:custGeom>
                <a:avLst/>
                <a:gdLst/>
                <a:ahLst/>
                <a:cxnLst/>
                <a:rect l="l" t="t" r="r" b="b"/>
                <a:pathLst>
                  <a:path w="6799" h="5824" extrusionOk="0">
                    <a:moveTo>
                      <a:pt x="3899" y="0"/>
                    </a:moveTo>
                    <a:cubicBezTo>
                      <a:pt x="1300" y="0"/>
                      <a:pt x="0" y="3133"/>
                      <a:pt x="1833" y="4966"/>
                    </a:cubicBezTo>
                    <a:cubicBezTo>
                      <a:pt x="2426" y="5559"/>
                      <a:pt x="3155" y="5824"/>
                      <a:pt x="3870" y="5824"/>
                    </a:cubicBezTo>
                    <a:cubicBezTo>
                      <a:pt x="5365" y="5824"/>
                      <a:pt x="6799" y="4664"/>
                      <a:pt x="6799" y="2916"/>
                    </a:cubicBezTo>
                    <a:cubicBezTo>
                      <a:pt x="6799" y="1300"/>
                      <a:pt x="5499" y="0"/>
                      <a:pt x="3899"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p:cNvSpPr/>
              <p:nvPr/>
            </p:nvSpPr>
            <p:spPr>
              <a:xfrm>
                <a:off x="6917998" y="3780056"/>
                <a:ext cx="854069" cy="821432"/>
              </a:xfrm>
              <a:custGeom>
                <a:avLst/>
                <a:gdLst/>
                <a:ahLst/>
                <a:cxnLst/>
                <a:rect l="l" t="t" r="r" b="b"/>
                <a:pathLst>
                  <a:path w="26561" h="25546" extrusionOk="0">
                    <a:moveTo>
                      <a:pt x="13780" y="0"/>
                    </a:moveTo>
                    <a:cubicBezTo>
                      <a:pt x="8615" y="0"/>
                      <a:pt x="3949" y="3116"/>
                      <a:pt x="1983" y="7882"/>
                    </a:cubicBezTo>
                    <a:cubicBezTo>
                      <a:pt x="0" y="12664"/>
                      <a:pt x="1100" y="18146"/>
                      <a:pt x="4749" y="21812"/>
                    </a:cubicBezTo>
                    <a:cubicBezTo>
                      <a:pt x="7190" y="24253"/>
                      <a:pt x="10459" y="25545"/>
                      <a:pt x="13782" y="25545"/>
                    </a:cubicBezTo>
                    <a:cubicBezTo>
                      <a:pt x="15426" y="25545"/>
                      <a:pt x="17085" y="25229"/>
                      <a:pt x="18662" y="24578"/>
                    </a:cubicBezTo>
                    <a:cubicBezTo>
                      <a:pt x="23445" y="22595"/>
                      <a:pt x="26561" y="17946"/>
                      <a:pt x="26561" y="12780"/>
                    </a:cubicBezTo>
                    <a:cubicBezTo>
                      <a:pt x="26561" y="5715"/>
                      <a:pt x="20829" y="0"/>
                      <a:pt x="1378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p:cNvSpPr/>
              <p:nvPr/>
            </p:nvSpPr>
            <p:spPr>
              <a:xfrm>
                <a:off x="7054624" y="3907036"/>
                <a:ext cx="590462" cy="567632"/>
              </a:xfrm>
              <a:custGeom>
                <a:avLst/>
                <a:gdLst/>
                <a:ahLst/>
                <a:cxnLst/>
                <a:rect l="l" t="t" r="r" b="b"/>
                <a:pathLst>
                  <a:path w="18363" h="17653" extrusionOk="0">
                    <a:moveTo>
                      <a:pt x="9531" y="0"/>
                    </a:moveTo>
                    <a:cubicBezTo>
                      <a:pt x="5965" y="0"/>
                      <a:pt x="2733" y="2150"/>
                      <a:pt x="1366" y="5449"/>
                    </a:cubicBezTo>
                    <a:cubicBezTo>
                      <a:pt x="0" y="8748"/>
                      <a:pt x="767" y="12547"/>
                      <a:pt x="3283" y="15063"/>
                    </a:cubicBezTo>
                    <a:cubicBezTo>
                      <a:pt x="4976" y="16757"/>
                      <a:pt x="7235" y="17653"/>
                      <a:pt x="9532" y="17653"/>
                    </a:cubicBezTo>
                    <a:cubicBezTo>
                      <a:pt x="10672" y="17653"/>
                      <a:pt x="11820" y="17432"/>
                      <a:pt x="12914" y="16980"/>
                    </a:cubicBezTo>
                    <a:cubicBezTo>
                      <a:pt x="16213" y="15613"/>
                      <a:pt x="18363" y="12397"/>
                      <a:pt x="18363" y="8831"/>
                    </a:cubicBezTo>
                    <a:cubicBezTo>
                      <a:pt x="18363" y="3949"/>
                      <a:pt x="14413" y="0"/>
                      <a:pt x="95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p:cNvSpPr/>
              <p:nvPr/>
            </p:nvSpPr>
            <p:spPr>
              <a:xfrm>
                <a:off x="7235721" y="4097233"/>
                <a:ext cx="219168" cy="187271"/>
              </a:xfrm>
              <a:custGeom>
                <a:avLst/>
                <a:gdLst/>
                <a:ahLst/>
                <a:cxnLst/>
                <a:rect l="l" t="t" r="r" b="b"/>
                <a:pathLst>
                  <a:path w="6816" h="5824" extrusionOk="0">
                    <a:moveTo>
                      <a:pt x="3899" y="0"/>
                    </a:moveTo>
                    <a:cubicBezTo>
                      <a:pt x="1300" y="0"/>
                      <a:pt x="0" y="3133"/>
                      <a:pt x="1833" y="4966"/>
                    </a:cubicBezTo>
                    <a:cubicBezTo>
                      <a:pt x="2426" y="5559"/>
                      <a:pt x="3155" y="5824"/>
                      <a:pt x="3870" y="5824"/>
                    </a:cubicBezTo>
                    <a:cubicBezTo>
                      <a:pt x="5366" y="5824"/>
                      <a:pt x="6804" y="4664"/>
                      <a:pt x="6815" y="2916"/>
                    </a:cubicBezTo>
                    <a:cubicBezTo>
                      <a:pt x="6815" y="1300"/>
                      <a:pt x="5499" y="0"/>
                      <a:pt x="3899"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39"/>
            <p:cNvSpPr/>
            <p:nvPr/>
          </p:nvSpPr>
          <p:spPr>
            <a:xfrm>
              <a:off x="962900" y="2853050"/>
              <a:ext cx="556925" cy="456390"/>
            </a:xfrm>
            <a:custGeom>
              <a:avLst/>
              <a:gdLst/>
              <a:ahLst/>
              <a:cxnLst/>
              <a:rect l="l" t="t" r="r" b="b"/>
              <a:pathLst>
                <a:path w="22175" h="18172" extrusionOk="0">
                  <a:moveTo>
                    <a:pt x="0" y="18172"/>
                  </a:moveTo>
                  <a:lnTo>
                    <a:pt x="22175" y="18172"/>
                  </a:lnTo>
                  <a:lnTo>
                    <a:pt x="22175" y="0"/>
                  </a:lnTo>
                  <a:lnTo>
                    <a:pt x="15090" y="0"/>
                  </a:lnTo>
                  <a:lnTo>
                    <a:pt x="69" y="15021"/>
                  </a:lnTo>
                  <a:close/>
                </a:path>
              </a:pathLst>
            </a:custGeom>
            <a:solidFill>
              <a:srgbClr val="FFFFFF"/>
            </a:solidFill>
            <a:ln>
              <a:noFill/>
            </a:ln>
          </p:spPr>
        </p:sp>
      </p:grpSp>
      <p:sp>
        <p:nvSpPr>
          <p:cNvPr id="39" name="Subtitle 38"/>
          <p:cNvSpPr>
            <a:spLocks noGrp="1"/>
          </p:cNvSpPr>
          <p:nvPr>
            <p:ph type="subTitle" idx="1"/>
          </p:nvPr>
        </p:nvSpPr>
        <p:spPr>
          <a:xfrm>
            <a:off x="3931200" y="2043462"/>
            <a:ext cx="3993600" cy="2814288"/>
          </a:xfrm>
        </p:spPr>
        <p:txBody>
          <a:bodyPr/>
          <a:lstStyle/>
          <a:p>
            <a:pPr marL="571500" indent="-457200"/>
            <a:r>
              <a:rPr lang="en" sz="2000" b="1" dirty="0">
                <a:solidFill>
                  <a:schemeClr val="tx1"/>
                </a:solidFill>
                <a:latin typeface="Pompiere" charset="0"/>
              </a:rPr>
              <a:t>1. Mahfuzul – 1706045</a:t>
            </a:r>
          </a:p>
          <a:p>
            <a:pPr marL="571500" indent="-457200"/>
            <a:r>
              <a:rPr lang="en" sz="2000" b="1" dirty="0">
                <a:solidFill>
                  <a:schemeClr val="tx1"/>
                </a:solidFill>
                <a:latin typeface="Pompiere" charset="0"/>
              </a:rPr>
              <a:t>2. Awsaf – 1706066</a:t>
            </a:r>
          </a:p>
          <a:p>
            <a:pPr marL="571500" indent="-457200"/>
            <a:r>
              <a:rPr lang="en" sz="2000" b="1" dirty="0">
                <a:solidFill>
                  <a:schemeClr val="tx1"/>
                </a:solidFill>
                <a:latin typeface="Pompiere" charset="0"/>
              </a:rPr>
              <a:t>3. Azfer – 1706070</a:t>
            </a:r>
          </a:p>
          <a:p>
            <a:pPr marL="571500" indent="-457200"/>
            <a:r>
              <a:rPr lang="en" sz="2000" b="1" dirty="0">
                <a:solidFill>
                  <a:schemeClr val="tx1"/>
                </a:solidFill>
                <a:latin typeface="Pompiere" charset="0"/>
              </a:rPr>
              <a:t>4. Hridoy – 1706081</a:t>
            </a:r>
          </a:p>
          <a:p>
            <a:pPr marL="571500" indent="-457200"/>
            <a:r>
              <a:rPr lang="en" sz="2000" b="1" dirty="0">
                <a:solidFill>
                  <a:schemeClr val="tx1"/>
                </a:solidFill>
                <a:latin typeface="Pompiere" charset="0"/>
              </a:rPr>
              <a:t>5. Tahsin – 1706095</a:t>
            </a:r>
          </a:p>
          <a:p>
            <a:pPr marL="571500" indent="-457200"/>
            <a:r>
              <a:rPr lang="en" sz="2000" b="1" dirty="0">
                <a:solidFill>
                  <a:schemeClr val="tx1"/>
                </a:solidFill>
                <a:latin typeface="Pompiere" charset="0"/>
              </a:rPr>
              <a:t>6. Sayonto – 1706103</a:t>
            </a:r>
          </a:p>
          <a:p>
            <a:pPr marL="571500" indent="-457200"/>
            <a:r>
              <a:rPr lang="en" sz="2000" b="1" dirty="0">
                <a:solidFill>
                  <a:schemeClr val="tx1"/>
                </a:solidFill>
                <a:latin typeface="Pompiere" charset="0"/>
              </a:rPr>
              <a:t>7. Moin - 1706105</a:t>
            </a:r>
            <a:endParaRPr lang="en-US" sz="2000" b="1" dirty="0">
              <a:solidFill>
                <a:schemeClr val="tx1"/>
              </a:solidFill>
              <a:latin typeface="Pompiere" charset="0"/>
            </a:endParaRPr>
          </a:p>
        </p:txBody>
      </p:sp>
      <p:sp>
        <p:nvSpPr>
          <p:cNvPr id="81" name="Google Shape;1165;p48"/>
          <p:cNvSpPr txBox="1">
            <a:spLocks noGrp="1"/>
          </p:cNvSpPr>
          <p:nvPr>
            <p:ph type="title" idx="2"/>
          </p:nvPr>
        </p:nvSpPr>
        <p:spPr>
          <a:xfrm>
            <a:off x="2819400" y="361950"/>
            <a:ext cx="3124200" cy="95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57"/>
        <p:cNvGrpSpPr/>
        <p:nvPr/>
      </p:nvGrpSpPr>
      <p:grpSpPr>
        <a:xfrm>
          <a:off x="0" y="0"/>
          <a:ext cx="0" cy="0"/>
          <a:chOff x="0" y="0"/>
          <a:chExt cx="0" cy="0"/>
        </a:xfrm>
      </p:grpSpPr>
      <p:sp>
        <p:nvSpPr>
          <p:cNvPr id="1758" name="Google Shape;1758;p62"/>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Case Timeline</a:t>
            </a:r>
            <a:endParaRPr/>
          </a:p>
        </p:txBody>
      </p:sp>
      <p:sp>
        <p:nvSpPr>
          <p:cNvPr id="1759" name="Google Shape;1759;p62"/>
          <p:cNvSpPr txBox="1">
            <a:spLocks noGrp="1"/>
          </p:cNvSpPr>
          <p:nvPr>
            <p:ph type="subTitle" idx="1"/>
          </p:nvPr>
        </p:nvSpPr>
        <p:spPr>
          <a:xfrm>
            <a:off x="892750" y="3344700"/>
            <a:ext cx="1766100" cy="2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Phase 1</a:t>
            </a:r>
            <a:endParaRPr/>
          </a:p>
        </p:txBody>
      </p:sp>
      <p:sp>
        <p:nvSpPr>
          <p:cNvPr id="1760" name="Google Shape;1760;p62"/>
          <p:cNvSpPr txBox="1">
            <a:spLocks noGrp="1"/>
          </p:cNvSpPr>
          <p:nvPr>
            <p:ph type="subTitle" idx="2"/>
          </p:nvPr>
        </p:nvSpPr>
        <p:spPr>
          <a:xfrm>
            <a:off x="892750" y="3583031"/>
            <a:ext cx="1766100" cy="101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fourth-largest planet in our Solar System</a:t>
            </a:r>
            <a:endParaRPr/>
          </a:p>
        </p:txBody>
      </p:sp>
      <p:sp>
        <p:nvSpPr>
          <p:cNvPr id="1761" name="Google Shape;1761;p62"/>
          <p:cNvSpPr txBox="1">
            <a:spLocks noGrp="1"/>
          </p:cNvSpPr>
          <p:nvPr>
            <p:ph type="subTitle" idx="3"/>
          </p:nvPr>
        </p:nvSpPr>
        <p:spPr>
          <a:xfrm>
            <a:off x="2760225" y="3344700"/>
            <a:ext cx="1766100" cy="2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Phase 2</a:t>
            </a:r>
            <a:endParaRPr/>
          </a:p>
        </p:txBody>
      </p:sp>
      <p:sp>
        <p:nvSpPr>
          <p:cNvPr id="1762" name="Google Shape;1762;p62"/>
          <p:cNvSpPr txBox="1">
            <a:spLocks noGrp="1"/>
          </p:cNvSpPr>
          <p:nvPr>
            <p:ph type="subTitle" idx="4"/>
          </p:nvPr>
        </p:nvSpPr>
        <p:spPr>
          <a:xfrm>
            <a:off x="2760225" y="3583046"/>
            <a:ext cx="1766100" cy="101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ringed one. It’s a gas giant, composed of hydrogen and helium</a:t>
            </a:r>
            <a:endParaRPr/>
          </a:p>
        </p:txBody>
      </p:sp>
      <p:sp>
        <p:nvSpPr>
          <p:cNvPr id="1763" name="Google Shape;1763;p62"/>
          <p:cNvSpPr txBox="1">
            <a:spLocks noGrp="1"/>
          </p:cNvSpPr>
          <p:nvPr>
            <p:ph type="subTitle" idx="5"/>
          </p:nvPr>
        </p:nvSpPr>
        <p:spPr>
          <a:xfrm>
            <a:off x="4627700" y="3344700"/>
            <a:ext cx="1766100" cy="2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Phase 3</a:t>
            </a:r>
            <a:endParaRPr/>
          </a:p>
        </p:txBody>
      </p:sp>
      <p:sp>
        <p:nvSpPr>
          <p:cNvPr id="1764" name="Google Shape;1764;p62"/>
          <p:cNvSpPr txBox="1">
            <a:spLocks noGrp="1"/>
          </p:cNvSpPr>
          <p:nvPr>
            <p:ph type="subTitle" idx="6"/>
          </p:nvPr>
        </p:nvSpPr>
        <p:spPr>
          <a:xfrm>
            <a:off x="4627700" y="3583046"/>
            <a:ext cx="1766100" cy="101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1765" name="Google Shape;1765;p62"/>
          <p:cNvSpPr txBox="1">
            <a:spLocks noGrp="1"/>
          </p:cNvSpPr>
          <p:nvPr>
            <p:ph type="subTitle" idx="7"/>
          </p:nvPr>
        </p:nvSpPr>
        <p:spPr>
          <a:xfrm>
            <a:off x="6495175" y="3344700"/>
            <a:ext cx="1766100" cy="2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Phase 4</a:t>
            </a:r>
            <a:endParaRPr/>
          </a:p>
        </p:txBody>
      </p:sp>
      <p:sp>
        <p:nvSpPr>
          <p:cNvPr id="1766" name="Google Shape;1766;p62"/>
          <p:cNvSpPr txBox="1">
            <a:spLocks noGrp="1"/>
          </p:cNvSpPr>
          <p:nvPr>
            <p:ph type="subTitle" idx="8"/>
          </p:nvPr>
        </p:nvSpPr>
        <p:spPr>
          <a:xfrm>
            <a:off x="6495175" y="3583046"/>
            <a:ext cx="1766100" cy="101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full of iron oxide dust, which gives the planet its reddish cast</a:t>
            </a:r>
            <a:endParaRPr/>
          </a:p>
        </p:txBody>
      </p:sp>
      <p:sp>
        <p:nvSpPr>
          <p:cNvPr id="1767" name="Google Shape;1767;p62"/>
          <p:cNvSpPr/>
          <p:nvPr/>
        </p:nvSpPr>
        <p:spPr>
          <a:xfrm>
            <a:off x="-159047" y="1503550"/>
            <a:ext cx="9478382" cy="897715"/>
          </a:xfrm>
          <a:custGeom>
            <a:avLst/>
            <a:gdLst/>
            <a:ahLst/>
            <a:cxnLst/>
            <a:rect l="l" t="t" r="r" b="b"/>
            <a:pathLst>
              <a:path w="285107" h="27003" extrusionOk="0">
                <a:moveTo>
                  <a:pt x="27753" y="0"/>
                </a:moveTo>
                <a:cubicBezTo>
                  <a:pt x="27333" y="0"/>
                  <a:pt x="26997" y="280"/>
                  <a:pt x="26913" y="672"/>
                </a:cubicBezTo>
                <a:lnTo>
                  <a:pt x="22824" y="22374"/>
                </a:lnTo>
                <a:lnTo>
                  <a:pt x="18679" y="6889"/>
                </a:lnTo>
                <a:cubicBezTo>
                  <a:pt x="18567" y="6525"/>
                  <a:pt x="18231" y="6273"/>
                  <a:pt x="17867" y="6273"/>
                </a:cubicBezTo>
                <a:cubicBezTo>
                  <a:pt x="17475" y="6273"/>
                  <a:pt x="17139" y="6525"/>
                  <a:pt x="17055" y="6889"/>
                </a:cubicBezTo>
                <a:lnTo>
                  <a:pt x="13667" y="19042"/>
                </a:lnTo>
                <a:lnTo>
                  <a:pt x="1121" y="19042"/>
                </a:lnTo>
                <a:cubicBezTo>
                  <a:pt x="1" y="19042"/>
                  <a:pt x="1" y="20722"/>
                  <a:pt x="1121" y="20722"/>
                </a:cubicBezTo>
                <a:lnTo>
                  <a:pt x="14283" y="20722"/>
                </a:lnTo>
                <a:cubicBezTo>
                  <a:pt x="14675" y="20722"/>
                  <a:pt x="15011" y="20470"/>
                  <a:pt x="15095" y="20106"/>
                </a:cubicBezTo>
                <a:lnTo>
                  <a:pt x="17839" y="10305"/>
                </a:lnTo>
                <a:lnTo>
                  <a:pt x="22152" y="26379"/>
                </a:lnTo>
                <a:cubicBezTo>
                  <a:pt x="22260" y="26799"/>
                  <a:pt x="22611" y="27003"/>
                  <a:pt x="22964" y="27003"/>
                </a:cubicBezTo>
                <a:cubicBezTo>
                  <a:pt x="23340" y="27003"/>
                  <a:pt x="23717" y="26771"/>
                  <a:pt x="23804" y="26323"/>
                </a:cubicBezTo>
                <a:lnTo>
                  <a:pt x="27725" y="5545"/>
                </a:lnTo>
                <a:lnTo>
                  <a:pt x="31337" y="26295"/>
                </a:lnTo>
                <a:cubicBezTo>
                  <a:pt x="31421" y="26687"/>
                  <a:pt x="31729" y="26967"/>
                  <a:pt x="32093" y="26995"/>
                </a:cubicBezTo>
                <a:lnTo>
                  <a:pt x="32177" y="26995"/>
                </a:lnTo>
                <a:cubicBezTo>
                  <a:pt x="32541" y="26995"/>
                  <a:pt x="32849" y="26771"/>
                  <a:pt x="32961" y="26435"/>
                </a:cubicBezTo>
                <a:lnTo>
                  <a:pt x="36658" y="16214"/>
                </a:lnTo>
                <a:lnTo>
                  <a:pt x="54552" y="16214"/>
                </a:lnTo>
                <a:lnTo>
                  <a:pt x="58221" y="26435"/>
                </a:lnTo>
                <a:cubicBezTo>
                  <a:pt x="58333" y="26771"/>
                  <a:pt x="58669" y="26995"/>
                  <a:pt x="59005" y="26995"/>
                </a:cubicBezTo>
                <a:lnTo>
                  <a:pt x="59089" y="26995"/>
                </a:lnTo>
                <a:cubicBezTo>
                  <a:pt x="59453" y="26967"/>
                  <a:pt x="59789" y="26687"/>
                  <a:pt x="59845" y="26295"/>
                </a:cubicBezTo>
                <a:lnTo>
                  <a:pt x="63485" y="5545"/>
                </a:lnTo>
                <a:lnTo>
                  <a:pt x="67378" y="26323"/>
                </a:lnTo>
                <a:cubicBezTo>
                  <a:pt x="67465" y="26771"/>
                  <a:pt x="67842" y="27003"/>
                  <a:pt x="68218" y="27003"/>
                </a:cubicBezTo>
                <a:cubicBezTo>
                  <a:pt x="68571" y="27003"/>
                  <a:pt x="68922" y="26799"/>
                  <a:pt x="69030" y="26379"/>
                </a:cubicBezTo>
                <a:lnTo>
                  <a:pt x="73343" y="10305"/>
                </a:lnTo>
                <a:lnTo>
                  <a:pt x="76087" y="20106"/>
                </a:lnTo>
                <a:cubicBezTo>
                  <a:pt x="76199" y="20470"/>
                  <a:pt x="76535" y="20722"/>
                  <a:pt x="76899" y="20722"/>
                </a:cubicBezTo>
                <a:lnTo>
                  <a:pt x="90593" y="20722"/>
                </a:lnTo>
                <a:cubicBezTo>
                  <a:pt x="90985" y="20722"/>
                  <a:pt x="91321" y="20470"/>
                  <a:pt x="91405" y="20106"/>
                </a:cubicBezTo>
                <a:lnTo>
                  <a:pt x="94149" y="10305"/>
                </a:lnTo>
                <a:lnTo>
                  <a:pt x="98462" y="26379"/>
                </a:lnTo>
                <a:cubicBezTo>
                  <a:pt x="98570" y="26799"/>
                  <a:pt x="98921" y="27003"/>
                  <a:pt x="99274" y="27003"/>
                </a:cubicBezTo>
                <a:cubicBezTo>
                  <a:pt x="99650" y="27003"/>
                  <a:pt x="100028" y="26771"/>
                  <a:pt x="100114" y="26323"/>
                </a:cubicBezTo>
                <a:lnTo>
                  <a:pt x="104035" y="5545"/>
                </a:lnTo>
                <a:lnTo>
                  <a:pt x="107647" y="26295"/>
                </a:lnTo>
                <a:cubicBezTo>
                  <a:pt x="107731" y="26687"/>
                  <a:pt x="108039" y="26967"/>
                  <a:pt x="108403" y="26995"/>
                </a:cubicBezTo>
                <a:lnTo>
                  <a:pt x="108487" y="26995"/>
                </a:lnTo>
                <a:cubicBezTo>
                  <a:pt x="108851" y="26995"/>
                  <a:pt x="109159" y="26771"/>
                  <a:pt x="109271" y="26435"/>
                </a:cubicBezTo>
                <a:lnTo>
                  <a:pt x="112968" y="16214"/>
                </a:lnTo>
                <a:lnTo>
                  <a:pt x="130862" y="16214"/>
                </a:lnTo>
                <a:lnTo>
                  <a:pt x="134531" y="26435"/>
                </a:lnTo>
                <a:cubicBezTo>
                  <a:pt x="134643" y="26771"/>
                  <a:pt x="134979" y="26995"/>
                  <a:pt x="135315" y="26995"/>
                </a:cubicBezTo>
                <a:lnTo>
                  <a:pt x="135399" y="26995"/>
                </a:lnTo>
                <a:cubicBezTo>
                  <a:pt x="135763" y="26967"/>
                  <a:pt x="136099" y="26687"/>
                  <a:pt x="136155" y="26295"/>
                </a:cubicBezTo>
                <a:lnTo>
                  <a:pt x="139796" y="5545"/>
                </a:lnTo>
                <a:lnTo>
                  <a:pt x="143716" y="26323"/>
                </a:lnTo>
                <a:cubicBezTo>
                  <a:pt x="143788" y="26771"/>
                  <a:pt x="144159" y="27003"/>
                  <a:pt x="144532" y="27003"/>
                </a:cubicBezTo>
                <a:cubicBezTo>
                  <a:pt x="144881" y="27003"/>
                  <a:pt x="145232" y="26799"/>
                  <a:pt x="145340" y="26379"/>
                </a:cubicBezTo>
                <a:lnTo>
                  <a:pt x="149653" y="10305"/>
                </a:lnTo>
                <a:lnTo>
                  <a:pt x="152397" y="20106"/>
                </a:lnTo>
                <a:cubicBezTo>
                  <a:pt x="152509" y="20470"/>
                  <a:pt x="152845" y="20722"/>
                  <a:pt x="153209" y="20722"/>
                </a:cubicBezTo>
                <a:lnTo>
                  <a:pt x="167267" y="20722"/>
                </a:lnTo>
                <a:cubicBezTo>
                  <a:pt x="167631" y="20722"/>
                  <a:pt x="167967" y="20470"/>
                  <a:pt x="168079" y="20106"/>
                </a:cubicBezTo>
                <a:lnTo>
                  <a:pt x="170824" y="10305"/>
                </a:lnTo>
                <a:lnTo>
                  <a:pt x="175136" y="26379"/>
                </a:lnTo>
                <a:cubicBezTo>
                  <a:pt x="175245" y="26799"/>
                  <a:pt x="175596" y="27003"/>
                  <a:pt x="175945" y="27003"/>
                </a:cubicBezTo>
                <a:cubicBezTo>
                  <a:pt x="176318" y="27003"/>
                  <a:pt x="176688" y="26771"/>
                  <a:pt x="176760" y="26323"/>
                </a:cubicBezTo>
                <a:lnTo>
                  <a:pt x="180681" y="5545"/>
                </a:lnTo>
                <a:lnTo>
                  <a:pt x="184321" y="26295"/>
                </a:lnTo>
                <a:cubicBezTo>
                  <a:pt x="184377" y="26687"/>
                  <a:pt x="184686" y="26967"/>
                  <a:pt x="185078" y="26995"/>
                </a:cubicBezTo>
                <a:lnTo>
                  <a:pt x="185134" y="26995"/>
                </a:lnTo>
                <a:cubicBezTo>
                  <a:pt x="185498" y="26995"/>
                  <a:pt x="185806" y="26771"/>
                  <a:pt x="185946" y="26435"/>
                </a:cubicBezTo>
                <a:lnTo>
                  <a:pt x="189614" y="16214"/>
                </a:lnTo>
                <a:lnTo>
                  <a:pt x="207509" y="16214"/>
                </a:lnTo>
                <a:lnTo>
                  <a:pt x="211205" y="26435"/>
                </a:lnTo>
                <a:cubicBezTo>
                  <a:pt x="211317" y="26771"/>
                  <a:pt x="211625" y="26995"/>
                  <a:pt x="211989" y="26995"/>
                </a:cubicBezTo>
                <a:lnTo>
                  <a:pt x="212045" y="26995"/>
                </a:lnTo>
                <a:cubicBezTo>
                  <a:pt x="212437" y="26967"/>
                  <a:pt x="212745" y="26687"/>
                  <a:pt x="212801" y="26295"/>
                </a:cubicBezTo>
                <a:lnTo>
                  <a:pt x="216442" y="5545"/>
                </a:lnTo>
                <a:lnTo>
                  <a:pt x="220362" y="26323"/>
                </a:lnTo>
                <a:cubicBezTo>
                  <a:pt x="220449" y="26771"/>
                  <a:pt x="220819" y="27003"/>
                  <a:pt x="221192" y="27003"/>
                </a:cubicBezTo>
                <a:cubicBezTo>
                  <a:pt x="221541" y="27003"/>
                  <a:pt x="221893" y="26799"/>
                  <a:pt x="222014" y="26379"/>
                </a:cubicBezTo>
                <a:lnTo>
                  <a:pt x="226327" y="10305"/>
                </a:lnTo>
                <a:lnTo>
                  <a:pt x="229071" y="20106"/>
                </a:lnTo>
                <a:cubicBezTo>
                  <a:pt x="229155" y="20470"/>
                  <a:pt x="229491" y="20722"/>
                  <a:pt x="229884" y="20722"/>
                </a:cubicBezTo>
                <a:lnTo>
                  <a:pt x="243913" y="20722"/>
                </a:lnTo>
                <a:cubicBezTo>
                  <a:pt x="244305" y="20722"/>
                  <a:pt x="244642" y="20470"/>
                  <a:pt x="244726" y="20106"/>
                </a:cubicBezTo>
                <a:lnTo>
                  <a:pt x="247470" y="10305"/>
                </a:lnTo>
                <a:lnTo>
                  <a:pt x="251782" y="26379"/>
                </a:lnTo>
                <a:cubicBezTo>
                  <a:pt x="251891" y="26799"/>
                  <a:pt x="252242" y="27003"/>
                  <a:pt x="252594" y="27003"/>
                </a:cubicBezTo>
                <a:cubicBezTo>
                  <a:pt x="252970" y="27003"/>
                  <a:pt x="253348" y="26771"/>
                  <a:pt x="253435" y="26323"/>
                </a:cubicBezTo>
                <a:lnTo>
                  <a:pt x="257355" y="5545"/>
                </a:lnTo>
                <a:lnTo>
                  <a:pt x="260968" y="26295"/>
                </a:lnTo>
                <a:cubicBezTo>
                  <a:pt x="261052" y="26687"/>
                  <a:pt x="261360" y="26967"/>
                  <a:pt x="261724" y="26995"/>
                </a:cubicBezTo>
                <a:lnTo>
                  <a:pt x="261808" y="26995"/>
                </a:lnTo>
                <a:cubicBezTo>
                  <a:pt x="262172" y="26995"/>
                  <a:pt x="262480" y="26771"/>
                  <a:pt x="262592" y="26435"/>
                </a:cubicBezTo>
                <a:lnTo>
                  <a:pt x="266288" y="16214"/>
                </a:lnTo>
                <a:lnTo>
                  <a:pt x="283987" y="16214"/>
                </a:lnTo>
                <a:cubicBezTo>
                  <a:pt x="285107" y="16214"/>
                  <a:pt x="285107" y="14534"/>
                  <a:pt x="283987" y="14534"/>
                </a:cubicBezTo>
                <a:lnTo>
                  <a:pt x="265672" y="14534"/>
                </a:lnTo>
                <a:cubicBezTo>
                  <a:pt x="265336" y="14534"/>
                  <a:pt x="265000" y="14758"/>
                  <a:pt x="264888" y="15094"/>
                </a:cubicBezTo>
                <a:lnTo>
                  <a:pt x="262088" y="22906"/>
                </a:lnTo>
                <a:lnTo>
                  <a:pt x="258195" y="700"/>
                </a:lnTo>
                <a:cubicBezTo>
                  <a:pt x="258139" y="308"/>
                  <a:pt x="257775" y="0"/>
                  <a:pt x="257383" y="0"/>
                </a:cubicBezTo>
                <a:cubicBezTo>
                  <a:pt x="256963" y="0"/>
                  <a:pt x="256627" y="280"/>
                  <a:pt x="256543" y="672"/>
                </a:cubicBezTo>
                <a:lnTo>
                  <a:pt x="252455" y="22374"/>
                </a:lnTo>
                <a:lnTo>
                  <a:pt x="248310" y="6889"/>
                </a:lnTo>
                <a:cubicBezTo>
                  <a:pt x="248198" y="6525"/>
                  <a:pt x="247862" y="6273"/>
                  <a:pt x="247498" y="6273"/>
                </a:cubicBezTo>
                <a:cubicBezTo>
                  <a:pt x="247106" y="6273"/>
                  <a:pt x="246770" y="6525"/>
                  <a:pt x="246686" y="6889"/>
                </a:cubicBezTo>
                <a:lnTo>
                  <a:pt x="243269" y="19042"/>
                </a:lnTo>
                <a:lnTo>
                  <a:pt x="230500" y="19042"/>
                </a:lnTo>
                <a:lnTo>
                  <a:pt x="227111" y="6889"/>
                </a:lnTo>
                <a:cubicBezTo>
                  <a:pt x="226999" y="6525"/>
                  <a:pt x="226691" y="6273"/>
                  <a:pt x="226299" y="6273"/>
                </a:cubicBezTo>
                <a:cubicBezTo>
                  <a:pt x="225907" y="6273"/>
                  <a:pt x="225599" y="6525"/>
                  <a:pt x="225487" y="6889"/>
                </a:cubicBezTo>
                <a:lnTo>
                  <a:pt x="221342" y="22374"/>
                </a:lnTo>
                <a:lnTo>
                  <a:pt x="217254" y="672"/>
                </a:lnTo>
                <a:cubicBezTo>
                  <a:pt x="217170" y="280"/>
                  <a:pt x="216834" y="0"/>
                  <a:pt x="216414" y="0"/>
                </a:cubicBezTo>
                <a:cubicBezTo>
                  <a:pt x="215994" y="0"/>
                  <a:pt x="215658" y="308"/>
                  <a:pt x="215574" y="700"/>
                </a:cubicBezTo>
                <a:lnTo>
                  <a:pt x="211709" y="22906"/>
                </a:lnTo>
                <a:lnTo>
                  <a:pt x="208909" y="15094"/>
                </a:lnTo>
                <a:cubicBezTo>
                  <a:pt x="208769" y="14758"/>
                  <a:pt x="208461" y="14534"/>
                  <a:pt x="208097" y="14534"/>
                </a:cubicBezTo>
                <a:lnTo>
                  <a:pt x="189026" y="14534"/>
                </a:lnTo>
                <a:cubicBezTo>
                  <a:pt x="188662" y="14534"/>
                  <a:pt x="188354" y="14758"/>
                  <a:pt x="188242" y="15094"/>
                </a:cubicBezTo>
                <a:lnTo>
                  <a:pt x="185442" y="22906"/>
                </a:lnTo>
                <a:lnTo>
                  <a:pt x="181549" y="700"/>
                </a:lnTo>
                <a:cubicBezTo>
                  <a:pt x="181465" y="308"/>
                  <a:pt x="181129" y="0"/>
                  <a:pt x="180709" y="0"/>
                </a:cubicBezTo>
                <a:cubicBezTo>
                  <a:pt x="180317" y="0"/>
                  <a:pt x="179953" y="280"/>
                  <a:pt x="179897" y="672"/>
                </a:cubicBezTo>
                <a:lnTo>
                  <a:pt x="175808" y="22374"/>
                </a:lnTo>
                <a:lnTo>
                  <a:pt x="171636" y="6889"/>
                </a:lnTo>
                <a:cubicBezTo>
                  <a:pt x="171552" y="6525"/>
                  <a:pt x="171216" y="6273"/>
                  <a:pt x="170824" y="6273"/>
                </a:cubicBezTo>
                <a:cubicBezTo>
                  <a:pt x="170460" y="6273"/>
                  <a:pt x="170124" y="6525"/>
                  <a:pt x="170012" y="6889"/>
                </a:cubicBezTo>
                <a:lnTo>
                  <a:pt x="166623" y="19042"/>
                </a:lnTo>
                <a:lnTo>
                  <a:pt x="153853" y="19042"/>
                </a:lnTo>
                <a:lnTo>
                  <a:pt x="150465" y="6889"/>
                </a:lnTo>
                <a:cubicBezTo>
                  <a:pt x="150353" y="6525"/>
                  <a:pt x="150017" y="6273"/>
                  <a:pt x="149653" y="6273"/>
                </a:cubicBezTo>
                <a:lnTo>
                  <a:pt x="149625" y="6273"/>
                </a:lnTo>
                <a:cubicBezTo>
                  <a:pt x="149261" y="6273"/>
                  <a:pt x="148925" y="6525"/>
                  <a:pt x="148841" y="6889"/>
                </a:cubicBezTo>
                <a:lnTo>
                  <a:pt x="144668" y="22374"/>
                </a:lnTo>
                <a:lnTo>
                  <a:pt x="140580" y="672"/>
                </a:lnTo>
                <a:cubicBezTo>
                  <a:pt x="140496" y="280"/>
                  <a:pt x="140160" y="0"/>
                  <a:pt x="139768" y="0"/>
                </a:cubicBezTo>
                <a:lnTo>
                  <a:pt x="139740" y="0"/>
                </a:lnTo>
                <a:cubicBezTo>
                  <a:pt x="139348" y="0"/>
                  <a:pt x="138983" y="308"/>
                  <a:pt x="138927" y="700"/>
                </a:cubicBezTo>
                <a:lnTo>
                  <a:pt x="135035" y="22906"/>
                </a:lnTo>
                <a:lnTo>
                  <a:pt x="132235" y="15094"/>
                </a:lnTo>
                <a:cubicBezTo>
                  <a:pt x="132123" y="14758"/>
                  <a:pt x="131786" y="14534"/>
                  <a:pt x="131450" y="14534"/>
                </a:cubicBezTo>
                <a:lnTo>
                  <a:pt x="112352" y="14534"/>
                </a:lnTo>
                <a:cubicBezTo>
                  <a:pt x="112016" y="14534"/>
                  <a:pt x="111680" y="14758"/>
                  <a:pt x="111568" y="15094"/>
                </a:cubicBezTo>
                <a:lnTo>
                  <a:pt x="108767" y="22906"/>
                </a:lnTo>
                <a:lnTo>
                  <a:pt x="104875" y="700"/>
                </a:lnTo>
                <a:cubicBezTo>
                  <a:pt x="104819" y="308"/>
                  <a:pt x="104455" y="0"/>
                  <a:pt x="104063" y="0"/>
                </a:cubicBezTo>
                <a:cubicBezTo>
                  <a:pt x="103643" y="0"/>
                  <a:pt x="103307" y="280"/>
                  <a:pt x="103223" y="672"/>
                </a:cubicBezTo>
                <a:lnTo>
                  <a:pt x="99134" y="22374"/>
                </a:lnTo>
                <a:lnTo>
                  <a:pt x="94990" y="6889"/>
                </a:lnTo>
                <a:cubicBezTo>
                  <a:pt x="94878" y="6525"/>
                  <a:pt x="94542" y="6273"/>
                  <a:pt x="94177" y="6273"/>
                </a:cubicBezTo>
                <a:cubicBezTo>
                  <a:pt x="93785" y="6273"/>
                  <a:pt x="93449" y="6525"/>
                  <a:pt x="93365" y="6889"/>
                </a:cubicBezTo>
                <a:lnTo>
                  <a:pt x="89949" y="19042"/>
                </a:lnTo>
                <a:lnTo>
                  <a:pt x="77543" y="19042"/>
                </a:lnTo>
                <a:lnTo>
                  <a:pt x="74155" y="6889"/>
                </a:lnTo>
                <a:cubicBezTo>
                  <a:pt x="74043" y="6525"/>
                  <a:pt x="73707" y="6273"/>
                  <a:pt x="73343" y="6273"/>
                </a:cubicBezTo>
                <a:lnTo>
                  <a:pt x="73315" y="6273"/>
                </a:lnTo>
                <a:cubicBezTo>
                  <a:pt x="72951" y="6273"/>
                  <a:pt x="72615" y="6525"/>
                  <a:pt x="72531" y="6889"/>
                </a:cubicBezTo>
                <a:lnTo>
                  <a:pt x="68358" y="22374"/>
                </a:lnTo>
                <a:lnTo>
                  <a:pt x="64270" y="672"/>
                </a:lnTo>
                <a:cubicBezTo>
                  <a:pt x="64186" y="280"/>
                  <a:pt x="63849" y="0"/>
                  <a:pt x="63457" y="0"/>
                </a:cubicBezTo>
                <a:lnTo>
                  <a:pt x="63429" y="0"/>
                </a:lnTo>
                <a:cubicBezTo>
                  <a:pt x="63037" y="0"/>
                  <a:pt x="62673" y="308"/>
                  <a:pt x="62617" y="700"/>
                </a:cubicBezTo>
                <a:lnTo>
                  <a:pt x="58725" y="22906"/>
                </a:lnTo>
                <a:lnTo>
                  <a:pt x="55924" y="15094"/>
                </a:lnTo>
                <a:cubicBezTo>
                  <a:pt x="55812" y="14758"/>
                  <a:pt x="55476" y="14534"/>
                  <a:pt x="55140" y="14534"/>
                </a:cubicBezTo>
                <a:lnTo>
                  <a:pt x="36042" y="14534"/>
                </a:lnTo>
                <a:cubicBezTo>
                  <a:pt x="35706" y="14534"/>
                  <a:pt x="35370" y="14758"/>
                  <a:pt x="35258" y="15094"/>
                </a:cubicBezTo>
                <a:lnTo>
                  <a:pt x="32457" y="22906"/>
                </a:lnTo>
                <a:lnTo>
                  <a:pt x="28565" y="700"/>
                </a:lnTo>
                <a:cubicBezTo>
                  <a:pt x="28509" y="308"/>
                  <a:pt x="28145" y="0"/>
                  <a:pt x="27753" y="0"/>
                </a:cubicBezTo>
                <a:close/>
              </a:path>
            </a:pathLst>
          </a:custGeom>
          <a:gradFill>
            <a:gsLst>
              <a:gs pos="0">
                <a:srgbClr val="E3FFD5"/>
              </a:gs>
              <a:gs pos="100000">
                <a:srgbClr val="90EBBA"/>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68" name="Google Shape;1768;p62"/>
          <p:cNvCxnSpPr/>
          <p:nvPr/>
        </p:nvCxnSpPr>
        <p:spPr>
          <a:xfrm>
            <a:off x="1055438" y="2083375"/>
            <a:ext cx="0" cy="1097700"/>
          </a:xfrm>
          <a:prstGeom prst="straightConnector1">
            <a:avLst/>
          </a:prstGeom>
          <a:noFill/>
          <a:ln w="19050" cap="flat" cmpd="sng">
            <a:solidFill>
              <a:schemeClr val="dk1"/>
            </a:solidFill>
            <a:prstDash val="solid"/>
            <a:round/>
            <a:headEnd type="none" w="med" len="med"/>
            <a:tailEnd type="none" w="med" len="med"/>
          </a:ln>
        </p:spPr>
      </p:cxnSp>
      <p:sp>
        <p:nvSpPr>
          <p:cNvPr id="1769" name="Google Shape;1769;p62"/>
          <p:cNvSpPr/>
          <p:nvPr/>
        </p:nvSpPr>
        <p:spPr>
          <a:xfrm flipH="1">
            <a:off x="996488" y="1957778"/>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0" name="Google Shape;1770;p62"/>
          <p:cNvCxnSpPr/>
          <p:nvPr/>
        </p:nvCxnSpPr>
        <p:spPr>
          <a:xfrm>
            <a:off x="6667375" y="2084275"/>
            <a:ext cx="0" cy="1096800"/>
          </a:xfrm>
          <a:prstGeom prst="straightConnector1">
            <a:avLst/>
          </a:prstGeom>
          <a:noFill/>
          <a:ln w="19050" cap="flat" cmpd="sng">
            <a:solidFill>
              <a:schemeClr val="dk1"/>
            </a:solidFill>
            <a:prstDash val="solid"/>
            <a:round/>
            <a:headEnd type="none" w="med" len="med"/>
            <a:tailEnd type="none" w="med" len="med"/>
          </a:ln>
        </p:spPr>
      </p:cxnSp>
      <p:sp>
        <p:nvSpPr>
          <p:cNvPr id="1771" name="Google Shape;1771;p62"/>
          <p:cNvSpPr/>
          <p:nvPr/>
        </p:nvSpPr>
        <p:spPr>
          <a:xfrm flipH="1">
            <a:off x="6608422" y="1957778"/>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2" name="Google Shape;1772;p62"/>
          <p:cNvCxnSpPr/>
          <p:nvPr/>
        </p:nvCxnSpPr>
        <p:spPr>
          <a:xfrm>
            <a:off x="4793675" y="1862575"/>
            <a:ext cx="0" cy="1318500"/>
          </a:xfrm>
          <a:prstGeom prst="straightConnector1">
            <a:avLst/>
          </a:prstGeom>
          <a:noFill/>
          <a:ln w="19050" cap="flat" cmpd="sng">
            <a:solidFill>
              <a:schemeClr val="dk1"/>
            </a:solidFill>
            <a:prstDash val="solid"/>
            <a:round/>
            <a:headEnd type="none" w="med" len="med"/>
            <a:tailEnd type="none" w="med" len="med"/>
          </a:ln>
        </p:spPr>
      </p:cxnSp>
      <p:sp>
        <p:nvSpPr>
          <p:cNvPr id="1773" name="Google Shape;1773;p62"/>
          <p:cNvSpPr/>
          <p:nvPr/>
        </p:nvSpPr>
        <p:spPr>
          <a:xfrm flipH="1">
            <a:off x="4734722" y="1744678"/>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4" name="Google Shape;1774;p62"/>
          <p:cNvCxnSpPr/>
          <p:nvPr/>
        </p:nvCxnSpPr>
        <p:spPr>
          <a:xfrm>
            <a:off x="2924575" y="1931875"/>
            <a:ext cx="0" cy="1249200"/>
          </a:xfrm>
          <a:prstGeom prst="straightConnector1">
            <a:avLst/>
          </a:prstGeom>
          <a:noFill/>
          <a:ln w="19050" cap="flat" cmpd="sng">
            <a:solidFill>
              <a:schemeClr val="dk1"/>
            </a:solidFill>
            <a:prstDash val="solid"/>
            <a:round/>
            <a:headEnd type="none" w="med" len="med"/>
            <a:tailEnd type="none" w="med" len="med"/>
          </a:ln>
        </p:spPr>
      </p:cxnSp>
      <p:sp>
        <p:nvSpPr>
          <p:cNvPr id="1775" name="Google Shape;1775;p62"/>
          <p:cNvSpPr/>
          <p:nvPr/>
        </p:nvSpPr>
        <p:spPr>
          <a:xfrm flipH="1">
            <a:off x="2865622" y="1811253"/>
            <a:ext cx="117900" cy="117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79"/>
        <p:cNvGrpSpPr/>
        <p:nvPr/>
      </p:nvGrpSpPr>
      <p:grpSpPr>
        <a:xfrm>
          <a:off x="0" y="0"/>
          <a:ext cx="0" cy="0"/>
          <a:chOff x="0" y="0"/>
          <a:chExt cx="0" cy="0"/>
        </a:xfrm>
      </p:grpSpPr>
      <p:grpSp>
        <p:nvGrpSpPr>
          <p:cNvPr id="1780" name="Google Shape;1780;p63"/>
          <p:cNvGrpSpPr/>
          <p:nvPr/>
        </p:nvGrpSpPr>
        <p:grpSpPr>
          <a:xfrm>
            <a:off x="2772125" y="289957"/>
            <a:ext cx="3893582" cy="4990859"/>
            <a:chOff x="2772125" y="289957"/>
            <a:chExt cx="3893582" cy="4990859"/>
          </a:xfrm>
        </p:grpSpPr>
        <p:grpSp>
          <p:nvGrpSpPr>
            <p:cNvPr id="1781" name="Google Shape;1781;p63"/>
            <p:cNvGrpSpPr/>
            <p:nvPr/>
          </p:nvGrpSpPr>
          <p:grpSpPr>
            <a:xfrm>
              <a:off x="2772125" y="289957"/>
              <a:ext cx="3489773" cy="4321192"/>
              <a:chOff x="2772125" y="289957"/>
              <a:chExt cx="3489773" cy="4321192"/>
            </a:xfrm>
          </p:grpSpPr>
          <p:grpSp>
            <p:nvGrpSpPr>
              <p:cNvPr id="1782" name="Google Shape;1782;p63"/>
              <p:cNvGrpSpPr/>
              <p:nvPr/>
            </p:nvGrpSpPr>
            <p:grpSpPr>
              <a:xfrm>
                <a:off x="2772125" y="664600"/>
                <a:ext cx="3489773" cy="3946549"/>
                <a:chOff x="2772125" y="664600"/>
                <a:chExt cx="3489773" cy="3946549"/>
              </a:xfrm>
            </p:grpSpPr>
            <p:sp>
              <p:nvSpPr>
                <p:cNvPr id="1783" name="Google Shape;1783;p63"/>
                <p:cNvSpPr/>
                <p:nvPr/>
              </p:nvSpPr>
              <p:spPr>
                <a:xfrm>
                  <a:off x="2772125" y="664600"/>
                  <a:ext cx="3489773" cy="3946549"/>
                </a:xfrm>
                <a:custGeom>
                  <a:avLst/>
                  <a:gdLst/>
                  <a:ahLst/>
                  <a:cxnLst/>
                  <a:rect l="l" t="t" r="r" b="b"/>
                  <a:pathLst>
                    <a:path w="140816" h="180827" extrusionOk="0">
                      <a:moveTo>
                        <a:pt x="1790" y="0"/>
                      </a:moveTo>
                      <a:cubicBezTo>
                        <a:pt x="778" y="0"/>
                        <a:pt x="0" y="856"/>
                        <a:pt x="0" y="1868"/>
                      </a:cubicBezTo>
                      <a:lnTo>
                        <a:pt x="0" y="179036"/>
                      </a:lnTo>
                      <a:cubicBezTo>
                        <a:pt x="0" y="180048"/>
                        <a:pt x="778" y="180826"/>
                        <a:pt x="1790" y="180826"/>
                      </a:cubicBezTo>
                      <a:lnTo>
                        <a:pt x="139025" y="180826"/>
                      </a:lnTo>
                      <a:cubicBezTo>
                        <a:pt x="140037" y="180826"/>
                        <a:pt x="140816" y="180048"/>
                        <a:pt x="140816" y="179036"/>
                      </a:cubicBezTo>
                      <a:lnTo>
                        <a:pt x="140816" y="1868"/>
                      </a:lnTo>
                      <a:cubicBezTo>
                        <a:pt x="140816" y="856"/>
                        <a:pt x="140037" y="0"/>
                        <a:pt x="139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3"/>
                <p:cNvSpPr/>
                <p:nvPr/>
              </p:nvSpPr>
              <p:spPr>
                <a:xfrm>
                  <a:off x="3042180" y="914319"/>
                  <a:ext cx="2949638" cy="3448787"/>
                </a:xfrm>
                <a:custGeom>
                  <a:avLst/>
                  <a:gdLst/>
                  <a:ahLst/>
                  <a:cxnLst/>
                  <a:rect l="l" t="t" r="r" b="b"/>
                  <a:pathLst>
                    <a:path w="119021" h="158020" extrusionOk="0">
                      <a:moveTo>
                        <a:pt x="1" y="1"/>
                      </a:moveTo>
                      <a:lnTo>
                        <a:pt x="1" y="158020"/>
                      </a:lnTo>
                      <a:lnTo>
                        <a:pt x="119021" y="158020"/>
                      </a:lnTo>
                      <a:lnTo>
                        <a:pt x="1190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5" name="Google Shape;1785;p63"/>
              <p:cNvSpPr/>
              <p:nvPr/>
            </p:nvSpPr>
            <p:spPr>
              <a:xfrm>
                <a:off x="3746327" y="289957"/>
                <a:ext cx="1541372" cy="488067"/>
              </a:xfrm>
              <a:custGeom>
                <a:avLst/>
                <a:gdLst/>
                <a:ahLst/>
                <a:cxnLst/>
                <a:rect l="l" t="t" r="r" b="b"/>
                <a:pathLst>
                  <a:path w="62196" h="19694" extrusionOk="0">
                    <a:moveTo>
                      <a:pt x="31115" y="3929"/>
                    </a:moveTo>
                    <a:cubicBezTo>
                      <a:pt x="33197" y="3929"/>
                      <a:pt x="35185" y="5547"/>
                      <a:pt x="35185" y="8018"/>
                    </a:cubicBezTo>
                    <a:cubicBezTo>
                      <a:pt x="35185" y="10275"/>
                      <a:pt x="33394" y="12143"/>
                      <a:pt x="31137" y="12143"/>
                    </a:cubicBezTo>
                    <a:cubicBezTo>
                      <a:pt x="27478" y="12143"/>
                      <a:pt x="25610" y="7706"/>
                      <a:pt x="28257" y="5138"/>
                    </a:cubicBezTo>
                    <a:cubicBezTo>
                      <a:pt x="29091" y="4303"/>
                      <a:pt x="30114" y="3929"/>
                      <a:pt x="31115" y="3929"/>
                    </a:cubicBezTo>
                    <a:close/>
                    <a:moveTo>
                      <a:pt x="31137" y="0"/>
                    </a:moveTo>
                    <a:cubicBezTo>
                      <a:pt x="26544" y="0"/>
                      <a:pt x="22808" y="3736"/>
                      <a:pt x="22808" y="8329"/>
                    </a:cubicBezTo>
                    <a:cubicBezTo>
                      <a:pt x="22808" y="8796"/>
                      <a:pt x="22808" y="9185"/>
                      <a:pt x="22886" y="9652"/>
                    </a:cubicBezTo>
                    <a:lnTo>
                      <a:pt x="1557" y="9652"/>
                    </a:lnTo>
                    <a:cubicBezTo>
                      <a:pt x="701" y="9652"/>
                      <a:pt x="0" y="10353"/>
                      <a:pt x="0" y="11209"/>
                    </a:cubicBezTo>
                    <a:lnTo>
                      <a:pt x="0" y="18059"/>
                    </a:lnTo>
                    <a:cubicBezTo>
                      <a:pt x="0" y="18916"/>
                      <a:pt x="701" y="19616"/>
                      <a:pt x="1557" y="19694"/>
                    </a:cubicBezTo>
                    <a:lnTo>
                      <a:pt x="60639" y="19694"/>
                    </a:lnTo>
                    <a:cubicBezTo>
                      <a:pt x="61495" y="19616"/>
                      <a:pt x="62196" y="18916"/>
                      <a:pt x="62196" y="18059"/>
                    </a:cubicBezTo>
                    <a:lnTo>
                      <a:pt x="62196" y="11209"/>
                    </a:lnTo>
                    <a:cubicBezTo>
                      <a:pt x="62196" y="10353"/>
                      <a:pt x="61495" y="9652"/>
                      <a:pt x="60639" y="9652"/>
                    </a:cubicBezTo>
                    <a:lnTo>
                      <a:pt x="39310" y="9652"/>
                    </a:lnTo>
                    <a:cubicBezTo>
                      <a:pt x="39388" y="9185"/>
                      <a:pt x="39388" y="8796"/>
                      <a:pt x="39466" y="8329"/>
                    </a:cubicBezTo>
                    <a:cubicBezTo>
                      <a:pt x="39466" y="3736"/>
                      <a:pt x="35729" y="0"/>
                      <a:pt x="311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63"/>
            <p:cNvGrpSpPr/>
            <p:nvPr/>
          </p:nvGrpSpPr>
          <p:grpSpPr>
            <a:xfrm>
              <a:off x="4612307" y="3076644"/>
              <a:ext cx="2053401" cy="2204172"/>
              <a:chOff x="4612307" y="3076644"/>
              <a:chExt cx="2053401" cy="2204172"/>
            </a:xfrm>
          </p:grpSpPr>
          <p:sp>
            <p:nvSpPr>
              <p:cNvPr id="1787" name="Google Shape;1787;p63"/>
              <p:cNvSpPr/>
              <p:nvPr/>
            </p:nvSpPr>
            <p:spPr>
              <a:xfrm rot="1751529">
                <a:off x="5034588" y="3186841"/>
                <a:ext cx="968457" cy="1983779"/>
              </a:xfrm>
              <a:custGeom>
                <a:avLst/>
                <a:gdLst/>
                <a:ahLst/>
                <a:cxnLst/>
                <a:rect l="l" t="t" r="r" b="b"/>
                <a:pathLst>
                  <a:path w="39078" h="80047" extrusionOk="0">
                    <a:moveTo>
                      <a:pt x="33799" y="1"/>
                    </a:moveTo>
                    <a:cubicBezTo>
                      <a:pt x="33120" y="1"/>
                      <a:pt x="32467" y="383"/>
                      <a:pt x="32227" y="1041"/>
                    </a:cubicBezTo>
                    <a:lnTo>
                      <a:pt x="312" y="76314"/>
                    </a:lnTo>
                    <a:cubicBezTo>
                      <a:pt x="1" y="77093"/>
                      <a:pt x="390" y="78105"/>
                      <a:pt x="1246" y="78494"/>
                    </a:cubicBezTo>
                    <a:lnTo>
                      <a:pt x="4671" y="79895"/>
                    </a:lnTo>
                    <a:cubicBezTo>
                      <a:pt x="4897" y="79998"/>
                      <a:pt x="5129" y="80046"/>
                      <a:pt x="5354" y="80046"/>
                    </a:cubicBezTo>
                    <a:cubicBezTo>
                      <a:pt x="5983" y="80046"/>
                      <a:pt x="6564" y="79669"/>
                      <a:pt x="6851" y="79039"/>
                    </a:cubicBezTo>
                    <a:lnTo>
                      <a:pt x="38688" y="3766"/>
                    </a:lnTo>
                    <a:cubicBezTo>
                      <a:pt x="39077" y="2910"/>
                      <a:pt x="38688" y="1976"/>
                      <a:pt x="37832" y="1586"/>
                    </a:cubicBezTo>
                    <a:lnTo>
                      <a:pt x="34407" y="107"/>
                    </a:lnTo>
                    <a:cubicBezTo>
                      <a:pt x="34209" y="35"/>
                      <a:pt x="34003" y="1"/>
                      <a:pt x="337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3"/>
              <p:cNvSpPr/>
              <p:nvPr/>
            </p:nvSpPr>
            <p:spPr>
              <a:xfrm rot="1751529">
                <a:off x="6020815" y="3222050"/>
                <a:ext cx="490028" cy="762637"/>
              </a:xfrm>
              <a:custGeom>
                <a:avLst/>
                <a:gdLst/>
                <a:ahLst/>
                <a:cxnLst/>
                <a:rect l="l" t="t" r="r" b="b"/>
                <a:pathLst>
                  <a:path w="19773" h="30773" extrusionOk="0">
                    <a:moveTo>
                      <a:pt x="12539" y="1"/>
                    </a:moveTo>
                    <a:cubicBezTo>
                      <a:pt x="11892" y="1"/>
                      <a:pt x="11284" y="378"/>
                      <a:pt x="11054" y="1008"/>
                    </a:cubicBezTo>
                    <a:lnTo>
                      <a:pt x="390" y="26229"/>
                    </a:lnTo>
                    <a:cubicBezTo>
                      <a:pt x="1" y="27085"/>
                      <a:pt x="390" y="28019"/>
                      <a:pt x="1246" y="28408"/>
                    </a:cubicBezTo>
                    <a:lnTo>
                      <a:pt x="6617" y="30666"/>
                    </a:lnTo>
                    <a:cubicBezTo>
                      <a:pt x="6797" y="30738"/>
                      <a:pt x="6990" y="30772"/>
                      <a:pt x="7183" y="30772"/>
                    </a:cubicBezTo>
                    <a:cubicBezTo>
                      <a:pt x="7826" y="30772"/>
                      <a:pt x="8480" y="30390"/>
                      <a:pt x="8719" y="29732"/>
                    </a:cubicBezTo>
                    <a:lnTo>
                      <a:pt x="19383" y="4589"/>
                    </a:lnTo>
                    <a:cubicBezTo>
                      <a:pt x="19773" y="3732"/>
                      <a:pt x="19383" y="2721"/>
                      <a:pt x="18527" y="2409"/>
                    </a:cubicBezTo>
                    <a:lnTo>
                      <a:pt x="13234" y="152"/>
                    </a:lnTo>
                    <a:cubicBezTo>
                      <a:pt x="13008" y="49"/>
                      <a:pt x="12771" y="1"/>
                      <a:pt x="125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9" name="Google Shape;1789;p63"/>
            <p:cNvSpPr/>
            <p:nvPr/>
          </p:nvSpPr>
          <p:spPr>
            <a:xfrm>
              <a:off x="5050407" y="1130631"/>
              <a:ext cx="478426" cy="478426"/>
            </a:xfrm>
            <a:custGeom>
              <a:avLst/>
              <a:gdLst/>
              <a:ahLst/>
              <a:cxnLst/>
              <a:rect l="l" t="t" r="r" b="b"/>
              <a:pathLst>
                <a:path w="19305" h="19305" extrusionOk="0">
                  <a:moveTo>
                    <a:pt x="7551" y="0"/>
                  </a:moveTo>
                  <a:cubicBezTo>
                    <a:pt x="7084" y="0"/>
                    <a:pt x="6694" y="311"/>
                    <a:pt x="6694" y="778"/>
                  </a:cubicBezTo>
                  <a:lnTo>
                    <a:pt x="6694" y="6694"/>
                  </a:lnTo>
                  <a:lnTo>
                    <a:pt x="778" y="6694"/>
                  </a:lnTo>
                  <a:cubicBezTo>
                    <a:pt x="389" y="6694"/>
                    <a:pt x="0" y="7084"/>
                    <a:pt x="0" y="7551"/>
                  </a:cubicBezTo>
                  <a:lnTo>
                    <a:pt x="0" y="11754"/>
                  </a:lnTo>
                  <a:cubicBezTo>
                    <a:pt x="0" y="12221"/>
                    <a:pt x="389" y="12533"/>
                    <a:pt x="778" y="12533"/>
                  </a:cubicBezTo>
                  <a:lnTo>
                    <a:pt x="6694" y="12533"/>
                  </a:lnTo>
                  <a:lnTo>
                    <a:pt x="6694" y="18449"/>
                  </a:lnTo>
                  <a:cubicBezTo>
                    <a:pt x="6694" y="18916"/>
                    <a:pt x="7084" y="19305"/>
                    <a:pt x="7551" y="19305"/>
                  </a:cubicBezTo>
                  <a:lnTo>
                    <a:pt x="11754" y="19305"/>
                  </a:lnTo>
                  <a:cubicBezTo>
                    <a:pt x="12221" y="19305"/>
                    <a:pt x="12533" y="18916"/>
                    <a:pt x="12533" y="18449"/>
                  </a:cubicBezTo>
                  <a:lnTo>
                    <a:pt x="12533" y="12533"/>
                  </a:lnTo>
                  <a:lnTo>
                    <a:pt x="18449" y="12533"/>
                  </a:lnTo>
                  <a:cubicBezTo>
                    <a:pt x="18916" y="12533"/>
                    <a:pt x="19305" y="12221"/>
                    <a:pt x="19305" y="11754"/>
                  </a:cubicBezTo>
                  <a:lnTo>
                    <a:pt x="19305" y="7551"/>
                  </a:lnTo>
                  <a:cubicBezTo>
                    <a:pt x="19305" y="7084"/>
                    <a:pt x="18916" y="6694"/>
                    <a:pt x="18449" y="6694"/>
                  </a:cubicBezTo>
                  <a:lnTo>
                    <a:pt x="12610" y="6694"/>
                  </a:lnTo>
                  <a:lnTo>
                    <a:pt x="12610" y="778"/>
                  </a:lnTo>
                  <a:cubicBezTo>
                    <a:pt x="12533" y="389"/>
                    <a:pt x="12221" y="0"/>
                    <a:pt x="117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0" name="Google Shape;1790;p63"/>
          <p:cNvSpPr txBox="1">
            <a:spLocks noGrp="1"/>
          </p:cNvSpPr>
          <p:nvPr>
            <p:ph type="title"/>
          </p:nvPr>
        </p:nvSpPr>
        <p:spPr>
          <a:xfrm>
            <a:off x="3192200" y="1490958"/>
            <a:ext cx="2649300" cy="81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Conclusions</a:t>
            </a:r>
            <a:endParaRPr/>
          </a:p>
        </p:txBody>
      </p:sp>
      <p:sp>
        <p:nvSpPr>
          <p:cNvPr id="1791" name="Google Shape;1791;p63"/>
          <p:cNvSpPr txBox="1">
            <a:spLocks noGrp="1"/>
          </p:cNvSpPr>
          <p:nvPr>
            <p:ph type="subTitle" idx="1"/>
          </p:nvPr>
        </p:nvSpPr>
        <p:spPr>
          <a:xfrm>
            <a:off x="3192200" y="2295108"/>
            <a:ext cx="2649300" cy="2029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95"/>
        <p:cNvGrpSpPr/>
        <p:nvPr/>
      </p:nvGrpSpPr>
      <p:grpSpPr>
        <a:xfrm>
          <a:off x="0" y="0"/>
          <a:ext cx="0" cy="0"/>
          <a:chOff x="0" y="0"/>
          <a:chExt cx="0" cy="0"/>
        </a:xfrm>
      </p:grpSpPr>
      <p:sp>
        <p:nvSpPr>
          <p:cNvPr id="1796" name="Google Shape;1796;p6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References</a:t>
            </a:r>
            <a:endParaRPr/>
          </a:p>
        </p:txBody>
      </p:sp>
      <p:sp>
        <p:nvSpPr>
          <p:cNvPr id="1797" name="Google Shape;1797;p64"/>
          <p:cNvSpPr txBox="1">
            <a:spLocks noGrp="1"/>
          </p:cNvSpPr>
          <p:nvPr>
            <p:ph type="body" idx="1"/>
          </p:nvPr>
        </p:nvSpPr>
        <p:spPr>
          <a:xfrm>
            <a:off x="720000" y="860400"/>
            <a:ext cx="5874600" cy="3740400"/>
          </a:xfrm>
          <a:prstGeom prst="rect">
            <a:avLst/>
          </a:prstGeom>
        </p:spPr>
        <p:txBody>
          <a:bodyPr spcFirstLastPara="1" wrap="square" lIns="91425" tIns="91425" rIns="91425" bIns="91425" anchor="b" anchorCtr="0">
            <a:noAutofit/>
          </a:bodyPr>
          <a:lstStyle/>
          <a:p>
            <a:pPr marL="457200" lvl="0" indent="-304800" algn="l" rtl="0">
              <a:spcBef>
                <a:spcPts val="0"/>
              </a:spcBef>
              <a:spcAft>
                <a:spcPts val="0"/>
              </a:spcAft>
              <a:buSzPts val="1200"/>
              <a:buChar char="●"/>
            </a:pPr>
            <a:r>
              <a:rPr lang="en"/>
              <a:t>AUTHOR (YEAR). </a:t>
            </a:r>
            <a:r>
              <a:rPr lang="en" i="1"/>
              <a:t>Title of the publication.</a:t>
            </a:r>
            <a:r>
              <a:rPr lang="en"/>
              <a:t> Publisher</a:t>
            </a:r>
            <a:endParaRPr/>
          </a:p>
          <a:p>
            <a:pPr marL="457200" lvl="0" indent="-304800" algn="l" rtl="0">
              <a:spcBef>
                <a:spcPts val="0"/>
              </a:spcBef>
              <a:spcAft>
                <a:spcPts val="0"/>
              </a:spcAft>
              <a:buSzPts val="1200"/>
              <a:buChar char="●"/>
            </a:pPr>
            <a:r>
              <a:rPr lang="en"/>
              <a:t>AUTHOR (YEAR). </a:t>
            </a:r>
            <a:r>
              <a:rPr lang="en" i="1"/>
              <a:t>Title of the publication.</a:t>
            </a:r>
            <a:r>
              <a:rPr lang="en"/>
              <a:t> Publisher</a:t>
            </a:r>
            <a:endParaRPr/>
          </a:p>
          <a:p>
            <a:pPr marL="457200" lvl="0" indent="-304800" algn="l" rtl="0">
              <a:spcBef>
                <a:spcPts val="0"/>
              </a:spcBef>
              <a:spcAft>
                <a:spcPts val="0"/>
              </a:spcAft>
              <a:buSzPts val="1200"/>
              <a:buChar char="●"/>
            </a:pPr>
            <a:r>
              <a:rPr lang="en"/>
              <a:t>AUTHOR (YEAR). </a:t>
            </a:r>
            <a:r>
              <a:rPr lang="en" i="1"/>
              <a:t>Title of the publication.</a:t>
            </a:r>
            <a:r>
              <a:rPr lang="en"/>
              <a:t> Publisher</a:t>
            </a:r>
            <a:endParaRPr/>
          </a:p>
          <a:p>
            <a:pPr marL="457200" lvl="0" indent="-304800" algn="l" rtl="0">
              <a:spcBef>
                <a:spcPts val="0"/>
              </a:spcBef>
              <a:spcAft>
                <a:spcPts val="0"/>
              </a:spcAft>
              <a:buSzPts val="1200"/>
              <a:buChar char="●"/>
            </a:pPr>
            <a:r>
              <a:rPr lang="en"/>
              <a:t>AUTHOR (YEAR). </a:t>
            </a:r>
            <a:r>
              <a:rPr lang="en" i="1"/>
              <a:t>Title of the publication.</a:t>
            </a:r>
            <a:r>
              <a:rPr lang="en"/>
              <a:t> Publisher</a:t>
            </a:r>
            <a:endParaRPr/>
          </a:p>
          <a:p>
            <a:pPr marL="457200" lvl="0" indent="-304800" algn="l" rtl="0">
              <a:spcBef>
                <a:spcPts val="0"/>
              </a:spcBef>
              <a:spcAft>
                <a:spcPts val="0"/>
              </a:spcAft>
              <a:buSzPts val="1200"/>
              <a:buChar char="●"/>
            </a:pPr>
            <a:r>
              <a:rPr lang="en"/>
              <a:t>AUTHOR (YEAR). </a:t>
            </a:r>
            <a:r>
              <a:rPr lang="en" i="1"/>
              <a:t>Title of the publication.</a:t>
            </a:r>
            <a:r>
              <a:rPr lang="en"/>
              <a:t> Publisher</a:t>
            </a:r>
            <a:endParaRPr/>
          </a:p>
          <a:p>
            <a:pPr marL="457200" lvl="0" indent="-304800" algn="l" rtl="0">
              <a:spcBef>
                <a:spcPts val="0"/>
              </a:spcBef>
              <a:spcAft>
                <a:spcPts val="0"/>
              </a:spcAft>
              <a:buSzPts val="1200"/>
              <a:buChar char="●"/>
            </a:pPr>
            <a:r>
              <a:rPr lang="en"/>
              <a:t>AUTHOR (YEAR). </a:t>
            </a:r>
            <a:r>
              <a:rPr lang="en" i="1"/>
              <a:t>Title of the publication.</a:t>
            </a:r>
            <a:r>
              <a:rPr lang="en"/>
              <a:t> Publisher</a:t>
            </a:r>
            <a:endParaRPr/>
          </a:p>
        </p:txBody>
      </p:sp>
      <p:grpSp>
        <p:nvGrpSpPr>
          <p:cNvPr id="1798" name="Google Shape;1798;p64"/>
          <p:cNvGrpSpPr/>
          <p:nvPr/>
        </p:nvGrpSpPr>
        <p:grpSpPr>
          <a:xfrm>
            <a:off x="5548475" y="1189413"/>
            <a:ext cx="2588100" cy="5238775"/>
            <a:chOff x="2507125" y="238100"/>
            <a:chExt cx="2588100" cy="5238775"/>
          </a:xfrm>
        </p:grpSpPr>
        <p:sp>
          <p:nvSpPr>
            <p:cNvPr id="1799" name="Google Shape;1799;p64"/>
            <p:cNvSpPr/>
            <p:nvPr/>
          </p:nvSpPr>
          <p:spPr>
            <a:xfrm>
              <a:off x="3798025" y="260400"/>
              <a:ext cx="689850" cy="1216925"/>
            </a:xfrm>
            <a:custGeom>
              <a:avLst/>
              <a:gdLst/>
              <a:ahLst/>
              <a:cxnLst/>
              <a:rect l="l" t="t" r="r" b="b"/>
              <a:pathLst>
                <a:path w="27594" h="48677" extrusionOk="0">
                  <a:moveTo>
                    <a:pt x="12485" y="1"/>
                  </a:moveTo>
                  <a:cubicBezTo>
                    <a:pt x="8453" y="1"/>
                    <a:pt x="4728" y="2644"/>
                    <a:pt x="3322" y="6638"/>
                  </a:cubicBezTo>
                  <a:cubicBezTo>
                    <a:pt x="2799" y="8185"/>
                    <a:pt x="2458" y="9800"/>
                    <a:pt x="2321" y="11461"/>
                  </a:cubicBezTo>
                  <a:cubicBezTo>
                    <a:pt x="2162" y="13258"/>
                    <a:pt x="1843" y="15010"/>
                    <a:pt x="547" y="16420"/>
                  </a:cubicBezTo>
                  <a:cubicBezTo>
                    <a:pt x="342" y="16647"/>
                    <a:pt x="183" y="16898"/>
                    <a:pt x="69" y="17171"/>
                  </a:cubicBezTo>
                  <a:cubicBezTo>
                    <a:pt x="1" y="17421"/>
                    <a:pt x="183" y="17694"/>
                    <a:pt x="456" y="17694"/>
                  </a:cubicBezTo>
                  <a:cubicBezTo>
                    <a:pt x="797" y="17648"/>
                    <a:pt x="1138" y="17580"/>
                    <a:pt x="1479" y="17512"/>
                  </a:cubicBezTo>
                  <a:cubicBezTo>
                    <a:pt x="1810" y="17441"/>
                    <a:pt x="2038" y="17393"/>
                    <a:pt x="2203" y="17393"/>
                  </a:cubicBezTo>
                  <a:cubicBezTo>
                    <a:pt x="2570" y="17393"/>
                    <a:pt x="2619" y="17636"/>
                    <a:pt x="2776" y="18422"/>
                  </a:cubicBezTo>
                  <a:cubicBezTo>
                    <a:pt x="2981" y="19445"/>
                    <a:pt x="3208" y="20469"/>
                    <a:pt x="3413" y="21493"/>
                  </a:cubicBezTo>
                  <a:cubicBezTo>
                    <a:pt x="3686" y="22766"/>
                    <a:pt x="4050" y="23381"/>
                    <a:pt x="5074" y="24154"/>
                  </a:cubicBezTo>
                  <a:cubicBezTo>
                    <a:pt x="5910" y="24790"/>
                    <a:pt x="6673" y="24823"/>
                    <a:pt x="7580" y="24823"/>
                  </a:cubicBezTo>
                  <a:cubicBezTo>
                    <a:pt x="7683" y="24823"/>
                    <a:pt x="7789" y="24822"/>
                    <a:pt x="7896" y="24822"/>
                  </a:cubicBezTo>
                  <a:cubicBezTo>
                    <a:pt x="8127" y="24822"/>
                    <a:pt x="8368" y="24824"/>
                    <a:pt x="8622" y="24836"/>
                  </a:cubicBezTo>
                  <a:cubicBezTo>
                    <a:pt x="8736" y="24859"/>
                    <a:pt x="8827" y="24859"/>
                    <a:pt x="8918" y="24859"/>
                  </a:cubicBezTo>
                  <a:cubicBezTo>
                    <a:pt x="9737" y="24950"/>
                    <a:pt x="9759" y="24927"/>
                    <a:pt x="9850" y="25701"/>
                  </a:cubicBezTo>
                  <a:cubicBezTo>
                    <a:pt x="9964" y="26633"/>
                    <a:pt x="9987" y="29295"/>
                    <a:pt x="10123" y="30228"/>
                  </a:cubicBezTo>
                  <a:cubicBezTo>
                    <a:pt x="10237" y="30978"/>
                    <a:pt x="10078" y="31501"/>
                    <a:pt x="9373" y="31820"/>
                  </a:cubicBezTo>
                  <a:cubicBezTo>
                    <a:pt x="8986" y="32002"/>
                    <a:pt x="8941" y="32343"/>
                    <a:pt x="9077" y="32730"/>
                  </a:cubicBezTo>
                  <a:cubicBezTo>
                    <a:pt x="9145" y="32957"/>
                    <a:pt x="9214" y="33208"/>
                    <a:pt x="9282" y="33435"/>
                  </a:cubicBezTo>
                  <a:cubicBezTo>
                    <a:pt x="10123" y="36142"/>
                    <a:pt x="10942" y="38872"/>
                    <a:pt x="11830" y="41579"/>
                  </a:cubicBezTo>
                  <a:cubicBezTo>
                    <a:pt x="12489" y="43671"/>
                    <a:pt x="13217" y="45741"/>
                    <a:pt x="13945" y="47811"/>
                  </a:cubicBezTo>
                  <a:cubicBezTo>
                    <a:pt x="14059" y="48153"/>
                    <a:pt x="14104" y="48676"/>
                    <a:pt x="14605" y="48676"/>
                  </a:cubicBezTo>
                  <a:cubicBezTo>
                    <a:pt x="14615" y="48676"/>
                    <a:pt x="14625" y="48677"/>
                    <a:pt x="14635" y="48677"/>
                  </a:cubicBezTo>
                  <a:cubicBezTo>
                    <a:pt x="15020" y="48677"/>
                    <a:pt x="15133" y="48259"/>
                    <a:pt x="15310" y="47993"/>
                  </a:cubicBezTo>
                  <a:cubicBezTo>
                    <a:pt x="17198" y="45036"/>
                    <a:pt x="19313" y="42261"/>
                    <a:pt x="21611" y="39622"/>
                  </a:cubicBezTo>
                  <a:cubicBezTo>
                    <a:pt x="22111" y="39076"/>
                    <a:pt x="22589" y="38508"/>
                    <a:pt x="23067" y="37916"/>
                  </a:cubicBezTo>
                  <a:cubicBezTo>
                    <a:pt x="24318" y="36301"/>
                    <a:pt x="25546" y="34663"/>
                    <a:pt x="26797" y="33048"/>
                  </a:cubicBezTo>
                  <a:cubicBezTo>
                    <a:pt x="27025" y="32753"/>
                    <a:pt x="27594" y="31729"/>
                    <a:pt x="27252" y="31547"/>
                  </a:cubicBezTo>
                  <a:cubicBezTo>
                    <a:pt x="26934" y="31388"/>
                    <a:pt x="26160" y="30819"/>
                    <a:pt x="25842" y="30705"/>
                  </a:cubicBezTo>
                  <a:cubicBezTo>
                    <a:pt x="24773" y="30273"/>
                    <a:pt x="23271" y="30910"/>
                    <a:pt x="22999" y="29841"/>
                  </a:cubicBezTo>
                  <a:cubicBezTo>
                    <a:pt x="22862" y="29363"/>
                    <a:pt x="22453" y="28635"/>
                    <a:pt x="22430" y="28135"/>
                  </a:cubicBezTo>
                  <a:cubicBezTo>
                    <a:pt x="22225" y="25291"/>
                    <a:pt x="22020" y="22721"/>
                    <a:pt x="21861" y="19900"/>
                  </a:cubicBezTo>
                  <a:cubicBezTo>
                    <a:pt x="21702" y="17512"/>
                    <a:pt x="22635" y="14828"/>
                    <a:pt x="22544" y="12416"/>
                  </a:cubicBezTo>
                  <a:cubicBezTo>
                    <a:pt x="22475" y="10233"/>
                    <a:pt x="22043" y="8049"/>
                    <a:pt x="21224" y="6001"/>
                  </a:cubicBezTo>
                  <a:cubicBezTo>
                    <a:pt x="19905" y="2703"/>
                    <a:pt x="17471" y="656"/>
                    <a:pt x="13900" y="110"/>
                  </a:cubicBezTo>
                  <a:cubicBezTo>
                    <a:pt x="13426" y="36"/>
                    <a:pt x="12953" y="1"/>
                    <a:pt x="12485"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4"/>
            <p:cNvSpPr/>
            <p:nvPr/>
          </p:nvSpPr>
          <p:spPr>
            <a:xfrm>
              <a:off x="3780975" y="238100"/>
              <a:ext cx="660825" cy="533125"/>
            </a:xfrm>
            <a:custGeom>
              <a:avLst/>
              <a:gdLst/>
              <a:ahLst/>
              <a:cxnLst/>
              <a:rect l="l" t="t" r="r" b="b"/>
              <a:pathLst>
                <a:path w="26433" h="21325" extrusionOk="0">
                  <a:moveTo>
                    <a:pt x="16077" y="1"/>
                  </a:moveTo>
                  <a:cubicBezTo>
                    <a:pt x="16049" y="1"/>
                    <a:pt x="16020" y="1"/>
                    <a:pt x="15992" y="1"/>
                  </a:cubicBezTo>
                  <a:cubicBezTo>
                    <a:pt x="12966" y="24"/>
                    <a:pt x="9918" y="69"/>
                    <a:pt x="6893" y="92"/>
                  </a:cubicBezTo>
                  <a:cubicBezTo>
                    <a:pt x="6837" y="91"/>
                    <a:pt x="6781" y="91"/>
                    <a:pt x="6725" y="91"/>
                  </a:cubicBezTo>
                  <a:cubicBezTo>
                    <a:pt x="5327" y="91"/>
                    <a:pt x="3952" y="364"/>
                    <a:pt x="2662" y="911"/>
                  </a:cubicBezTo>
                  <a:cubicBezTo>
                    <a:pt x="1001" y="1639"/>
                    <a:pt x="114" y="2913"/>
                    <a:pt x="46" y="4732"/>
                  </a:cubicBezTo>
                  <a:cubicBezTo>
                    <a:pt x="0" y="5961"/>
                    <a:pt x="410" y="7144"/>
                    <a:pt x="1183" y="8054"/>
                  </a:cubicBezTo>
                  <a:cubicBezTo>
                    <a:pt x="2457" y="9623"/>
                    <a:pt x="4186" y="10328"/>
                    <a:pt x="6165" y="10397"/>
                  </a:cubicBezTo>
                  <a:cubicBezTo>
                    <a:pt x="6240" y="10398"/>
                    <a:pt x="6315" y="10399"/>
                    <a:pt x="6389" y="10399"/>
                  </a:cubicBezTo>
                  <a:cubicBezTo>
                    <a:pt x="7657" y="10399"/>
                    <a:pt x="8921" y="10217"/>
                    <a:pt x="10146" y="9873"/>
                  </a:cubicBezTo>
                  <a:cubicBezTo>
                    <a:pt x="10350" y="9822"/>
                    <a:pt x="10568" y="9720"/>
                    <a:pt x="10798" y="9720"/>
                  </a:cubicBezTo>
                  <a:cubicBezTo>
                    <a:pt x="10875" y="9720"/>
                    <a:pt x="10953" y="9731"/>
                    <a:pt x="11033" y="9760"/>
                  </a:cubicBezTo>
                  <a:cubicBezTo>
                    <a:pt x="11306" y="10192"/>
                    <a:pt x="11283" y="10715"/>
                    <a:pt x="11351" y="11193"/>
                  </a:cubicBezTo>
                  <a:cubicBezTo>
                    <a:pt x="11488" y="12080"/>
                    <a:pt x="11579" y="12967"/>
                    <a:pt x="11693" y="13854"/>
                  </a:cubicBezTo>
                  <a:cubicBezTo>
                    <a:pt x="11715" y="14104"/>
                    <a:pt x="11761" y="14355"/>
                    <a:pt x="11829" y="14582"/>
                  </a:cubicBezTo>
                  <a:cubicBezTo>
                    <a:pt x="11870" y="14906"/>
                    <a:pt x="12162" y="15139"/>
                    <a:pt x="12482" y="15139"/>
                  </a:cubicBezTo>
                  <a:cubicBezTo>
                    <a:pt x="12522" y="15139"/>
                    <a:pt x="12562" y="15136"/>
                    <a:pt x="12602" y="15128"/>
                  </a:cubicBezTo>
                  <a:cubicBezTo>
                    <a:pt x="12739" y="15105"/>
                    <a:pt x="12898" y="15083"/>
                    <a:pt x="13035" y="15060"/>
                  </a:cubicBezTo>
                  <a:cubicBezTo>
                    <a:pt x="14331" y="14832"/>
                    <a:pt x="14582" y="14855"/>
                    <a:pt x="14718" y="13445"/>
                  </a:cubicBezTo>
                  <a:cubicBezTo>
                    <a:pt x="14741" y="13149"/>
                    <a:pt x="14786" y="12853"/>
                    <a:pt x="14900" y="12580"/>
                  </a:cubicBezTo>
                  <a:cubicBezTo>
                    <a:pt x="14991" y="12239"/>
                    <a:pt x="15150" y="11921"/>
                    <a:pt x="15378" y="11648"/>
                  </a:cubicBezTo>
                  <a:cubicBezTo>
                    <a:pt x="15669" y="11303"/>
                    <a:pt x="16011" y="11132"/>
                    <a:pt x="16346" y="11132"/>
                  </a:cubicBezTo>
                  <a:cubicBezTo>
                    <a:pt x="16718" y="11132"/>
                    <a:pt x="17081" y="11343"/>
                    <a:pt x="17357" y="11761"/>
                  </a:cubicBezTo>
                  <a:cubicBezTo>
                    <a:pt x="17630" y="12125"/>
                    <a:pt x="17789" y="12535"/>
                    <a:pt x="17880" y="12990"/>
                  </a:cubicBezTo>
                  <a:cubicBezTo>
                    <a:pt x="17994" y="13627"/>
                    <a:pt x="18130" y="14264"/>
                    <a:pt x="18221" y="14901"/>
                  </a:cubicBezTo>
                  <a:cubicBezTo>
                    <a:pt x="18358" y="15742"/>
                    <a:pt x="18426" y="16584"/>
                    <a:pt x="18585" y="17403"/>
                  </a:cubicBezTo>
                  <a:cubicBezTo>
                    <a:pt x="18835" y="18540"/>
                    <a:pt x="19222" y="19609"/>
                    <a:pt x="20064" y="20474"/>
                  </a:cubicBezTo>
                  <a:cubicBezTo>
                    <a:pt x="20581" y="21030"/>
                    <a:pt x="21291" y="21325"/>
                    <a:pt x="22005" y="21325"/>
                  </a:cubicBezTo>
                  <a:cubicBezTo>
                    <a:pt x="22516" y="21325"/>
                    <a:pt x="23030" y="21174"/>
                    <a:pt x="23476" y="20860"/>
                  </a:cubicBezTo>
                  <a:cubicBezTo>
                    <a:pt x="23863" y="20610"/>
                    <a:pt x="24181" y="20315"/>
                    <a:pt x="24454" y="19951"/>
                  </a:cubicBezTo>
                  <a:cubicBezTo>
                    <a:pt x="25159" y="19086"/>
                    <a:pt x="25614" y="18085"/>
                    <a:pt x="25819" y="16993"/>
                  </a:cubicBezTo>
                  <a:cubicBezTo>
                    <a:pt x="26001" y="15924"/>
                    <a:pt x="26137" y="14832"/>
                    <a:pt x="26205" y="13740"/>
                  </a:cubicBezTo>
                  <a:cubicBezTo>
                    <a:pt x="26433" y="10055"/>
                    <a:pt x="25318" y="6439"/>
                    <a:pt x="23089" y="3504"/>
                  </a:cubicBezTo>
                  <a:cubicBezTo>
                    <a:pt x="21354" y="1161"/>
                    <a:pt x="18995" y="1"/>
                    <a:pt x="16077"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4"/>
            <p:cNvSpPr/>
            <p:nvPr/>
          </p:nvSpPr>
          <p:spPr>
            <a:xfrm>
              <a:off x="3907225" y="603625"/>
              <a:ext cx="39825" cy="39975"/>
            </a:xfrm>
            <a:custGeom>
              <a:avLst/>
              <a:gdLst/>
              <a:ahLst/>
              <a:cxnLst/>
              <a:rect l="l" t="t" r="r" b="b"/>
              <a:pathLst>
                <a:path w="1593" h="1599" extrusionOk="0">
                  <a:moveTo>
                    <a:pt x="848" y="1"/>
                  </a:moveTo>
                  <a:cubicBezTo>
                    <a:pt x="823" y="1"/>
                    <a:pt x="798" y="3"/>
                    <a:pt x="774" y="7"/>
                  </a:cubicBezTo>
                  <a:cubicBezTo>
                    <a:pt x="569" y="7"/>
                    <a:pt x="364" y="98"/>
                    <a:pt x="228" y="234"/>
                  </a:cubicBezTo>
                  <a:cubicBezTo>
                    <a:pt x="137" y="325"/>
                    <a:pt x="91" y="416"/>
                    <a:pt x="69" y="507"/>
                  </a:cubicBezTo>
                  <a:cubicBezTo>
                    <a:pt x="23" y="598"/>
                    <a:pt x="0" y="712"/>
                    <a:pt x="0" y="826"/>
                  </a:cubicBezTo>
                  <a:lnTo>
                    <a:pt x="23" y="1008"/>
                  </a:lnTo>
                  <a:cubicBezTo>
                    <a:pt x="69" y="1144"/>
                    <a:pt x="137" y="1281"/>
                    <a:pt x="251" y="1371"/>
                  </a:cubicBezTo>
                  <a:lnTo>
                    <a:pt x="433" y="1508"/>
                  </a:lnTo>
                  <a:cubicBezTo>
                    <a:pt x="546" y="1576"/>
                    <a:pt x="683" y="1599"/>
                    <a:pt x="819" y="1599"/>
                  </a:cubicBezTo>
                  <a:cubicBezTo>
                    <a:pt x="933" y="1599"/>
                    <a:pt x="1024" y="1576"/>
                    <a:pt x="1115" y="1531"/>
                  </a:cubicBezTo>
                  <a:cubicBezTo>
                    <a:pt x="1229" y="1485"/>
                    <a:pt x="1320" y="1440"/>
                    <a:pt x="1388" y="1349"/>
                  </a:cubicBezTo>
                  <a:cubicBezTo>
                    <a:pt x="1524" y="1190"/>
                    <a:pt x="1593" y="985"/>
                    <a:pt x="1593" y="780"/>
                  </a:cubicBezTo>
                  <a:lnTo>
                    <a:pt x="1570" y="575"/>
                  </a:lnTo>
                  <a:cubicBezTo>
                    <a:pt x="1524" y="439"/>
                    <a:pt x="1456" y="325"/>
                    <a:pt x="1342" y="211"/>
                  </a:cubicBezTo>
                  <a:lnTo>
                    <a:pt x="1183" y="98"/>
                  </a:lnTo>
                  <a:cubicBezTo>
                    <a:pt x="1090" y="41"/>
                    <a:pt x="965" y="1"/>
                    <a:pt x="84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3906075" y="736275"/>
              <a:ext cx="81925" cy="39075"/>
            </a:xfrm>
            <a:custGeom>
              <a:avLst/>
              <a:gdLst/>
              <a:ahLst/>
              <a:cxnLst/>
              <a:rect l="l" t="t" r="r" b="b"/>
              <a:pathLst>
                <a:path w="3277" h="1563" extrusionOk="0">
                  <a:moveTo>
                    <a:pt x="3276" y="1"/>
                  </a:moveTo>
                  <a:lnTo>
                    <a:pt x="3276" y="1"/>
                  </a:lnTo>
                  <a:cubicBezTo>
                    <a:pt x="2776" y="206"/>
                    <a:pt x="2230" y="365"/>
                    <a:pt x="1707" y="410"/>
                  </a:cubicBezTo>
                  <a:cubicBezTo>
                    <a:pt x="729" y="547"/>
                    <a:pt x="1" y="570"/>
                    <a:pt x="1" y="570"/>
                  </a:cubicBezTo>
                  <a:cubicBezTo>
                    <a:pt x="1" y="570"/>
                    <a:pt x="676" y="1563"/>
                    <a:pt x="1600" y="1563"/>
                  </a:cubicBezTo>
                  <a:cubicBezTo>
                    <a:pt x="1665" y="1563"/>
                    <a:pt x="1731" y="1558"/>
                    <a:pt x="1798" y="1548"/>
                  </a:cubicBezTo>
                  <a:cubicBezTo>
                    <a:pt x="3163" y="1366"/>
                    <a:pt x="3276" y="1"/>
                    <a:pt x="32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3903250" y="563400"/>
              <a:ext cx="63700" cy="31300"/>
            </a:xfrm>
            <a:custGeom>
              <a:avLst/>
              <a:gdLst/>
              <a:ahLst/>
              <a:cxnLst/>
              <a:rect l="l" t="t" r="r" b="b"/>
              <a:pathLst>
                <a:path w="2548" h="1252" extrusionOk="0">
                  <a:moveTo>
                    <a:pt x="1274" y="1"/>
                  </a:moveTo>
                  <a:cubicBezTo>
                    <a:pt x="569" y="1"/>
                    <a:pt x="0" y="842"/>
                    <a:pt x="0" y="842"/>
                  </a:cubicBezTo>
                  <a:cubicBezTo>
                    <a:pt x="283" y="748"/>
                    <a:pt x="576" y="697"/>
                    <a:pt x="873" y="697"/>
                  </a:cubicBezTo>
                  <a:cubicBezTo>
                    <a:pt x="1006" y="697"/>
                    <a:pt x="1140" y="707"/>
                    <a:pt x="1274" y="728"/>
                  </a:cubicBezTo>
                  <a:cubicBezTo>
                    <a:pt x="1729" y="842"/>
                    <a:pt x="2161" y="1024"/>
                    <a:pt x="2548" y="1252"/>
                  </a:cubicBezTo>
                  <a:cubicBezTo>
                    <a:pt x="2548" y="1252"/>
                    <a:pt x="2161" y="23"/>
                    <a:pt x="127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4"/>
            <p:cNvSpPr/>
            <p:nvPr/>
          </p:nvSpPr>
          <p:spPr>
            <a:xfrm>
              <a:off x="3893000" y="4814350"/>
              <a:ext cx="604550" cy="662525"/>
            </a:xfrm>
            <a:custGeom>
              <a:avLst/>
              <a:gdLst/>
              <a:ahLst/>
              <a:cxnLst/>
              <a:rect l="l" t="t" r="r" b="b"/>
              <a:pathLst>
                <a:path w="24182" h="26501" extrusionOk="0">
                  <a:moveTo>
                    <a:pt x="18881" y="0"/>
                  </a:moveTo>
                  <a:lnTo>
                    <a:pt x="10828" y="3185"/>
                  </a:lnTo>
                  <a:cubicBezTo>
                    <a:pt x="10828" y="3185"/>
                    <a:pt x="12080" y="8690"/>
                    <a:pt x="10192" y="13353"/>
                  </a:cubicBezTo>
                  <a:cubicBezTo>
                    <a:pt x="8281" y="18016"/>
                    <a:pt x="7007" y="20132"/>
                    <a:pt x="4050" y="22247"/>
                  </a:cubicBezTo>
                  <a:lnTo>
                    <a:pt x="4027" y="22247"/>
                  </a:lnTo>
                  <a:cubicBezTo>
                    <a:pt x="1070" y="24363"/>
                    <a:pt x="1" y="26501"/>
                    <a:pt x="1" y="26501"/>
                  </a:cubicBezTo>
                  <a:lnTo>
                    <a:pt x="14423" y="26501"/>
                  </a:lnTo>
                  <a:cubicBezTo>
                    <a:pt x="14423" y="26501"/>
                    <a:pt x="21201" y="15468"/>
                    <a:pt x="24181" y="9531"/>
                  </a:cubicBezTo>
                  <a:cubicBezTo>
                    <a:pt x="24045" y="8621"/>
                    <a:pt x="22088" y="5255"/>
                    <a:pt x="20587" y="2775"/>
                  </a:cubicBezTo>
                  <a:cubicBezTo>
                    <a:pt x="19632" y="1206"/>
                    <a:pt x="18881" y="0"/>
                    <a:pt x="18881"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4"/>
            <p:cNvSpPr/>
            <p:nvPr/>
          </p:nvSpPr>
          <p:spPr>
            <a:xfrm>
              <a:off x="3893000" y="4883725"/>
              <a:ext cx="604550" cy="593150"/>
            </a:xfrm>
            <a:custGeom>
              <a:avLst/>
              <a:gdLst/>
              <a:ahLst/>
              <a:cxnLst/>
              <a:rect l="l" t="t" r="r" b="b"/>
              <a:pathLst>
                <a:path w="24182" h="23726" extrusionOk="0">
                  <a:moveTo>
                    <a:pt x="20587" y="0"/>
                  </a:moveTo>
                  <a:cubicBezTo>
                    <a:pt x="19018" y="1934"/>
                    <a:pt x="19632" y="5505"/>
                    <a:pt x="19245" y="8144"/>
                  </a:cubicBezTo>
                  <a:cubicBezTo>
                    <a:pt x="18813" y="11215"/>
                    <a:pt x="14718" y="19017"/>
                    <a:pt x="14718" y="19017"/>
                  </a:cubicBezTo>
                  <a:cubicBezTo>
                    <a:pt x="14718" y="19017"/>
                    <a:pt x="10851" y="18858"/>
                    <a:pt x="8235" y="18858"/>
                  </a:cubicBezTo>
                  <a:cubicBezTo>
                    <a:pt x="5710" y="18858"/>
                    <a:pt x="4163" y="19381"/>
                    <a:pt x="4050" y="19472"/>
                  </a:cubicBezTo>
                  <a:lnTo>
                    <a:pt x="4027" y="19472"/>
                  </a:lnTo>
                  <a:cubicBezTo>
                    <a:pt x="1070" y="21588"/>
                    <a:pt x="1" y="23726"/>
                    <a:pt x="1" y="23726"/>
                  </a:cubicBezTo>
                  <a:lnTo>
                    <a:pt x="14423" y="23726"/>
                  </a:lnTo>
                  <a:cubicBezTo>
                    <a:pt x="14423" y="23726"/>
                    <a:pt x="21201" y="12693"/>
                    <a:pt x="24181" y="6756"/>
                  </a:cubicBezTo>
                  <a:cubicBezTo>
                    <a:pt x="24045" y="5846"/>
                    <a:pt x="22088" y="2480"/>
                    <a:pt x="2058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3691125" y="2599875"/>
              <a:ext cx="786525" cy="2416950"/>
            </a:xfrm>
            <a:custGeom>
              <a:avLst/>
              <a:gdLst/>
              <a:ahLst/>
              <a:cxnLst/>
              <a:rect l="l" t="t" r="r" b="b"/>
              <a:pathLst>
                <a:path w="31461" h="96678" extrusionOk="0">
                  <a:moveTo>
                    <a:pt x="1274" y="0"/>
                  </a:moveTo>
                  <a:cubicBezTo>
                    <a:pt x="1274" y="0"/>
                    <a:pt x="1138" y="3867"/>
                    <a:pt x="978" y="9623"/>
                  </a:cubicBezTo>
                  <a:cubicBezTo>
                    <a:pt x="569" y="24795"/>
                    <a:pt x="0" y="53070"/>
                    <a:pt x="1274" y="58621"/>
                  </a:cubicBezTo>
                  <a:cubicBezTo>
                    <a:pt x="3026" y="66264"/>
                    <a:pt x="17903" y="96677"/>
                    <a:pt x="17903" y="96677"/>
                  </a:cubicBezTo>
                  <a:lnTo>
                    <a:pt x="31460" y="91423"/>
                  </a:lnTo>
                  <a:lnTo>
                    <a:pt x="19654" y="45928"/>
                  </a:lnTo>
                  <a:cubicBezTo>
                    <a:pt x="19654" y="45928"/>
                    <a:pt x="21360" y="23226"/>
                    <a:pt x="21588" y="9623"/>
                  </a:cubicBezTo>
                  <a:cubicBezTo>
                    <a:pt x="21656" y="5073"/>
                    <a:pt x="21565" y="1547"/>
                    <a:pt x="21178" y="228"/>
                  </a:cubicBezTo>
                  <a:lnTo>
                    <a:pt x="1274"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3896975" y="5165225"/>
              <a:ext cx="747850" cy="311650"/>
            </a:xfrm>
            <a:custGeom>
              <a:avLst/>
              <a:gdLst/>
              <a:ahLst/>
              <a:cxnLst/>
              <a:rect l="l" t="t" r="r" b="b"/>
              <a:pathLst>
                <a:path w="29914" h="12466" extrusionOk="0">
                  <a:moveTo>
                    <a:pt x="17198" y="0"/>
                  </a:moveTo>
                  <a:lnTo>
                    <a:pt x="17198" y="0"/>
                  </a:lnTo>
                  <a:cubicBezTo>
                    <a:pt x="17198" y="0"/>
                    <a:pt x="17630" y="3140"/>
                    <a:pt x="12057" y="5755"/>
                  </a:cubicBezTo>
                  <a:cubicBezTo>
                    <a:pt x="10169" y="6620"/>
                    <a:pt x="8190" y="7257"/>
                    <a:pt x="6165" y="7689"/>
                  </a:cubicBezTo>
                  <a:cubicBezTo>
                    <a:pt x="1388" y="8758"/>
                    <a:pt x="1" y="12466"/>
                    <a:pt x="1" y="12466"/>
                  </a:cubicBezTo>
                  <a:lnTo>
                    <a:pt x="29914" y="12466"/>
                  </a:lnTo>
                  <a:lnTo>
                    <a:pt x="29618" y="6847"/>
                  </a:lnTo>
                  <a:lnTo>
                    <a:pt x="29322" y="910"/>
                  </a:lnTo>
                  <a:lnTo>
                    <a:pt x="17198"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4"/>
            <p:cNvSpPr/>
            <p:nvPr/>
          </p:nvSpPr>
          <p:spPr>
            <a:xfrm>
              <a:off x="4108525" y="2488975"/>
              <a:ext cx="606825" cy="2785450"/>
            </a:xfrm>
            <a:custGeom>
              <a:avLst/>
              <a:gdLst/>
              <a:ahLst/>
              <a:cxnLst/>
              <a:rect l="l" t="t" r="r" b="b"/>
              <a:pathLst>
                <a:path w="24273" h="111418" extrusionOk="0">
                  <a:moveTo>
                    <a:pt x="22680" y="1"/>
                  </a:moveTo>
                  <a:lnTo>
                    <a:pt x="2776" y="638"/>
                  </a:lnTo>
                  <a:cubicBezTo>
                    <a:pt x="2776" y="638"/>
                    <a:pt x="2435" y="5324"/>
                    <a:pt x="2003" y="11989"/>
                  </a:cubicBezTo>
                  <a:cubicBezTo>
                    <a:pt x="1161" y="25228"/>
                    <a:pt x="1" y="46269"/>
                    <a:pt x="524" y="54276"/>
                  </a:cubicBezTo>
                  <a:cubicBezTo>
                    <a:pt x="1320" y="66355"/>
                    <a:pt x="6188" y="107301"/>
                    <a:pt x="6188" y="107301"/>
                  </a:cubicBezTo>
                  <a:lnTo>
                    <a:pt x="24273" y="111418"/>
                  </a:lnTo>
                  <a:cubicBezTo>
                    <a:pt x="24273" y="111418"/>
                    <a:pt x="22066" y="67288"/>
                    <a:pt x="21156" y="57142"/>
                  </a:cubicBezTo>
                  <a:cubicBezTo>
                    <a:pt x="21315" y="50068"/>
                    <a:pt x="21998" y="26570"/>
                    <a:pt x="22430" y="11989"/>
                  </a:cubicBezTo>
                  <a:cubicBezTo>
                    <a:pt x="22635" y="4960"/>
                    <a:pt x="22794" y="1"/>
                    <a:pt x="22794"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4"/>
            <p:cNvSpPr/>
            <p:nvPr/>
          </p:nvSpPr>
          <p:spPr>
            <a:xfrm>
              <a:off x="3896975" y="5309100"/>
              <a:ext cx="747850" cy="167775"/>
            </a:xfrm>
            <a:custGeom>
              <a:avLst/>
              <a:gdLst/>
              <a:ahLst/>
              <a:cxnLst/>
              <a:rect l="l" t="t" r="r" b="b"/>
              <a:pathLst>
                <a:path w="29914" h="6711" extrusionOk="0">
                  <a:moveTo>
                    <a:pt x="12057" y="0"/>
                  </a:moveTo>
                  <a:cubicBezTo>
                    <a:pt x="10169" y="865"/>
                    <a:pt x="8190" y="1502"/>
                    <a:pt x="6165" y="1934"/>
                  </a:cubicBezTo>
                  <a:cubicBezTo>
                    <a:pt x="1388" y="3003"/>
                    <a:pt x="1" y="6711"/>
                    <a:pt x="1" y="6711"/>
                  </a:cubicBezTo>
                  <a:lnTo>
                    <a:pt x="29914" y="6711"/>
                  </a:lnTo>
                  <a:lnTo>
                    <a:pt x="29618" y="1092"/>
                  </a:lnTo>
                  <a:cubicBezTo>
                    <a:pt x="26957" y="1911"/>
                    <a:pt x="22930" y="3777"/>
                    <a:pt x="15856" y="4414"/>
                  </a:cubicBezTo>
                  <a:cubicBezTo>
                    <a:pt x="14991" y="2844"/>
                    <a:pt x="13490" y="1274"/>
                    <a:pt x="1205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4734650" y="1938700"/>
              <a:ext cx="360575" cy="1374225"/>
            </a:xfrm>
            <a:custGeom>
              <a:avLst/>
              <a:gdLst/>
              <a:ahLst/>
              <a:cxnLst/>
              <a:rect l="l" t="t" r="r" b="b"/>
              <a:pathLst>
                <a:path w="14423" h="54969" extrusionOk="0">
                  <a:moveTo>
                    <a:pt x="8862" y="1"/>
                  </a:moveTo>
                  <a:cubicBezTo>
                    <a:pt x="8776" y="1"/>
                    <a:pt x="8681" y="6"/>
                    <a:pt x="8577" y="15"/>
                  </a:cubicBezTo>
                  <a:cubicBezTo>
                    <a:pt x="7917" y="83"/>
                    <a:pt x="7280" y="151"/>
                    <a:pt x="6643" y="242"/>
                  </a:cubicBezTo>
                  <a:cubicBezTo>
                    <a:pt x="4664" y="538"/>
                    <a:pt x="2708" y="834"/>
                    <a:pt x="729" y="1152"/>
                  </a:cubicBezTo>
                  <a:cubicBezTo>
                    <a:pt x="115" y="1243"/>
                    <a:pt x="1" y="1425"/>
                    <a:pt x="92" y="2085"/>
                  </a:cubicBezTo>
                  <a:cubicBezTo>
                    <a:pt x="228" y="3063"/>
                    <a:pt x="342" y="4064"/>
                    <a:pt x="547" y="5042"/>
                  </a:cubicBezTo>
                  <a:cubicBezTo>
                    <a:pt x="1138" y="8022"/>
                    <a:pt x="1843" y="10979"/>
                    <a:pt x="2367" y="13982"/>
                  </a:cubicBezTo>
                  <a:cubicBezTo>
                    <a:pt x="2822" y="16529"/>
                    <a:pt x="3095" y="19100"/>
                    <a:pt x="3436" y="21670"/>
                  </a:cubicBezTo>
                  <a:cubicBezTo>
                    <a:pt x="3913" y="25333"/>
                    <a:pt x="4027" y="29018"/>
                    <a:pt x="3459" y="32703"/>
                  </a:cubicBezTo>
                  <a:cubicBezTo>
                    <a:pt x="2958" y="35546"/>
                    <a:pt x="2753" y="38435"/>
                    <a:pt x="2799" y="41324"/>
                  </a:cubicBezTo>
                  <a:cubicBezTo>
                    <a:pt x="2822" y="42371"/>
                    <a:pt x="2822" y="43417"/>
                    <a:pt x="2844" y="44463"/>
                  </a:cubicBezTo>
                  <a:cubicBezTo>
                    <a:pt x="2913" y="45806"/>
                    <a:pt x="2981" y="47148"/>
                    <a:pt x="3049" y="48490"/>
                  </a:cubicBezTo>
                  <a:cubicBezTo>
                    <a:pt x="3026" y="48899"/>
                    <a:pt x="3117" y="49286"/>
                    <a:pt x="3299" y="49650"/>
                  </a:cubicBezTo>
                  <a:cubicBezTo>
                    <a:pt x="3394" y="49893"/>
                    <a:pt x="3616" y="50023"/>
                    <a:pt x="3843" y="50023"/>
                  </a:cubicBezTo>
                  <a:cubicBezTo>
                    <a:pt x="3999" y="50023"/>
                    <a:pt x="4157" y="49962"/>
                    <a:pt x="4277" y="49832"/>
                  </a:cubicBezTo>
                  <a:cubicBezTo>
                    <a:pt x="4596" y="49491"/>
                    <a:pt x="4801" y="49081"/>
                    <a:pt x="4869" y="48626"/>
                  </a:cubicBezTo>
                  <a:cubicBezTo>
                    <a:pt x="5074" y="47512"/>
                    <a:pt x="5256" y="46374"/>
                    <a:pt x="5506" y="45260"/>
                  </a:cubicBezTo>
                  <a:cubicBezTo>
                    <a:pt x="5597" y="44850"/>
                    <a:pt x="5551" y="44190"/>
                    <a:pt x="5961" y="44099"/>
                  </a:cubicBezTo>
                  <a:cubicBezTo>
                    <a:pt x="6006" y="44088"/>
                    <a:pt x="6048" y="44082"/>
                    <a:pt x="6086" y="44082"/>
                  </a:cubicBezTo>
                  <a:cubicBezTo>
                    <a:pt x="6493" y="44082"/>
                    <a:pt x="6549" y="44698"/>
                    <a:pt x="6757" y="45009"/>
                  </a:cubicBezTo>
                  <a:cubicBezTo>
                    <a:pt x="6871" y="45169"/>
                    <a:pt x="6984" y="45351"/>
                    <a:pt x="7053" y="45533"/>
                  </a:cubicBezTo>
                  <a:cubicBezTo>
                    <a:pt x="7712" y="47034"/>
                    <a:pt x="8281" y="48581"/>
                    <a:pt x="8167" y="50287"/>
                  </a:cubicBezTo>
                  <a:cubicBezTo>
                    <a:pt x="8099" y="51265"/>
                    <a:pt x="8145" y="52266"/>
                    <a:pt x="8145" y="53267"/>
                  </a:cubicBezTo>
                  <a:cubicBezTo>
                    <a:pt x="8122" y="53767"/>
                    <a:pt x="8236" y="54268"/>
                    <a:pt x="8440" y="54723"/>
                  </a:cubicBezTo>
                  <a:cubicBezTo>
                    <a:pt x="8532" y="54879"/>
                    <a:pt x="8721" y="54969"/>
                    <a:pt x="8896" y="54969"/>
                  </a:cubicBezTo>
                  <a:cubicBezTo>
                    <a:pt x="9025" y="54969"/>
                    <a:pt x="9146" y="54920"/>
                    <a:pt x="9214" y="54814"/>
                  </a:cubicBezTo>
                  <a:cubicBezTo>
                    <a:pt x="9418" y="54495"/>
                    <a:pt x="9600" y="54131"/>
                    <a:pt x="9782" y="53767"/>
                  </a:cubicBezTo>
                  <a:cubicBezTo>
                    <a:pt x="9828" y="53767"/>
                    <a:pt x="9873" y="53767"/>
                    <a:pt x="9919" y="53790"/>
                  </a:cubicBezTo>
                  <a:cubicBezTo>
                    <a:pt x="10242" y="53915"/>
                    <a:pt x="10462" y="53988"/>
                    <a:pt x="10624" y="53988"/>
                  </a:cubicBezTo>
                  <a:cubicBezTo>
                    <a:pt x="10874" y="53988"/>
                    <a:pt x="10987" y="53817"/>
                    <a:pt x="11124" y="53403"/>
                  </a:cubicBezTo>
                  <a:cubicBezTo>
                    <a:pt x="11284" y="52948"/>
                    <a:pt x="11420" y="52471"/>
                    <a:pt x="11534" y="51993"/>
                  </a:cubicBezTo>
                  <a:cubicBezTo>
                    <a:pt x="11966" y="52152"/>
                    <a:pt x="11852" y="52516"/>
                    <a:pt x="12012" y="52766"/>
                  </a:cubicBezTo>
                  <a:cubicBezTo>
                    <a:pt x="12197" y="53056"/>
                    <a:pt x="12454" y="53204"/>
                    <a:pt x="12703" y="53204"/>
                  </a:cubicBezTo>
                  <a:cubicBezTo>
                    <a:pt x="12942" y="53204"/>
                    <a:pt x="13175" y="53068"/>
                    <a:pt x="13331" y="52789"/>
                  </a:cubicBezTo>
                  <a:cubicBezTo>
                    <a:pt x="13604" y="52334"/>
                    <a:pt x="13786" y="51811"/>
                    <a:pt x="13877" y="51265"/>
                  </a:cubicBezTo>
                  <a:cubicBezTo>
                    <a:pt x="14423" y="48103"/>
                    <a:pt x="14377" y="44873"/>
                    <a:pt x="13740" y="41756"/>
                  </a:cubicBezTo>
                  <a:cubicBezTo>
                    <a:pt x="13513" y="40687"/>
                    <a:pt x="13217" y="39618"/>
                    <a:pt x="12967" y="38549"/>
                  </a:cubicBezTo>
                  <a:cubicBezTo>
                    <a:pt x="12831" y="37980"/>
                    <a:pt x="12694" y="37389"/>
                    <a:pt x="12580" y="36797"/>
                  </a:cubicBezTo>
                  <a:cubicBezTo>
                    <a:pt x="11989" y="33545"/>
                    <a:pt x="11898" y="30269"/>
                    <a:pt x="11852" y="26971"/>
                  </a:cubicBezTo>
                  <a:cubicBezTo>
                    <a:pt x="11807" y="24241"/>
                    <a:pt x="11943" y="21488"/>
                    <a:pt x="12012" y="18759"/>
                  </a:cubicBezTo>
                  <a:cubicBezTo>
                    <a:pt x="12080" y="16325"/>
                    <a:pt x="11943" y="13868"/>
                    <a:pt x="11579" y="11457"/>
                  </a:cubicBezTo>
                  <a:cubicBezTo>
                    <a:pt x="11193" y="8932"/>
                    <a:pt x="10647" y="6452"/>
                    <a:pt x="10146" y="3973"/>
                  </a:cubicBezTo>
                  <a:cubicBezTo>
                    <a:pt x="9896" y="2949"/>
                    <a:pt x="9737" y="1903"/>
                    <a:pt x="9646" y="879"/>
                  </a:cubicBezTo>
                  <a:cubicBezTo>
                    <a:pt x="9626" y="210"/>
                    <a:pt x="9419" y="1"/>
                    <a:pt x="8862"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4"/>
            <p:cNvSpPr/>
            <p:nvPr/>
          </p:nvSpPr>
          <p:spPr>
            <a:xfrm>
              <a:off x="3151425" y="1827975"/>
              <a:ext cx="409500" cy="448500"/>
            </a:xfrm>
            <a:custGeom>
              <a:avLst/>
              <a:gdLst/>
              <a:ahLst/>
              <a:cxnLst/>
              <a:rect l="l" t="t" r="r" b="b"/>
              <a:pathLst>
                <a:path w="16380" h="17940" extrusionOk="0">
                  <a:moveTo>
                    <a:pt x="7552" y="1"/>
                  </a:moveTo>
                  <a:cubicBezTo>
                    <a:pt x="7245" y="1"/>
                    <a:pt x="7028" y="368"/>
                    <a:pt x="6507" y="1168"/>
                  </a:cubicBezTo>
                  <a:cubicBezTo>
                    <a:pt x="5574" y="2647"/>
                    <a:pt x="4687" y="4148"/>
                    <a:pt x="3572" y="5513"/>
                  </a:cubicBezTo>
                  <a:cubicBezTo>
                    <a:pt x="2526" y="6764"/>
                    <a:pt x="1502" y="8061"/>
                    <a:pt x="479" y="9357"/>
                  </a:cubicBezTo>
                  <a:cubicBezTo>
                    <a:pt x="1" y="9926"/>
                    <a:pt x="1" y="10108"/>
                    <a:pt x="433" y="10654"/>
                  </a:cubicBezTo>
                  <a:cubicBezTo>
                    <a:pt x="865" y="11200"/>
                    <a:pt x="1343" y="11723"/>
                    <a:pt x="1821" y="12223"/>
                  </a:cubicBezTo>
                  <a:cubicBezTo>
                    <a:pt x="3299" y="13725"/>
                    <a:pt x="4710" y="15249"/>
                    <a:pt x="6052" y="16864"/>
                  </a:cubicBezTo>
                  <a:cubicBezTo>
                    <a:pt x="6653" y="17593"/>
                    <a:pt x="6919" y="17939"/>
                    <a:pt x="7203" y="17939"/>
                  </a:cubicBezTo>
                  <a:cubicBezTo>
                    <a:pt x="7478" y="17939"/>
                    <a:pt x="7769" y="17615"/>
                    <a:pt x="8395" y="17000"/>
                  </a:cubicBezTo>
                  <a:cubicBezTo>
                    <a:pt x="11329" y="14111"/>
                    <a:pt x="13649" y="10745"/>
                    <a:pt x="16197" y="7537"/>
                  </a:cubicBezTo>
                  <a:cubicBezTo>
                    <a:pt x="16265" y="7401"/>
                    <a:pt x="16334" y="7264"/>
                    <a:pt x="16379" y="7128"/>
                  </a:cubicBezTo>
                  <a:cubicBezTo>
                    <a:pt x="16334" y="6992"/>
                    <a:pt x="16265" y="6855"/>
                    <a:pt x="16174" y="6741"/>
                  </a:cubicBezTo>
                  <a:cubicBezTo>
                    <a:pt x="15879" y="6446"/>
                    <a:pt x="15583" y="6195"/>
                    <a:pt x="15287" y="5945"/>
                  </a:cubicBezTo>
                  <a:cubicBezTo>
                    <a:pt x="13126" y="4216"/>
                    <a:pt x="10988" y="2510"/>
                    <a:pt x="8827" y="804"/>
                  </a:cubicBezTo>
                  <a:cubicBezTo>
                    <a:pt x="8157" y="283"/>
                    <a:pt x="7821" y="1"/>
                    <a:pt x="7552"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4"/>
            <p:cNvSpPr/>
            <p:nvPr/>
          </p:nvSpPr>
          <p:spPr>
            <a:xfrm>
              <a:off x="3309525" y="1024650"/>
              <a:ext cx="1699825" cy="1956950"/>
            </a:xfrm>
            <a:custGeom>
              <a:avLst/>
              <a:gdLst/>
              <a:ahLst/>
              <a:cxnLst/>
              <a:rect l="l" t="t" r="r" b="b"/>
              <a:pathLst>
                <a:path w="67993" h="78278" extrusionOk="0">
                  <a:moveTo>
                    <a:pt x="44406" y="1"/>
                  </a:moveTo>
                  <a:cubicBezTo>
                    <a:pt x="43930" y="1"/>
                    <a:pt x="43695" y="324"/>
                    <a:pt x="43107" y="1500"/>
                  </a:cubicBezTo>
                  <a:cubicBezTo>
                    <a:pt x="40923" y="5936"/>
                    <a:pt x="39035" y="8370"/>
                    <a:pt x="36670" y="12715"/>
                  </a:cubicBezTo>
                  <a:cubicBezTo>
                    <a:pt x="36465" y="13101"/>
                    <a:pt x="36237" y="13488"/>
                    <a:pt x="36010" y="13875"/>
                  </a:cubicBezTo>
                  <a:cubicBezTo>
                    <a:pt x="35975" y="13944"/>
                    <a:pt x="35897" y="13974"/>
                    <a:pt x="35808" y="13974"/>
                  </a:cubicBezTo>
                  <a:cubicBezTo>
                    <a:pt x="35663" y="13974"/>
                    <a:pt x="35489" y="13896"/>
                    <a:pt x="35419" y="13784"/>
                  </a:cubicBezTo>
                  <a:cubicBezTo>
                    <a:pt x="35146" y="13215"/>
                    <a:pt x="34804" y="12783"/>
                    <a:pt x="34577" y="12351"/>
                  </a:cubicBezTo>
                  <a:cubicBezTo>
                    <a:pt x="32803" y="9098"/>
                    <a:pt x="32006" y="7801"/>
                    <a:pt x="30414" y="4890"/>
                  </a:cubicBezTo>
                  <a:cubicBezTo>
                    <a:pt x="29936" y="4025"/>
                    <a:pt x="29595" y="3070"/>
                    <a:pt x="29140" y="2183"/>
                  </a:cubicBezTo>
                  <a:cubicBezTo>
                    <a:pt x="28933" y="1782"/>
                    <a:pt x="28764" y="1604"/>
                    <a:pt x="28489" y="1604"/>
                  </a:cubicBezTo>
                  <a:cubicBezTo>
                    <a:pt x="28342" y="1604"/>
                    <a:pt x="28164" y="1655"/>
                    <a:pt x="27935" y="1750"/>
                  </a:cubicBezTo>
                  <a:cubicBezTo>
                    <a:pt x="26001" y="2569"/>
                    <a:pt x="24068" y="3388"/>
                    <a:pt x="22157" y="4230"/>
                  </a:cubicBezTo>
                  <a:cubicBezTo>
                    <a:pt x="21884" y="4344"/>
                    <a:pt x="21611" y="4503"/>
                    <a:pt x="21361" y="4639"/>
                  </a:cubicBezTo>
                  <a:cubicBezTo>
                    <a:pt x="18381" y="6186"/>
                    <a:pt x="16015" y="8461"/>
                    <a:pt x="14081" y="11168"/>
                  </a:cubicBezTo>
                  <a:cubicBezTo>
                    <a:pt x="12171" y="13807"/>
                    <a:pt x="10328" y="16468"/>
                    <a:pt x="8508" y="19152"/>
                  </a:cubicBezTo>
                  <a:cubicBezTo>
                    <a:pt x="5915" y="22997"/>
                    <a:pt x="3367" y="26864"/>
                    <a:pt x="820" y="30731"/>
                  </a:cubicBezTo>
                  <a:cubicBezTo>
                    <a:pt x="615" y="31026"/>
                    <a:pt x="433" y="31322"/>
                    <a:pt x="251" y="31618"/>
                  </a:cubicBezTo>
                  <a:cubicBezTo>
                    <a:pt x="1" y="32141"/>
                    <a:pt x="46" y="32459"/>
                    <a:pt x="433" y="32846"/>
                  </a:cubicBezTo>
                  <a:cubicBezTo>
                    <a:pt x="638" y="33051"/>
                    <a:pt x="865" y="33256"/>
                    <a:pt x="1093" y="33438"/>
                  </a:cubicBezTo>
                  <a:cubicBezTo>
                    <a:pt x="3618" y="35394"/>
                    <a:pt x="6029" y="37487"/>
                    <a:pt x="8645" y="39306"/>
                  </a:cubicBezTo>
                  <a:cubicBezTo>
                    <a:pt x="9327" y="39786"/>
                    <a:pt x="9714" y="40041"/>
                    <a:pt x="10048" y="40041"/>
                  </a:cubicBezTo>
                  <a:cubicBezTo>
                    <a:pt x="10427" y="40041"/>
                    <a:pt x="10736" y="39712"/>
                    <a:pt x="11329" y="39011"/>
                  </a:cubicBezTo>
                  <a:cubicBezTo>
                    <a:pt x="12717" y="37373"/>
                    <a:pt x="14059" y="35690"/>
                    <a:pt x="15424" y="34052"/>
                  </a:cubicBezTo>
                  <a:cubicBezTo>
                    <a:pt x="15674" y="33733"/>
                    <a:pt x="15947" y="33438"/>
                    <a:pt x="16220" y="33142"/>
                  </a:cubicBezTo>
                  <a:cubicBezTo>
                    <a:pt x="16258" y="33095"/>
                    <a:pt x="16315" y="33071"/>
                    <a:pt x="16373" y="33071"/>
                  </a:cubicBezTo>
                  <a:cubicBezTo>
                    <a:pt x="16454" y="33071"/>
                    <a:pt x="16534" y="33117"/>
                    <a:pt x="16561" y="33210"/>
                  </a:cubicBezTo>
                  <a:cubicBezTo>
                    <a:pt x="16606" y="33347"/>
                    <a:pt x="16629" y="33506"/>
                    <a:pt x="16606" y="33665"/>
                  </a:cubicBezTo>
                  <a:cubicBezTo>
                    <a:pt x="16584" y="37441"/>
                    <a:pt x="16788" y="41240"/>
                    <a:pt x="16379" y="45016"/>
                  </a:cubicBezTo>
                  <a:cubicBezTo>
                    <a:pt x="16038" y="48292"/>
                    <a:pt x="15515" y="51545"/>
                    <a:pt x="14764" y="54752"/>
                  </a:cubicBezTo>
                  <a:cubicBezTo>
                    <a:pt x="13877" y="58323"/>
                    <a:pt x="12808" y="61872"/>
                    <a:pt x="11534" y="65330"/>
                  </a:cubicBezTo>
                  <a:cubicBezTo>
                    <a:pt x="10533" y="67991"/>
                    <a:pt x="9623" y="70675"/>
                    <a:pt x="8690" y="73359"/>
                  </a:cubicBezTo>
                  <a:cubicBezTo>
                    <a:pt x="8440" y="74133"/>
                    <a:pt x="8508" y="74315"/>
                    <a:pt x="9304" y="74520"/>
                  </a:cubicBezTo>
                  <a:cubicBezTo>
                    <a:pt x="9987" y="74724"/>
                    <a:pt x="10669" y="74861"/>
                    <a:pt x="11352" y="75020"/>
                  </a:cubicBezTo>
                  <a:cubicBezTo>
                    <a:pt x="15992" y="76157"/>
                    <a:pt x="20724" y="76976"/>
                    <a:pt x="25478" y="77477"/>
                  </a:cubicBezTo>
                  <a:cubicBezTo>
                    <a:pt x="30610" y="78005"/>
                    <a:pt x="35741" y="78278"/>
                    <a:pt x="40891" y="78278"/>
                  </a:cubicBezTo>
                  <a:cubicBezTo>
                    <a:pt x="41289" y="78278"/>
                    <a:pt x="41686" y="78276"/>
                    <a:pt x="42084" y="78273"/>
                  </a:cubicBezTo>
                  <a:cubicBezTo>
                    <a:pt x="44063" y="78250"/>
                    <a:pt x="47861" y="78182"/>
                    <a:pt x="51615" y="77773"/>
                  </a:cubicBezTo>
                  <a:cubicBezTo>
                    <a:pt x="52775" y="77659"/>
                    <a:pt x="53890" y="77477"/>
                    <a:pt x="55027" y="77295"/>
                  </a:cubicBezTo>
                  <a:cubicBezTo>
                    <a:pt x="55709" y="77181"/>
                    <a:pt x="55800" y="77090"/>
                    <a:pt x="55846" y="76430"/>
                  </a:cubicBezTo>
                  <a:cubicBezTo>
                    <a:pt x="55960" y="75134"/>
                    <a:pt x="56051" y="73837"/>
                    <a:pt x="56142" y="72563"/>
                  </a:cubicBezTo>
                  <a:cubicBezTo>
                    <a:pt x="56187" y="71403"/>
                    <a:pt x="56187" y="70266"/>
                    <a:pt x="56278" y="69106"/>
                  </a:cubicBezTo>
                  <a:cubicBezTo>
                    <a:pt x="56505" y="66080"/>
                    <a:pt x="56574" y="63032"/>
                    <a:pt x="56665" y="60007"/>
                  </a:cubicBezTo>
                  <a:cubicBezTo>
                    <a:pt x="56801" y="54707"/>
                    <a:pt x="56483" y="49429"/>
                    <a:pt x="56437" y="44129"/>
                  </a:cubicBezTo>
                  <a:cubicBezTo>
                    <a:pt x="56437" y="42696"/>
                    <a:pt x="56392" y="41240"/>
                    <a:pt x="56369" y="39807"/>
                  </a:cubicBezTo>
                  <a:cubicBezTo>
                    <a:pt x="56301" y="39488"/>
                    <a:pt x="56528" y="39193"/>
                    <a:pt x="56847" y="39170"/>
                  </a:cubicBezTo>
                  <a:cubicBezTo>
                    <a:pt x="57279" y="39079"/>
                    <a:pt x="57734" y="38988"/>
                    <a:pt x="58166" y="38897"/>
                  </a:cubicBezTo>
                  <a:cubicBezTo>
                    <a:pt x="60850" y="38419"/>
                    <a:pt x="63580" y="38124"/>
                    <a:pt x="66241" y="37373"/>
                  </a:cubicBezTo>
                  <a:cubicBezTo>
                    <a:pt x="67902" y="36918"/>
                    <a:pt x="67993" y="36850"/>
                    <a:pt x="67879" y="35144"/>
                  </a:cubicBezTo>
                  <a:cubicBezTo>
                    <a:pt x="67788" y="33233"/>
                    <a:pt x="67538" y="31368"/>
                    <a:pt x="67151" y="29502"/>
                  </a:cubicBezTo>
                  <a:cubicBezTo>
                    <a:pt x="66287" y="25612"/>
                    <a:pt x="65582" y="21677"/>
                    <a:pt x="64490" y="17833"/>
                  </a:cubicBezTo>
                  <a:cubicBezTo>
                    <a:pt x="63921" y="15831"/>
                    <a:pt x="63330" y="13807"/>
                    <a:pt x="62420" y="11918"/>
                  </a:cubicBezTo>
                  <a:cubicBezTo>
                    <a:pt x="60191" y="7278"/>
                    <a:pt x="56847" y="3820"/>
                    <a:pt x="51865" y="2137"/>
                  </a:cubicBezTo>
                  <a:cubicBezTo>
                    <a:pt x="51387" y="1978"/>
                    <a:pt x="50932" y="1796"/>
                    <a:pt x="50455" y="1637"/>
                  </a:cubicBezTo>
                  <a:cubicBezTo>
                    <a:pt x="48931" y="1045"/>
                    <a:pt x="47338" y="590"/>
                    <a:pt x="45723" y="249"/>
                  </a:cubicBezTo>
                  <a:cubicBezTo>
                    <a:pt x="45094" y="127"/>
                    <a:pt x="44703" y="1"/>
                    <a:pt x="44406"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3811675" y="1538700"/>
              <a:ext cx="265600" cy="256025"/>
            </a:xfrm>
            <a:custGeom>
              <a:avLst/>
              <a:gdLst/>
              <a:ahLst/>
              <a:cxnLst/>
              <a:rect l="l" t="t" r="r" b="b"/>
              <a:pathLst>
                <a:path w="10624" h="10241" extrusionOk="0">
                  <a:moveTo>
                    <a:pt x="9600" y="1"/>
                  </a:moveTo>
                  <a:cubicBezTo>
                    <a:pt x="7075" y="23"/>
                    <a:pt x="4528" y="69"/>
                    <a:pt x="1980" y="114"/>
                  </a:cubicBezTo>
                  <a:cubicBezTo>
                    <a:pt x="1548" y="137"/>
                    <a:pt x="1093" y="183"/>
                    <a:pt x="660" y="251"/>
                  </a:cubicBezTo>
                  <a:cubicBezTo>
                    <a:pt x="274" y="274"/>
                    <a:pt x="1" y="592"/>
                    <a:pt x="46" y="956"/>
                  </a:cubicBezTo>
                  <a:cubicBezTo>
                    <a:pt x="23" y="1752"/>
                    <a:pt x="46" y="2548"/>
                    <a:pt x="46" y="3663"/>
                  </a:cubicBezTo>
                  <a:cubicBezTo>
                    <a:pt x="69" y="4141"/>
                    <a:pt x="92" y="4937"/>
                    <a:pt x="160" y="5733"/>
                  </a:cubicBezTo>
                  <a:cubicBezTo>
                    <a:pt x="228" y="6688"/>
                    <a:pt x="387" y="7621"/>
                    <a:pt x="638" y="8531"/>
                  </a:cubicBezTo>
                  <a:cubicBezTo>
                    <a:pt x="797" y="9282"/>
                    <a:pt x="1388" y="9873"/>
                    <a:pt x="2162" y="9987"/>
                  </a:cubicBezTo>
                  <a:cubicBezTo>
                    <a:pt x="2594" y="10100"/>
                    <a:pt x="3026" y="10169"/>
                    <a:pt x="3481" y="10214"/>
                  </a:cubicBezTo>
                  <a:cubicBezTo>
                    <a:pt x="4138" y="10227"/>
                    <a:pt x="4794" y="10240"/>
                    <a:pt x="5455" y="10240"/>
                  </a:cubicBezTo>
                  <a:cubicBezTo>
                    <a:pt x="5939" y="10240"/>
                    <a:pt x="6426" y="10233"/>
                    <a:pt x="6916" y="10214"/>
                  </a:cubicBezTo>
                  <a:cubicBezTo>
                    <a:pt x="7416" y="10169"/>
                    <a:pt x="7894" y="10078"/>
                    <a:pt x="8372" y="9941"/>
                  </a:cubicBezTo>
                  <a:cubicBezTo>
                    <a:pt x="9122" y="9782"/>
                    <a:pt x="9737" y="9213"/>
                    <a:pt x="9896" y="8463"/>
                  </a:cubicBezTo>
                  <a:cubicBezTo>
                    <a:pt x="10078" y="7894"/>
                    <a:pt x="10192" y="7302"/>
                    <a:pt x="10237" y="6711"/>
                  </a:cubicBezTo>
                  <a:cubicBezTo>
                    <a:pt x="10396" y="4914"/>
                    <a:pt x="10487" y="3140"/>
                    <a:pt x="10601" y="1343"/>
                  </a:cubicBezTo>
                  <a:cubicBezTo>
                    <a:pt x="10624" y="1092"/>
                    <a:pt x="10624" y="842"/>
                    <a:pt x="10601" y="592"/>
                  </a:cubicBezTo>
                  <a:cubicBezTo>
                    <a:pt x="10624" y="274"/>
                    <a:pt x="10374" y="23"/>
                    <a:pt x="10055" y="23"/>
                  </a:cubicBezTo>
                  <a:cubicBezTo>
                    <a:pt x="9896" y="1"/>
                    <a:pt x="9759" y="1"/>
                    <a:pt x="9600"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3916900" y="1494825"/>
              <a:ext cx="68250" cy="377725"/>
            </a:xfrm>
            <a:custGeom>
              <a:avLst/>
              <a:gdLst/>
              <a:ahLst/>
              <a:cxnLst/>
              <a:rect l="l" t="t" r="r" b="b"/>
              <a:pathLst>
                <a:path w="2730" h="15109" extrusionOk="0">
                  <a:moveTo>
                    <a:pt x="792" y="0"/>
                  </a:moveTo>
                  <a:cubicBezTo>
                    <a:pt x="756" y="0"/>
                    <a:pt x="719" y="2"/>
                    <a:pt x="682" y="4"/>
                  </a:cubicBezTo>
                  <a:cubicBezTo>
                    <a:pt x="668" y="3"/>
                    <a:pt x="653" y="2"/>
                    <a:pt x="639" y="2"/>
                  </a:cubicBezTo>
                  <a:cubicBezTo>
                    <a:pt x="339" y="2"/>
                    <a:pt x="89" y="223"/>
                    <a:pt x="46" y="527"/>
                  </a:cubicBezTo>
                  <a:cubicBezTo>
                    <a:pt x="23" y="732"/>
                    <a:pt x="0" y="914"/>
                    <a:pt x="0" y="1119"/>
                  </a:cubicBezTo>
                  <a:cubicBezTo>
                    <a:pt x="0" y="3052"/>
                    <a:pt x="0" y="5008"/>
                    <a:pt x="0" y="6942"/>
                  </a:cubicBezTo>
                  <a:lnTo>
                    <a:pt x="23" y="6942"/>
                  </a:lnTo>
                  <a:cubicBezTo>
                    <a:pt x="68" y="8284"/>
                    <a:pt x="91" y="9626"/>
                    <a:pt x="137" y="10968"/>
                  </a:cubicBezTo>
                  <a:cubicBezTo>
                    <a:pt x="182" y="12060"/>
                    <a:pt x="273" y="13152"/>
                    <a:pt x="341" y="14244"/>
                  </a:cubicBezTo>
                  <a:cubicBezTo>
                    <a:pt x="387" y="14494"/>
                    <a:pt x="455" y="14722"/>
                    <a:pt x="569" y="14949"/>
                  </a:cubicBezTo>
                  <a:cubicBezTo>
                    <a:pt x="614" y="15040"/>
                    <a:pt x="705" y="15086"/>
                    <a:pt x="796" y="15108"/>
                  </a:cubicBezTo>
                  <a:cubicBezTo>
                    <a:pt x="955" y="15086"/>
                    <a:pt x="1069" y="15017"/>
                    <a:pt x="1160" y="14904"/>
                  </a:cubicBezTo>
                  <a:cubicBezTo>
                    <a:pt x="1251" y="14744"/>
                    <a:pt x="1297" y="14540"/>
                    <a:pt x="1319" y="14358"/>
                  </a:cubicBezTo>
                  <a:cubicBezTo>
                    <a:pt x="1410" y="13402"/>
                    <a:pt x="1501" y="12470"/>
                    <a:pt x="1524" y="11514"/>
                  </a:cubicBezTo>
                  <a:cubicBezTo>
                    <a:pt x="1570" y="9035"/>
                    <a:pt x="1570" y="6533"/>
                    <a:pt x="1592" y="4053"/>
                  </a:cubicBezTo>
                  <a:cubicBezTo>
                    <a:pt x="1592" y="3507"/>
                    <a:pt x="1592" y="2961"/>
                    <a:pt x="1615" y="2415"/>
                  </a:cubicBezTo>
                  <a:cubicBezTo>
                    <a:pt x="1615" y="2120"/>
                    <a:pt x="1752" y="2029"/>
                    <a:pt x="2047" y="1938"/>
                  </a:cubicBezTo>
                  <a:cubicBezTo>
                    <a:pt x="2525" y="1778"/>
                    <a:pt x="2730" y="1073"/>
                    <a:pt x="2389" y="755"/>
                  </a:cubicBezTo>
                  <a:cubicBezTo>
                    <a:pt x="1937" y="367"/>
                    <a:pt x="1424" y="0"/>
                    <a:pt x="79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2507125" y="1561150"/>
              <a:ext cx="1023650" cy="1024875"/>
            </a:xfrm>
            <a:custGeom>
              <a:avLst/>
              <a:gdLst/>
              <a:ahLst/>
              <a:cxnLst/>
              <a:rect l="l" t="t" r="r" b="b"/>
              <a:pathLst>
                <a:path w="40946" h="40995" extrusionOk="0">
                  <a:moveTo>
                    <a:pt x="16411" y="1"/>
                  </a:moveTo>
                  <a:cubicBezTo>
                    <a:pt x="16197" y="1"/>
                    <a:pt x="15946" y="142"/>
                    <a:pt x="15468" y="331"/>
                  </a:cubicBezTo>
                  <a:cubicBezTo>
                    <a:pt x="10555" y="2264"/>
                    <a:pt x="5641" y="4243"/>
                    <a:pt x="751" y="6200"/>
                  </a:cubicBezTo>
                  <a:cubicBezTo>
                    <a:pt x="455" y="6268"/>
                    <a:pt x="182" y="6450"/>
                    <a:pt x="0" y="6700"/>
                  </a:cubicBezTo>
                  <a:cubicBezTo>
                    <a:pt x="68" y="7269"/>
                    <a:pt x="500" y="7656"/>
                    <a:pt x="819" y="8088"/>
                  </a:cubicBezTo>
                  <a:cubicBezTo>
                    <a:pt x="3367" y="11341"/>
                    <a:pt x="5937" y="14594"/>
                    <a:pt x="8462" y="17869"/>
                  </a:cubicBezTo>
                  <a:cubicBezTo>
                    <a:pt x="14194" y="25353"/>
                    <a:pt x="19950" y="32814"/>
                    <a:pt x="25682" y="40298"/>
                  </a:cubicBezTo>
                  <a:cubicBezTo>
                    <a:pt x="26045" y="40774"/>
                    <a:pt x="26256" y="40995"/>
                    <a:pt x="26517" y="40995"/>
                  </a:cubicBezTo>
                  <a:cubicBezTo>
                    <a:pt x="26730" y="40995"/>
                    <a:pt x="26977" y="40847"/>
                    <a:pt x="27365" y="40571"/>
                  </a:cubicBezTo>
                  <a:cubicBezTo>
                    <a:pt x="27570" y="40435"/>
                    <a:pt x="27775" y="40276"/>
                    <a:pt x="27957" y="40116"/>
                  </a:cubicBezTo>
                  <a:cubicBezTo>
                    <a:pt x="32051" y="37023"/>
                    <a:pt x="35987" y="33701"/>
                    <a:pt x="39945" y="30426"/>
                  </a:cubicBezTo>
                  <a:cubicBezTo>
                    <a:pt x="40945" y="29607"/>
                    <a:pt x="40945" y="29584"/>
                    <a:pt x="40104" y="28561"/>
                  </a:cubicBezTo>
                  <a:cubicBezTo>
                    <a:pt x="32552" y="19348"/>
                    <a:pt x="24999" y="10112"/>
                    <a:pt x="17447" y="900"/>
                  </a:cubicBezTo>
                  <a:cubicBezTo>
                    <a:pt x="16897" y="234"/>
                    <a:pt x="16685" y="1"/>
                    <a:pt x="1641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2642450" y="1607325"/>
              <a:ext cx="203625" cy="112250"/>
            </a:xfrm>
            <a:custGeom>
              <a:avLst/>
              <a:gdLst/>
              <a:ahLst/>
              <a:cxnLst/>
              <a:rect l="l" t="t" r="r" b="b"/>
              <a:pathLst>
                <a:path w="8145" h="4490" extrusionOk="0">
                  <a:moveTo>
                    <a:pt x="3742" y="1"/>
                  </a:moveTo>
                  <a:cubicBezTo>
                    <a:pt x="3315" y="1"/>
                    <a:pt x="2912" y="310"/>
                    <a:pt x="2844" y="781"/>
                  </a:cubicBezTo>
                  <a:cubicBezTo>
                    <a:pt x="2822" y="941"/>
                    <a:pt x="2799" y="1077"/>
                    <a:pt x="2844" y="1236"/>
                  </a:cubicBezTo>
                  <a:cubicBezTo>
                    <a:pt x="3026" y="1873"/>
                    <a:pt x="2617" y="2101"/>
                    <a:pt x="2139" y="2328"/>
                  </a:cubicBezTo>
                  <a:cubicBezTo>
                    <a:pt x="1479" y="2578"/>
                    <a:pt x="888" y="2942"/>
                    <a:pt x="342" y="3375"/>
                  </a:cubicBezTo>
                  <a:cubicBezTo>
                    <a:pt x="92" y="3534"/>
                    <a:pt x="1" y="3875"/>
                    <a:pt x="115" y="4171"/>
                  </a:cubicBezTo>
                  <a:cubicBezTo>
                    <a:pt x="251" y="4421"/>
                    <a:pt x="501" y="4467"/>
                    <a:pt x="820" y="4489"/>
                  </a:cubicBezTo>
                  <a:cubicBezTo>
                    <a:pt x="1047" y="4467"/>
                    <a:pt x="1275" y="4421"/>
                    <a:pt x="1479" y="4353"/>
                  </a:cubicBezTo>
                  <a:cubicBezTo>
                    <a:pt x="3459" y="3579"/>
                    <a:pt x="5460" y="2829"/>
                    <a:pt x="7303" y="1760"/>
                  </a:cubicBezTo>
                  <a:cubicBezTo>
                    <a:pt x="7553" y="1600"/>
                    <a:pt x="7781" y="1418"/>
                    <a:pt x="7985" y="1191"/>
                  </a:cubicBezTo>
                  <a:cubicBezTo>
                    <a:pt x="8122" y="1054"/>
                    <a:pt x="8145" y="827"/>
                    <a:pt x="8031" y="645"/>
                  </a:cubicBezTo>
                  <a:cubicBezTo>
                    <a:pt x="7940" y="531"/>
                    <a:pt x="7826" y="463"/>
                    <a:pt x="7690" y="417"/>
                  </a:cubicBezTo>
                  <a:cubicBezTo>
                    <a:pt x="7600" y="409"/>
                    <a:pt x="7511" y="404"/>
                    <a:pt x="7422" y="404"/>
                  </a:cubicBezTo>
                  <a:cubicBezTo>
                    <a:pt x="7058" y="404"/>
                    <a:pt x="6699" y="480"/>
                    <a:pt x="6370" y="645"/>
                  </a:cubicBezTo>
                  <a:cubicBezTo>
                    <a:pt x="6044" y="777"/>
                    <a:pt x="5727" y="882"/>
                    <a:pt x="5432" y="882"/>
                  </a:cubicBezTo>
                  <a:cubicBezTo>
                    <a:pt x="5067" y="882"/>
                    <a:pt x="4736" y="723"/>
                    <a:pt x="4459" y="258"/>
                  </a:cubicBezTo>
                  <a:cubicBezTo>
                    <a:pt x="4391" y="190"/>
                    <a:pt x="4277" y="167"/>
                    <a:pt x="4186" y="122"/>
                  </a:cubicBezTo>
                  <a:cubicBezTo>
                    <a:pt x="4044" y="39"/>
                    <a:pt x="3892" y="1"/>
                    <a:pt x="3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4"/>
            <p:cNvSpPr/>
            <p:nvPr/>
          </p:nvSpPr>
          <p:spPr>
            <a:xfrm>
              <a:off x="2605700" y="1863300"/>
              <a:ext cx="236400" cy="284725"/>
            </a:xfrm>
            <a:custGeom>
              <a:avLst/>
              <a:gdLst/>
              <a:ahLst/>
              <a:cxnLst/>
              <a:rect l="l" t="t" r="r" b="b"/>
              <a:pathLst>
                <a:path w="9456" h="11389" extrusionOk="0">
                  <a:moveTo>
                    <a:pt x="6286" y="1"/>
                  </a:moveTo>
                  <a:cubicBezTo>
                    <a:pt x="6171" y="1"/>
                    <a:pt x="6045" y="16"/>
                    <a:pt x="5907" y="51"/>
                  </a:cubicBezTo>
                  <a:cubicBezTo>
                    <a:pt x="4405" y="415"/>
                    <a:pt x="629" y="3236"/>
                    <a:pt x="356" y="4350"/>
                  </a:cubicBezTo>
                  <a:cubicBezTo>
                    <a:pt x="1" y="5773"/>
                    <a:pt x="4663" y="11388"/>
                    <a:pt x="5597" y="11388"/>
                  </a:cubicBezTo>
                  <a:cubicBezTo>
                    <a:pt x="5619" y="11388"/>
                    <a:pt x="5639" y="11385"/>
                    <a:pt x="5656" y="11379"/>
                  </a:cubicBezTo>
                  <a:cubicBezTo>
                    <a:pt x="6430" y="11106"/>
                    <a:pt x="9273" y="7876"/>
                    <a:pt x="9387" y="7285"/>
                  </a:cubicBezTo>
                  <a:cubicBezTo>
                    <a:pt x="9455" y="6921"/>
                    <a:pt x="9433" y="6534"/>
                    <a:pt x="9273" y="6193"/>
                  </a:cubicBezTo>
                  <a:cubicBezTo>
                    <a:pt x="9137" y="5897"/>
                    <a:pt x="8955" y="5647"/>
                    <a:pt x="8727" y="5442"/>
                  </a:cubicBezTo>
                  <a:cubicBezTo>
                    <a:pt x="9046" y="4714"/>
                    <a:pt x="9046" y="4168"/>
                    <a:pt x="8136" y="3463"/>
                  </a:cubicBezTo>
                  <a:cubicBezTo>
                    <a:pt x="8272" y="3258"/>
                    <a:pt x="8363" y="3008"/>
                    <a:pt x="8409" y="2758"/>
                  </a:cubicBezTo>
                  <a:cubicBezTo>
                    <a:pt x="8614" y="1689"/>
                    <a:pt x="7453" y="1484"/>
                    <a:pt x="7453" y="1484"/>
                  </a:cubicBezTo>
                  <a:cubicBezTo>
                    <a:pt x="7453" y="1279"/>
                    <a:pt x="7408" y="1097"/>
                    <a:pt x="7363" y="915"/>
                  </a:cubicBezTo>
                  <a:cubicBezTo>
                    <a:pt x="7227" y="491"/>
                    <a:pt x="6929" y="1"/>
                    <a:pt x="628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4"/>
            <p:cNvSpPr/>
            <p:nvPr/>
          </p:nvSpPr>
          <p:spPr>
            <a:xfrm>
              <a:off x="2663500" y="1886175"/>
              <a:ext cx="128550" cy="118875"/>
            </a:xfrm>
            <a:custGeom>
              <a:avLst/>
              <a:gdLst/>
              <a:ahLst/>
              <a:cxnLst/>
              <a:rect l="l" t="t" r="r" b="b"/>
              <a:pathLst>
                <a:path w="5142" h="4755" extrusionOk="0">
                  <a:moveTo>
                    <a:pt x="5051" y="0"/>
                  </a:moveTo>
                  <a:cubicBezTo>
                    <a:pt x="3777" y="250"/>
                    <a:pt x="2639" y="933"/>
                    <a:pt x="1798" y="1911"/>
                  </a:cubicBezTo>
                  <a:cubicBezTo>
                    <a:pt x="1206" y="2639"/>
                    <a:pt x="23" y="4686"/>
                    <a:pt x="1" y="4754"/>
                  </a:cubicBezTo>
                  <a:cubicBezTo>
                    <a:pt x="69" y="4686"/>
                    <a:pt x="2639" y="2025"/>
                    <a:pt x="3299" y="1547"/>
                  </a:cubicBezTo>
                  <a:cubicBezTo>
                    <a:pt x="3959" y="1092"/>
                    <a:pt x="4732" y="592"/>
                    <a:pt x="5141" y="569"/>
                  </a:cubicBezTo>
                  <a:cubicBezTo>
                    <a:pt x="5141" y="364"/>
                    <a:pt x="5096" y="182"/>
                    <a:pt x="5051"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4"/>
            <p:cNvSpPr/>
            <p:nvPr/>
          </p:nvSpPr>
          <p:spPr>
            <a:xfrm>
              <a:off x="2713550" y="1932225"/>
              <a:ext cx="102375" cy="106950"/>
            </a:xfrm>
            <a:custGeom>
              <a:avLst/>
              <a:gdLst/>
              <a:ahLst/>
              <a:cxnLst/>
              <a:rect l="l" t="t" r="r" b="b"/>
              <a:pathLst>
                <a:path w="4095" h="4278" extrusionOk="0">
                  <a:moveTo>
                    <a:pt x="4095" y="1"/>
                  </a:moveTo>
                  <a:lnTo>
                    <a:pt x="4095" y="1"/>
                  </a:lnTo>
                  <a:cubicBezTo>
                    <a:pt x="3526" y="251"/>
                    <a:pt x="2958" y="547"/>
                    <a:pt x="2457" y="911"/>
                  </a:cubicBezTo>
                  <a:cubicBezTo>
                    <a:pt x="1320" y="1707"/>
                    <a:pt x="46" y="4209"/>
                    <a:pt x="0" y="4277"/>
                  </a:cubicBezTo>
                  <a:lnTo>
                    <a:pt x="3822" y="706"/>
                  </a:lnTo>
                  <a:cubicBezTo>
                    <a:pt x="3958" y="501"/>
                    <a:pt x="4049" y="251"/>
                    <a:pt x="409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2766425" y="1999350"/>
              <a:ext cx="71125" cy="73950"/>
            </a:xfrm>
            <a:custGeom>
              <a:avLst/>
              <a:gdLst/>
              <a:ahLst/>
              <a:cxnLst/>
              <a:rect l="l" t="t" r="r" b="b"/>
              <a:pathLst>
                <a:path w="2845" h="2958" extrusionOk="0">
                  <a:moveTo>
                    <a:pt x="2298" y="0"/>
                  </a:moveTo>
                  <a:lnTo>
                    <a:pt x="1" y="2957"/>
                  </a:lnTo>
                  <a:cubicBezTo>
                    <a:pt x="1" y="2957"/>
                    <a:pt x="1934" y="1752"/>
                    <a:pt x="2844" y="751"/>
                  </a:cubicBezTo>
                  <a:cubicBezTo>
                    <a:pt x="2708" y="455"/>
                    <a:pt x="2526" y="205"/>
                    <a:pt x="2298"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4"/>
            <p:cNvSpPr/>
            <p:nvPr/>
          </p:nvSpPr>
          <p:spPr>
            <a:xfrm>
              <a:off x="3981150" y="1024825"/>
              <a:ext cx="484550" cy="417650"/>
            </a:xfrm>
            <a:custGeom>
              <a:avLst/>
              <a:gdLst/>
              <a:ahLst/>
              <a:cxnLst/>
              <a:rect l="l" t="t" r="r" b="b"/>
              <a:pathLst>
                <a:path w="19382" h="16706" extrusionOk="0">
                  <a:moveTo>
                    <a:pt x="17551" y="0"/>
                  </a:moveTo>
                  <a:cubicBezTo>
                    <a:pt x="17068" y="0"/>
                    <a:pt x="16835" y="322"/>
                    <a:pt x="16242" y="1493"/>
                  </a:cubicBezTo>
                  <a:cubicBezTo>
                    <a:pt x="14058" y="5929"/>
                    <a:pt x="12170" y="8363"/>
                    <a:pt x="9805" y="12708"/>
                  </a:cubicBezTo>
                  <a:cubicBezTo>
                    <a:pt x="9600" y="13094"/>
                    <a:pt x="9372" y="13481"/>
                    <a:pt x="9145" y="13868"/>
                  </a:cubicBezTo>
                  <a:cubicBezTo>
                    <a:pt x="9110" y="13937"/>
                    <a:pt x="9032" y="13967"/>
                    <a:pt x="8943" y="13967"/>
                  </a:cubicBezTo>
                  <a:cubicBezTo>
                    <a:pt x="8798" y="13967"/>
                    <a:pt x="8624" y="13889"/>
                    <a:pt x="8554" y="13777"/>
                  </a:cubicBezTo>
                  <a:cubicBezTo>
                    <a:pt x="8281" y="13208"/>
                    <a:pt x="7939" y="12776"/>
                    <a:pt x="7712" y="12344"/>
                  </a:cubicBezTo>
                  <a:cubicBezTo>
                    <a:pt x="5938" y="9091"/>
                    <a:pt x="5141" y="7794"/>
                    <a:pt x="3549" y="4883"/>
                  </a:cubicBezTo>
                  <a:cubicBezTo>
                    <a:pt x="3071" y="4018"/>
                    <a:pt x="2730" y="3063"/>
                    <a:pt x="2275" y="2176"/>
                  </a:cubicBezTo>
                  <a:cubicBezTo>
                    <a:pt x="2071" y="1782"/>
                    <a:pt x="1905" y="1603"/>
                    <a:pt x="1638" y="1603"/>
                  </a:cubicBezTo>
                  <a:cubicBezTo>
                    <a:pt x="1488" y="1603"/>
                    <a:pt x="1307" y="1660"/>
                    <a:pt x="1070" y="1766"/>
                  </a:cubicBezTo>
                  <a:cubicBezTo>
                    <a:pt x="706" y="1903"/>
                    <a:pt x="364" y="2062"/>
                    <a:pt x="1" y="2198"/>
                  </a:cubicBezTo>
                  <a:lnTo>
                    <a:pt x="7462" y="16006"/>
                  </a:lnTo>
                  <a:cubicBezTo>
                    <a:pt x="7718" y="16473"/>
                    <a:pt x="8178" y="16706"/>
                    <a:pt x="8636" y="16706"/>
                  </a:cubicBezTo>
                  <a:cubicBezTo>
                    <a:pt x="9071" y="16706"/>
                    <a:pt x="9504" y="16495"/>
                    <a:pt x="9759" y="16074"/>
                  </a:cubicBezTo>
                  <a:lnTo>
                    <a:pt x="19381" y="356"/>
                  </a:lnTo>
                  <a:cubicBezTo>
                    <a:pt x="19199" y="333"/>
                    <a:pt x="19040" y="288"/>
                    <a:pt x="18858" y="242"/>
                  </a:cubicBezTo>
                  <a:cubicBezTo>
                    <a:pt x="18236" y="121"/>
                    <a:pt x="17847" y="0"/>
                    <a:pt x="1755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4"/>
            <p:cNvSpPr/>
            <p:nvPr/>
          </p:nvSpPr>
          <p:spPr>
            <a:xfrm>
              <a:off x="4358750" y="989600"/>
              <a:ext cx="488525" cy="977200"/>
            </a:xfrm>
            <a:custGeom>
              <a:avLst/>
              <a:gdLst/>
              <a:ahLst/>
              <a:cxnLst/>
              <a:rect l="l" t="t" r="r" b="b"/>
              <a:pathLst>
                <a:path w="19541" h="39088" extrusionOk="0">
                  <a:moveTo>
                    <a:pt x="755" y="0"/>
                  </a:moveTo>
                  <a:cubicBezTo>
                    <a:pt x="457" y="0"/>
                    <a:pt x="168" y="194"/>
                    <a:pt x="69" y="491"/>
                  </a:cubicBezTo>
                  <a:cubicBezTo>
                    <a:pt x="1" y="855"/>
                    <a:pt x="183" y="1219"/>
                    <a:pt x="547" y="1333"/>
                  </a:cubicBezTo>
                  <a:cubicBezTo>
                    <a:pt x="1002" y="1492"/>
                    <a:pt x="1479" y="1628"/>
                    <a:pt x="1980" y="1742"/>
                  </a:cubicBezTo>
                  <a:cubicBezTo>
                    <a:pt x="4209" y="2288"/>
                    <a:pt x="5779" y="3653"/>
                    <a:pt x="6780" y="5677"/>
                  </a:cubicBezTo>
                  <a:cubicBezTo>
                    <a:pt x="7553" y="7247"/>
                    <a:pt x="8053" y="8930"/>
                    <a:pt x="8304" y="10659"/>
                  </a:cubicBezTo>
                  <a:cubicBezTo>
                    <a:pt x="8599" y="12888"/>
                    <a:pt x="8781" y="15140"/>
                    <a:pt x="8827" y="17370"/>
                  </a:cubicBezTo>
                  <a:cubicBezTo>
                    <a:pt x="8872" y="19189"/>
                    <a:pt x="9077" y="19007"/>
                    <a:pt x="7303" y="19440"/>
                  </a:cubicBezTo>
                  <a:cubicBezTo>
                    <a:pt x="5710" y="19826"/>
                    <a:pt x="4414" y="21009"/>
                    <a:pt x="3936" y="22556"/>
                  </a:cubicBezTo>
                  <a:cubicBezTo>
                    <a:pt x="3754" y="23079"/>
                    <a:pt x="3595" y="23602"/>
                    <a:pt x="3504" y="24148"/>
                  </a:cubicBezTo>
                  <a:cubicBezTo>
                    <a:pt x="3185" y="25718"/>
                    <a:pt x="3117" y="27333"/>
                    <a:pt x="3276" y="28925"/>
                  </a:cubicBezTo>
                  <a:cubicBezTo>
                    <a:pt x="3436" y="31018"/>
                    <a:pt x="3845" y="33065"/>
                    <a:pt x="4755" y="34999"/>
                  </a:cubicBezTo>
                  <a:cubicBezTo>
                    <a:pt x="5187" y="36000"/>
                    <a:pt x="5870" y="36887"/>
                    <a:pt x="6757" y="37569"/>
                  </a:cubicBezTo>
                  <a:cubicBezTo>
                    <a:pt x="7257" y="37956"/>
                    <a:pt x="7826" y="38275"/>
                    <a:pt x="8235" y="38798"/>
                  </a:cubicBezTo>
                  <a:cubicBezTo>
                    <a:pt x="8392" y="38986"/>
                    <a:pt x="8625" y="39088"/>
                    <a:pt x="8867" y="39088"/>
                  </a:cubicBezTo>
                  <a:cubicBezTo>
                    <a:pt x="8975" y="39088"/>
                    <a:pt x="9085" y="39067"/>
                    <a:pt x="9191" y="39025"/>
                  </a:cubicBezTo>
                  <a:cubicBezTo>
                    <a:pt x="9805" y="38798"/>
                    <a:pt x="10169" y="37933"/>
                    <a:pt x="9964" y="37251"/>
                  </a:cubicBezTo>
                  <a:cubicBezTo>
                    <a:pt x="9826" y="36784"/>
                    <a:pt x="9543" y="36541"/>
                    <a:pt x="9066" y="36541"/>
                  </a:cubicBezTo>
                  <a:cubicBezTo>
                    <a:pt x="8915" y="36541"/>
                    <a:pt x="8745" y="36565"/>
                    <a:pt x="8554" y="36614"/>
                  </a:cubicBezTo>
                  <a:cubicBezTo>
                    <a:pt x="8452" y="36650"/>
                    <a:pt x="8346" y="36668"/>
                    <a:pt x="8240" y="36668"/>
                  </a:cubicBezTo>
                  <a:cubicBezTo>
                    <a:pt x="8013" y="36668"/>
                    <a:pt x="7784" y="36587"/>
                    <a:pt x="7598" y="36432"/>
                  </a:cubicBezTo>
                  <a:cubicBezTo>
                    <a:pt x="6916" y="35909"/>
                    <a:pt x="6393" y="35226"/>
                    <a:pt x="6074" y="34430"/>
                  </a:cubicBezTo>
                  <a:cubicBezTo>
                    <a:pt x="4550" y="31041"/>
                    <a:pt x="4346" y="27492"/>
                    <a:pt x="5005" y="23875"/>
                  </a:cubicBezTo>
                  <a:cubicBezTo>
                    <a:pt x="5074" y="23602"/>
                    <a:pt x="5165" y="23307"/>
                    <a:pt x="5278" y="23034"/>
                  </a:cubicBezTo>
                  <a:cubicBezTo>
                    <a:pt x="5642" y="21919"/>
                    <a:pt x="6552" y="21077"/>
                    <a:pt x="7689" y="20804"/>
                  </a:cubicBezTo>
                  <a:cubicBezTo>
                    <a:pt x="8918" y="20509"/>
                    <a:pt x="10146" y="20281"/>
                    <a:pt x="11375" y="20145"/>
                  </a:cubicBezTo>
                  <a:cubicBezTo>
                    <a:pt x="11583" y="20107"/>
                    <a:pt x="11791" y="20088"/>
                    <a:pt x="11998" y="20088"/>
                  </a:cubicBezTo>
                  <a:cubicBezTo>
                    <a:pt x="13148" y="20088"/>
                    <a:pt x="14245" y="20663"/>
                    <a:pt x="14900" y="21646"/>
                  </a:cubicBezTo>
                  <a:cubicBezTo>
                    <a:pt x="15264" y="22124"/>
                    <a:pt x="15583" y="22624"/>
                    <a:pt x="15856" y="23147"/>
                  </a:cubicBezTo>
                  <a:cubicBezTo>
                    <a:pt x="16516" y="24376"/>
                    <a:pt x="17039" y="25695"/>
                    <a:pt x="17380" y="27037"/>
                  </a:cubicBezTo>
                  <a:cubicBezTo>
                    <a:pt x="17903" y="28812"/>
                    <a:pt x="18085" y="30677"/>
                    <a:pt x="17949" y="32519"/>
                  </a:cubicBezTo>
                  <a:cubicBezTo>
                    <a:pt x="17903" y="33111"/>
                    <a:pt x="17744" y="33702"/>
                    <a:pt x="17494" y="34248"/>
                  </a:cubicBezTo>
                  <a:cubicBezTo>
                    <a:pt x="17221" y="34794"/>
                    <a:pt x="16948" y="35249"/>
                    <a:pt x="16174" y="35249"/>
                  </a:cubicBezTo>
                  <a:cubicBezTo>
                    <a:pt x="16163" y="35249"/>
                    <a:pt x="16151" y="35248"/>
                    <a:pt x="16140" y="35248"/>
                  </a:cubicBezTo>
                  <a:cubicBezTo>
                    <a:pt x="15549" y="35248"/>
                    <a:pt x="15267" y="35829"/>
                    <a:pt x="15378" y="36432"/>
                  </a:cubicBezTo>
                  <a:cubicBezTo>
                    <a:pt x="15469" y="36819"/>
                    <a:pt x="15674" y="37160"/>
                    <a:pt x="15992" y="37410"/>
                  </a:cubicBezTo>
                  <a:cubicBezTo>
                    <a:pt x="16208" y="37572"/>
                    <a:pt x="16455" y="37652"/>
                    <a:pt x="16690" y="37652"/>
                  </a:cubicBezTo>
                  <a:cubicBezTo>
                    <a:pt x="17049" y="37652"/>
                    <a:pt x="17379" y="37463"/>
                    <a:pt x="17516" y="37092"/>
                  </a:cubicBezTo>
                  <a:cubicBezTo>
                    <a:pt x="17721" y="36591"/>
                    <a:pt x="17971" y="36113"/>
                    <a:pt x="18290" y="35659"/>
                  </a:cubicBezTo>
                  <a:cubicBezTo>
                    <a:pt x="18995" y="34635"/>
                    <a:pt x="19382" y="33407"/>
                    <a:pt x="19404" y="32155"/>
                  </a:cubicBezTo>
                  <a:cubicBezTo>
                    <a:pt x="19541" y="28357"/>
                    <a:pt x="18495" y="24853"/>
                    <a:pt x="16607" y="21601"/>
                  </a:cubicBezTo>
                  <a:cubicBezTo>
                    <a:pt x="16288" y="21100"/>
                    <a:pt x="15924" y="20622"/>
                    <a:pt x="15515" y="20190"/>
                  </a:cubicBezTo>
                  <a:cubicBezTo>
                    <a:pt x="14656" y="19224"/>
                    <a:pt x="13411" y="18683"/>
                    <a:pt x="12126" y="18683"/>
                  </a:cubicBezTo>
                  <a:cubicBezTo>
                    <a:pt x="12050" y="18683"/>
                    <a:pt x="11974" y="18685"/>
                    <a:pt x="11898" y="18689"/>
                  </a:cubicBezTo>
                  <a:cubicBezTo>
                    <a:pt x="11614" y="18702"/>
                    <a:pt x="11321" y="18764"/>
                    <a:pt x="11021" y="18764"/>
                  </a:cubicBezTo>
                  <a:cubicBezTo>
                    <a:pt x="10817" y="18764"/>
                    <a:pt x="10608" y="18736"/>
                    <a:pt x="10396" y="18643"/>
                  </a:cubicBezTo>
                  <a:lnTo>
                    <a:pt x="10419" y="18643"/>
                  </a:lnTo>
                  <a:cubicBezTo>
                    <a:pt x="10169" y="17961"/>
                    <a:pt x="10214" y="17279"/>
                    <a:pt x="10192" y="16573"/>
                  </a:cubicBezTo>
                  <a:cubicBezTo>
                    <a:pt x="10169" y="14731"/>
                    <a:pt x="10032" y="12888"/>
                    <a:pt x="9805" y="11046"/>
                  </a:cubicBezTo>
                  <a:cubicBezTo>
                    <a:pt x="9555" y="9135"/>
                    <a:pt x="9032" y="7247"/>
                    <a:pt x="8258" y="5450"/>
                  </a:cubicBezTo>
                  <a:cubicBezTo>
                    <a:pt x="6825" y="2242"/>
                    <a:pt x="4255" y="582"/>
                    <a:pt x="888" y="13"/>
                  </a:cubicBezTo>
                  <a:cubicBezTo>
                    <a:pt x="844" y="4"/>
                    <a:pt x="799" y="0"/>
                    <a:pt x="755"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4"/>
            <p:cNvSpPr/>
            <p:nvPr/>
          </p:nvSpPr>
          <p:spPr>
            <a:xfrm>
              <a:off x="3576250" y="1031925"/>
              <a:ext cx="469750" cy="825275"/>
            </a:xfrm>
            <a:custGeom>
              <a:avLst/>
              <a:gdLst/>
              <a:ahLst/>
              <a:cxnLst/>
              <a:rect l="l" t="t" r="r" b="b"/>
              <a:pathLst>
                <a:path w="18790" h="33011" extrusionOk="0">
                  <a:moveTo>
                    <a:pt x="17930" y="0"/>
                  </a:moveTo>
                  <a:cubicBezTo>
                    <a:pt x="17795" y="0"/>
                    <a:pt x="17661" y="23"/>
                    <a:pt x="17539" y="72"/>
                  </a:cubicBezTo>
                  <a:cubicBezTo>
                    <a:pt x="16424" y="322"/>
                    <a:pt x="15332" y="686"/>
                    <a:pt x="14286" y="1164"/>
                  </a:cubicBezTo>
                  <a:cubicBezTo>
                    <a:pt x="12056" y="2301"/>
                    <a:pt x="10123" y="3939"/>
                    <a:pt x="8667" y="5986"/>
                  </a:cubicBezTo>
                  <a:cubicBezTo>
                    <a:pt x="6734" y="8648"/>
                    <a:pt x="5551" y="11650"/>
                    <a:pt x="4709" y="14812"/>
                  </a:cubicBezTo>
                  <a:cubicBezTo>
                    <a:pt x="3708" y="18565"/>
                    <a:pt x="2980" y="22387"/>
                    <a:pt x="2594" y="26254"/>
                  </a:cubicBezTo>
                  <a:cubicBezTo>
                    <a:pt x="2503" y="27096"/>
                    <a:pt x="2366" y="27846"/>
                    <a:pt x="1456" y="28188"/>
                  </a:cubicBezTo>
                  <a:cubicBezTo>
                    <a:pt x="1297" y="28279"/>
                    <a:pt x="1138" y="28415"/>
                    <a:pt x="1024" y="28574"/>
                  </a:cubicBezTo>
                  <a:cubicBezTo>
                    <a:pt x="364" y="29462"/>
                    <a:pt x="0" y="30417"/>
                    <a:pt x="455" y="31509"/>
                  </a:cubicBezTo>
                  <a:cubicBezTo>
                    <a:pt x="887" y="32532"/>
                    <a:pt x="1775" y="32942"/>
                    <a:pt x="2684" y="33010"/>
                  </a:cubicBezTo>
                  <a:cubicBezTo>
                    <a:pt x="2703" y="33010"/>
                    <a:pt x="2722" y="33011"/>
                    <a:pt x="2740" y="33011"/>
                  </a:cubicBezTo>
                  <a:cubicBezTo>
                    <a:pt x="3947" y="33011"/>
                    <a:pt x="5035" y="32288"/>
                    <a:pt x="5505" y="31168"/>
                  </a:cubicBezTo>
                  <a:cubicBezTo>
                    <a:pt x="5937" y="30053"/>
                    <a:pt x="5551" y="28779"/>
                    <a:pt x="4573" y="28097"/>
                  </a:cubicBezTo>
                  <a:cubicBezTo>
                    <a:pt x="3936" y="27687"/>
                    <a:pt x="3822" y="27278"/>
                    <a:pt x="3936" y="26618"/>
                  </a:cubicBezTo>
                  <a:cubicBezTo>
                    <a:pt x="4118" y="25435"/>
                    <a:pt x="4254" y="24252"/>
                    <a:pt x="4436" y="23069"/>
                  </a:cubicBezTo>
                  <a:cubicBezTo>
                    <a:pt x="4959" y="19566"/>
                    <a:pt x="5755" y="16109"/>
                    <a:pt x="6825" y="12742"/>
                  </a:cubicBezTo>
                  <a:cubicBezTo>
                    <a:pt x="7575" y="10467"/>
                    <a:pt x="8690" y="8306"/>
                    <a:pt x="10146" y="6396"/>
                  </a:cubicBezTo>
                  <a:cubicBezTo>
                    <a:pt x="11920" y="4075"/>
                    <a:pt x="14172" y="2437"/>
                    <a:pt x="17038" y="1664"/>
                  </a:cubicBezTo>
                  <a:cubicBezTo>
                    <a:pt x="17379" y="1573"/>
                    <a:pt x="17698" y="1459"/>
                    <a:pt x="18039" y="1346"/>
                  </a:cubicBezTo>
                  <a:cubicBezTo>
                    <a:pt x="18221" y="1277"/>
                    <a:pt x="18380" y="1164"/>
                    <a:pt x="18517" y="1027"/>
                  </a:cubicBezTo>
                  <a:cubicBezTo>
                    <a:pt x="18790" y="709"/>
                    <a:pt x="18676" y="208"/>
                    <a:pt x="18267" y="49"/>
                  </a:cubicBezTo>
                  <a:cubicBezTo>
                    <a:pt x="18161" y="17"/>
                    <a:pt x="18046" y="0"/>
                    <a:pt x="1793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4"/>
            <p:cNvSpPr/>
            <p:nvPr/>
          </p:nvSpPr>
          <p:spPr>
            <a:xfrm>
              <a:off x="4138100" y="2960425"/>
              <a:ext cx="526075" cy="174500"/>
            </a:xfrm>
            <a:custGeom>
              <a:avLst/>
              <a:gdLst/>
              <a:ahLst/>
              <a:cxnLst/>
              <a:rect l="l" t="t" r="r" b="b"/>
              <a:pathLst>
                <a:path w="21043" h="6980" extrusionOk="0">
                  <a:moveTo>
                    <a:pt x="21042" y="0"/>
                  </a:moveTo>
                  <a:lnTo>
                    <a:pt x="21042" y="0"/>
                  </a:lnTo>
                  <a:cubicBezTo>
                    <a:pt x="20201" y="137"/>
                    <a:pt x="19336" y="251"/>
                    <a:pt x="18472" y="342"/>
                  </a:cubicBezTo>
                  <a:cubicBezTo>
                    <a:pt x="14718" y="751"/>
                    <a:pt x="10920" y="819"/>
                    <a:pt x="8941" y="842"/>
                  </a:cubicBezTo>
                  <a:cubicBezTo>
                    <a:pt x="5733" y="842"/>
                    <a:pt x="2935" y="774"/>
                    <a:pt x="365" y="660"/>
                  </a:cubicBezTo>
                  <a:cubicBezTo>
                    <a:pt x="228" y="2753"/>
                    <a:pt x="1" y="6301"/>
                    <a:pt x="1" y="6301"/>
                  </a:cubicBezTo>
                  <a:cubicBezTo>
                    <a:pt x="1" y="6301"/>
                    <a:pt x="4537" y="6979"/>
                    <a:pt x="10232" y="6979"/>
                  </a:cubicBezTo>
                  <a:cubicBezTo>
                    <a:pt x="13573" y="6979"/>
                    <a:pt x="17312" y="6746"/>
                    <a:pt x="20769" y="6006"/>
                  </a:cubicBezTo>
                  <a:cubicBezTo>
                    <a:pt x="20769" y="6006"/>
                    <a:pt x="20974" y="2480"/>
                    <a:pt x="21042"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28"/>
        <p:cNvGrpSpPr/>
        <p:nvPr/>
      </p:nvGrpSpPr>
      <p:grpSpPr>
        <a:xfrm>
          <a:off x="0" y="0"/>
          <a:ext cx="0" cy="0"/>
          <a:chOff x="0" y="0"/>
          <a:chExt cx="0" cy="0"/>
        </a:xfrm>
      </p:grpSpPr>
      <p:grpSp>
        <p:nvGrpSpPr>
          <p:cNvPr id="1829" name="Google Shape;1829;p65"/>
          <p:cNvGrpSpPr/>
          <p:nvPr/>
        </p:nvGrpSpPr>
        <p:grpSpPr>
          <a:xfrm>
            <a:off x="3687291" y="1691292"/>
            <a:ext cx="1762951" cy="2503234"/>
            <a:chOff x="3687291" y="1691292"/>
            <a:chExt cx="1762951" cy="2503234"/>
          </a:xfrm>
        </p:grpSpPr>
        <p:sp>
          <p:nvSpPr>
            <p:cNvPr id="1830" name="Google Shape;1830;p65"/>
            <p:cNvSpPr/>
            <p:nvPr/>
          </p:nvSpPr>
          <p:spPr>
            <a:xfrm>
              <a:off x="4337586" y="2061799"/>
              <a:ext cx="108225" cy="148508"/>
            </a:xfrm>
            <a:custGeom>
              <a:avLst/>
              <a:gdLst/>
              <a:ahLst/>
              <a:cxnLst/>
              <a:rect l="l" t="t" r="r" b="b"/>
              <a:pathLst>
                <a:path w="8591" h="11791" extrusionOk="0">
                  <a:moveTo>
                    <a:pt x="3896" y="0"/>
                  </a:moveTo>
                  <a:cubicBezTo>
                    <a:pt x="3676" y="0"/>
                    <a:pt x="3440" y="34"/>
                    <a:pt x="3187" y="106"/>
                  </a:cubicBezTo>
                  <a:cubicBezTo>
                    <a:pt x="1" y="993"/>
                    <a:pt x="969" y="4905"/>
                    <a:pt x="2098" y="6478"/>
                  </a:cubicBezTo>
                  <a:cubicBezTo>
                    <a:pt x="3560" y="8428"/>
                    <a:pt x="3700" y="11791"/>
                    <a:pt x="5268" y="11791"/>
                  </a:cubicBezTo>
                  <a:cubicBezTo>
                    <a:pt x="5516" y="11791"/>
                    <a:pt x="5800" y="11706"/>
                    <a:pt x="6131" y="11519"/>
                  </a:cubicBezTo>
                  <a:cubicBezTo>
                    <a:pt x="8591" y="10148"/>
                    <a:pt x="6857" y="4219"/>
                    <a:pt x="6857" y="4219"/>
                  </a:cubicBezTo>
                  <a:cubicBezTo>
                    <a:pt x="6857" y="4219"/>
                    <a:pt x="6380" y="0"/>
                    <a:pt x="389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5"/>
            <p:cNvSpPr/>
            <p:nvPr/>
          </p:nvSpPr>
          <p:spPr>
            <a:xfrm>
              <a:off x="4756214" y="2062769"/>
              <a:ext cx="123985" cy="144792"/>
            </a:xfrm>
            <a:custGeom>
              <a:avLst/>
              <a:gdLst/>
              <a:ahLst/>
              <a:cxnLst/>
              <a:rect l="l" t="t" r="r" b="b"/>
              <a:pathLst>
                <a:path w="9842" h="11496" extrusionOk="0">
                  <a:moveTo>
                    <a:pt x="5840" y="1"/>
                  </a:moveTo>
                  <a:cubicBezTo>
                    <a:pt x="3622" y="1"/>
                    <a:pt x="2622" y="3780"/>
                    <a:pt x="2622" y="3780"/>
                  </a:cubicBezTo>
                  <a:cubicBezTo>
                    <a:pt x="2622" y="3780"/>
                    <a:pt x="1" y="9385"/>
                    <a:pt x="2219" y="11079"/>
                  </a:cubicBezTo>
                  <a:cubicBezTo>
                    <a:pt x="2590" y="11369"/>
                    <a:pt x="2914" y="11496"/>
                    <a:pt x="3205" y="11496"/>
                  </a:cubicBezTo>
                  <a:cubicBezTo>
                    <a:pt x="4653" y="11496"/>
                    <a:pt x="5292" y="8362"/>
                    <a:pt x="6938" y="6683"/>
                  </a:cubicBezTo>
                  <a:cubicBezTo>
                    <a:pt x="8309" y="5352"/>
                    <a:pt x="9841" y="1642"/>
                    <a:pt x="6817" y="231"/>
                  </a:cubicBezTo>
                  <a:cubicBezTo>
                    <a:pt x="6468" y="71"/>
                    <a:pt x="6143" y="1"/>
                    <a:pt x="584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5"/>
            <p:cNvSpPr/>
            <p:nvPr/>
          </p:nvSpPr>
          <p:spPr>
            <a:xfrm>
              <a:off x="4380771" y="1805579"/>
              <a:ext cx="467418" cy="877355"/>
            </a:xfrm>
            <a:custGeom>
              <a:avLst/>
              <a:gdLst/>
              <a:ahLst/>
              <a:cxnLst/>
              <a:rect l="l" t="t" r="r" b="b"/>
              <a:pathLst>
                <a:path w="37104" h="69659" extrusionOk="0">
                  <a:moveTo>
                    <a:pt x="20536" y="1"/>
                  </a:moveTo>
                  <a:cubicBezTo>
                    <a:pt x="19441" y="1"/>
                    <a:pt x="18345" y="108"/>
                    <a:pt x="17262" y="325"/>
                  </a:cubicBezTo>
                  <a:cubicBezTo>
                    <a:pt x="16334" y="526"/>
                    <a:pt x="15406" y="728"/>
                    <a:pt x="14479" y="970"/>
                  </a:cubicBezTo>
                  <a:cubicBezTo>
                    <a:pt x="9317" y="2301"/>
                    <a:pt x="5808" y="5487"/>
                    <a:pt x="3711" y="10367"/>
                  </a:cubicBezTo>
                  <a:cubicBezTo>
                    <a:pt x="2501" y="13311"/>
                    <a:pt x="1816" y="16456"/>
                    <a:pt x="1654" y="19642"/>
                  </a:cubicBezTo>
                  <a:cubicBezTo>
                    <a:pt x="1533" y="20933"/>
                    <a:pt x="1695" y="29765"/>
                    <a:pt x="1816" y="30934"/>
                  </a:cubicBezTo>
                  <a:cubicBezTo>
                    <a:pt x="1856" y="31338"/>
                    <a:pt x="1896" y="31741"/>
                    <a:pt x="1937" y="32144"/>
                  </a:cubicBezTo>
                  <a:cubicBezTo>
                    <a:pt x="2138" y="33556"/>
                    <a:pt x="2461" y="34967"/>
                    <a:pt x="2945" y="36339"/>
                  </a:cubicBezTo>
                  <a:cubicBezTo>
                    <a:pt x="3469" y="37790"/>
                    <a:pt x="5123" y="39283"/>
                    <a:pt x="6897" y="40130"/>
                  </a:cubicBezTo>
                  <a:cubicBezTo>
                    <a:pt x="7623" y="40492"/>
                    <a:pt x="7784" y="41420"/>
                    <a:pt x="7744" y="42267"/>
                  </a:cubicBezTo>
                  <a:cubicBezTo>
                    <a:pt x="7704" y="44646"/>
                    <a:pt x="7744" y="48074"/>
                    <a:pt x="7744" y="50454"/>
                  </a:cubicBezTo>
                  <a:cubicBezTo>
                    <a:pt x="7704" y="51664"/>
                    <a:pt x="7542" y="51785"/>
                    <a:pt x="6453" y="52148"/>
                  </a:cubicBezTo>
                  <a:cubicBezTo>
                    <a:pt x="5163" y="52551"/>
                    <a:pt x="2340" y="52874"/>
                    <a:pt x="1049" y="53357"/>
                  </a:cubicBezTo>
                  <a:cubicBezTo>
                    <a:pt x="81" y="53680"/>
                    <a:pt x="1" y="54487"/>
                    <a:pt x="767" y="55213"/>
                  </a:cubicBezTo>
                  <a:cubicBezTo>
                    <a:pt x="1009" y="55414"/>
                    <a:pt x="1251" y="55616"/>
                    <a:pt x="1533" y="55777"/>
                  </a:cubicBezTo>
                  <a:cubicBezTo>
                    <a:pt x="7220" y="60012"/>
                    <a:pt x="12906" y="64246"/>
                    <a:pt x="18592" y="68481"/>
                  </a:cubicBezTo>
                  <a:cubicBezTo>
                    <a:pt x="18996" y="68763"/>
                    <a:pt x="19359" y="69086"/>
                    <a:pt x="19762" y="69328"/>
                  </a:cubicBezTo>
                  <a:cubicBezTo>
                    <a:pt x="20128" y="69547"/>
                    <a:pt x="20427" y="69659"/>
                    <a:pt x="20709" y="69659"/>
                  </a:cubicBezTo>
                  <a:cubicBezTo>
                    <a:pt x="21049" y="69659"/>
                    <a:pt x="21364" y="69497"/>
                    <a:pt x="21738" y="69166"/>
                  </a:cubicBezTo>
                  <a:cubicBezTo>
                    <a:pt x="21940" y="68924"/>
                    <a:pt x="22182" y="68723"/>
                    <a:pt x="22383" y="68481"/>
                  </a:cubicBezTo>
                  <a:cubicBezTo>
                    <a:pt x="26215" y="64045"/>
                    <a:pt x="30369" y="59971"/>
                    <a:pt x="34401" y="55777"/>
                  </a:cubicBezTo>
                  <a:cubicBezTo>
                    <a:pt x="35127" y="55051"/>
                    <a:pt x="35813" y="54245"/>
                    <a:pt x="36458" y="53438"/>
                  </a:cubicBezTo>
                  <a:cubicBezTo>
                    <a:pt x="37103" y="52672"/>
                    <a:pt x="36902" y="52188"/>
                    <a:pt x="35894" y="51946"/>
                  </a:cubicBezTo>
                  <a:cubicBezTo>
                    <a:pt x="32794" y="51284"/>
                    <a:pt x="31017" y="50953"/>
                    <a:pt x="30902" y="50953"/>
                  </a:cubicBezTo>
                  <a:cubicBezTo>
                    <a:pt x="30884" y="50953"/>
                    <a:pt x="30907" y="50962"/>
                    <a:pt x="30973" y="50978"/>
                  </a:cubicBezTo>
                  <a:cubicBezTo>
                    <a:pt x="29804" y="50736"/>
                    <a:pt x="27707" y="50696"/>
                    <a:pt x="27747" y="49607"/>
                  </a:cubicBezTo>
                  <a:cubicBezTo>
                    <a:pt x="27828" y="47147"/>
                    <a:pt x="27949" y="43678"/>
                    <a:pt x="28110" y="41218"/>
                  </a:cubicBezTo>
                  <a:cubicBezTo>
                    <a:pt x="28110" y="40654"/>
                    <a:pt x="28150" y="40009"/>
                    <a:pt x="28594" y="39646"/>
                  </a:cubicBezTo>
                  <a:cubicBezTo>
                    <a:pt x="30328" y="38274"/>
                    <a:pt x="32546" y="35653"/>
                    <a:pt x="33071" y="33475"/>
                  </a:cubicBezTo>
                  <a:cubicBezTo>
                    <a:pt x="33514" y="31580"/>
                    <a:pt x="33917" y="29725"/>
                    <a:pt x="34280" y="27869"/>
                  </a:cubicBezTo>
                  <a:cubicBezTo>
                    <a:pt x="34442" y="27144"/>
                    <a:pt x="35087" y="19965"/>
                    <a:pt x="35087" y="19965"/>
                  </a:cubicBezTo>
                  <a:cubicBezTo>
                    <a:pt x="35047" y="19521"/>
                    <a:pt x="35006" y="19158"/>
                    <a:pt x="35006" y="18755"/>
                  </a:cubicBezTo>
                  <a:cubicBezTo>
                    <a:pt x="35047" y="16416"/>
                    <a:pt x="34845" y="14117"/>
                    <a:pt x="34482" y="11818"/>
                  </a:cubicBezTo>
                  <a:cubicBezTo>
                    <a:pt x="34119" y="9479"/>
                    <a:pt x="33192" y="7221"/>
                    <a:pt x="31861" y="5205"/>
                  </a:cubicBezTo>
                  <a:cubicBezTo>
                    <a:pt x="30651" y="3390"/>
                    <a:pt x="28917" y="2019"/>
                    <a:pt x="26900" y="1252"/>
                  </a:cubicBezTo>
                  <a:cubicBezTo>
                    <a:pt x="24864" y="422"/>
                    <a:pt x="22703" y="1"/>
                    <a:pt x="2053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5"/>
            <p:cNvSpPr/>
            <p:nvPr/>
          </p:nvSpPr>
          <p:spPr>
            <a:xfrm>
              <a:off x="4380771" y="2313032"/>
              <a:ext cx="467418" cy="369903"/>
            </a:xfrm>
            <a:custGeom>
              <a:avLst/>
              <a:gdLst/>
              <a:ahLst/>
              <a:cxnLst/>
              <a:rect l="l" t="t" r="r" b="b"/>
              <a:pathLst>
                <a:path w="37104" h="29369" extrusionOk="0">
                  <a:moveTo>
                    <a:pt x="28191" y="1"/>
                  </a:moveTo>
                  <a:lnTo>
                    <a:pt x="28191" y="1"/>
                  </a:lnTo>
                  <a:cubicBezTo>
                    <a:pt x="24156" y="2727"/>
                    <a:pt x="20548" y="3630"/>
                    <a:pt x="17487" y="3630"/>
                  </a:cubicBezTo>
                  <a:cubicBezTo>
                    <a:pt x="12622" y="3630"/>
                    <a:pt x="9136" y="1351"/>
                    <a:pt x="7502" y="485"/>
                  </a:cubicBezTo>
                  <a:lnTo>
                    <a:pt x="7502" y="485"/>
                  </a:lnTo>
                  <a:cubicBezTo>
                    <a:pt x="7704" y="969"/>
                    <a:pt x="7784" y="1493"/>
                    <a:pt x="7744" y="1977"/>
                  </a:cubicBezTo>
                  <a:cubicBezTo>
                    <a:pt x="7704" y="4397"/>
                    <a:pt x="7744" y="7784"/>
                    <a:pt x="7744" y="10164"/>
                  </a:cubicBezTo>
                  <a:cubicBezTo>
                    <a:pt x="7704" y="11374"/>
                    <a:pt x="7542" y="11495"/>
                    <a:pt x="6453" y="11858"/>
                  </a:cubicBezTo>
                  <a:cubicBezTo>
                    <a:pt x="5163" y="12261"/>
                    <a:pt x="2300" y="12584"/>
                    <a:pt x="1049" y="13067"/>
                  </a:cubicBezTo>
                  <a:cubicBezTo>
                    <a:pt x="81" y="13430"/>
                    <a:pt x="1" y="14197"/>
                    <a:pt x="767" y="14923"/>
                  </a:cubicBezTo>
                  <a:cubicBezTo>
                    <a:pt x="1009" y="15124"/>
                    <a:pt x="1251" y="15326"/>
                    <a:pt x="1533" y="15487"/>
                  </a:cubicBezTo>
                  <a:cubicBezTo>
                    <a:pt x="7220" y="19722"/>
                    <a:pt x="12906" y="23956"/>
                    <a:pt x="18592" y="28191"/>
                  </a:cubicBezTo>
                  <a:cubicBezTo>
                    <a:pt x="18996" y="28473"/>
                    <a:pt x="19359" y="28796"/>
                    <a:pt x="19762" y="29038"/>
                  </a:cubicBezTo>
                  <a:cubicBezTo>
                    <a:pt x="20128" y="29257"/>
                    <a:pt x="20427" y="29369"/>
                    <a:pt x="20706" y="29369"/>
                  </a:cubicBezTo>
                  <a:cubicBezTo>
                    <a:pt x="21041" y="29369"/>
                    <a:pt x="21345" y="29207"/>
                    <a:pt x="21698" y="28876"/>
                  </a:cubicBezTo>
                  <a:cubicBezTo>
                    <a:pt x="21940" y="28634"/>
                    <a:pt x="22182" y="28433"/>
                    <a:pt x="22383" y="28191"/>
                  </a:cubicBezTo>
                  <a:cubicBezTo>
                    <a:pt x="26215" y="23795"/>
                    <a:pt x="30369" y="19722"/>
                    <a:pt x="34401" y="15487"/>
                  </a:cubicBezTo>
                  <a:cubicBezTo>
                    <a:pt x="35127" y="14761"/>
                    <a:pt x="35813" y="13955"/>
                    <a:pt x="36458" y="13148"/>
                  </a:cubicBezTo>
                  <a:cubicBezTo>
                    <a:pt x="37103" y="12382"/>
                    <a:pt x="36902" y="11898"/>
                    <a:pt x="35894" y="11656"/>
                  </a:cubicBezTo>
                  <a:cubicBezTo>
                    <a:pt x="32794" y="10994"/>
                    <a:pt x="31017" y="10663"/>
                    <a:pt x="30902" y="10663"/>
                  </a:cubicBezTo>
                  <a:cubicBezTo>
                    <a:pt x="30884" y="10663"/>
                    <a:pt x="30907" y="10672"/>
                    <a:pt x="30973" y="10688"/>
                  </a:cubicBezTo>
                  <a:cubicBezTo>
                    <a:pt x="29804" y="10446"/>
                    <a:pt x="27707" y="10406"/>
                    <a:pt x="27747" y="9317"/>
                  </a:cubicBezTo>
                  <a:cubicBezTo>
                    <a:pt x="27828" y="6857"/>
                    <a:pt x="27949" y="3388"/>
                    <a:pt x="28110" y="928"/>
                  </a:cubicBezTo>
                  <a:cubicBezTo>
                    <a:pt x="28110" y="606"/>
                    <a:pt x="28110" y="283"/>
                    <a:pt x="28191"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5"/>
            <p:cNvSpPr/>
            <p:nvPr/>
          </p:nvSpPr>
          <p:spPr>
            <a:xfrm>
              <a:off x="3687291" y="2535006"/>
              <a:ext cx="672152" cy="1064769"/>
            </a:xfrm>
            <a:custGeom>
              <a:avLst/>
              <a:gdLst/>
              <a:ahLst/>
              <a:cxnLst/>
              <a:rect l="l" t="t" r="r" b="b"/>
              <a:pathLst>
                <a:path w="53356" h="84539" extrusionOk="0">
                  <a:moveTo>
                    <a:pt x="40531" y="1"/>
                  </a:moveTo>
                  <a:cubicBezTo>
                    <a:pt x="38152" y="1"/>
                    <a:pt x="35127" y="1815"/>
                    <a:pt x="33998" y="3872"/>
                  </a:cubicBezTo>
                  <a:cubicBezTo>
                    <a:pt x="27142" y="16455"/>
                    <a:pt x="1" y="66826"/>
                    <a:pt x="1170" y="72230"/>
                  </a:cubicBezTo>
                  <a:cubicBezTo>
                    <a:pt x="2362" y="77721"/>
                    <a:pt x="6143" y="84538"/>
                    <a:pt x="15178" y="84538"/>
                  </a:cubicBezTo>
                  <a:cubicBezTo>
                    <a:pt x="16230" y="84538"/>
                    <a:pt x="17354" y="84446"/>
                    <a:pt x="18552" y="84248"/>
                  </a:cubicBezTo>
                  <a:cubicBezTo>
                    <a:pt x="30086" y="82393"/>
                    <a:pt x="43435" y="42790"/>
                    <a:pt x="46137" y="36902"/>
                  </a:cubicBezTo>
                  <a:cubicBezTo>
                    <a:pt x="48799" y="31014"/>
                    <a:pt x="53356" y="14398"/>
                    <a:pt x="49605" y="5042"/>
                  </a:cubicBezTo>
                  <a:cubicBezTo>
                    <a:pt x="47605" y="96"/>
                    <a:pt x="44523" y="4"/>
                    <a:pt x="41512" y="4"/>
                  </a:cubicBezTo>
                  <a:cubicBezTo>
                    <a:pt x="41395" y="4"/>
                    <a:pt x="41278" y="4"/>
                    <a:pt x="41161" y="4"/>
                  </a:cubicBezTo>
                  <a:cubicBezTo>
                    <a:pt x="40950" y="4"/>
                    <a:pt x="40740" y="3"/>
                    <a:pt x="40531"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5"/>
            <p:cNvSpPr/>
            <p:nvPr/>
          </p:nvSpPr>
          <p:spPr>
            <a:xfrm>
              <a:off x="4832448" y="2511784"/>
              <a:ext cx="617794" cy="1498541"/>
            </a:xfrm>
            <a:custGeom>
              <a:avLst/>
              <a:gdLst/>
              <a:ahLst/>
              <a:cxnLst/>
              <a:rect l="l" t="t" r="r" b="b"/>
              <a:pathLst>
                <a:path w="49041" h="118979" extrusionOk="0">
                  <a:moveTo>
                    <a:pt x="13261" y="1"/>
                  </a:moveTo>
                  <a:cubicBezTo>
                    <a:pt x="12971" y="1"/>
                    <a:pt x="12691" y="43"/>
                    <a:pt x="12422" y="129"/>
                  </a:cubicBezTo>
                  <a:cubicBezTo>
                    <a:pt x="4235" y="2750"/>
                    <a:pt x="1" y="9364"/>
                    <a:pt x="2259" y="21019"/>
                  </a:cubicBezTo>
                  <a:cubicBezTo>
                    <a:pt x="4518" y="32674"/>
                    <a:pt x="20125" y="63808"/>
                    <a:pt x="20125" y="63808"/>
                  </a:cubicBezTo>
                  <a:lnTo>
                    <a:pt x="24763" y="117567"/>
                  </a:lnTo>
                  <a:lnTo>
                    <a:pt x="46057" y="118979"/>
                  </a:lnTo>
                  <a:cubicBezTo>
                    <a:pt x="46057" y="118979"/>
                    <a:pt x="49041" y="74133"/>
                    <a:pt x="46903" y="60663"/>
                  </a:cubicBezTo>
                  <a:cubicBezTo>
                    <a:pt x="44828" y="47620"/>
                    <a:pt x="23048" y="1"/>
                    <a:pt x="13261"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5"/>
            <p:cNvSpPr/>
            <p:nvPr/>
          </p:nvSpPr>
          <p:spPr>
            <a:xfrm>
              <a:off x="4315742" y="1691292"/>
              <a:ext cx="515679" cy="377195"/>
            </a:xfrm>
            <a:custGeom>
              <a:avLst/>
              <a:gdLst/>
              <a:ahLst/>
              <a:cxnLst/>
              <a:rect l="l" t="t" r="r" b="b"/>
              <a:pathLst>
                <a:path w="40935" h="29948" extrusionOk="0">
                  <a:moveTo>
                    <a:pt x="12423" y="0"/>
                  </a:moveTo>
                  <a:cubicBezTo>
                    <a:pt x="11796" y="0"/>
                    <a:pt x="11164" y="100"/>
                    <a:pt x="10527" y="325"/>
                  </a:cubicBezTo>
                  <a:cubicBezTo>
                    <a:pt x="9317" y="728"/>
                    <a:pt x="8187" y="1373"/>
                    <a:pt x="7220" y="2220"/>
                  </a:cubicBezTo>
                  <a:cubicBezTo>
                    <a:pt x="4719" y="4438"/>
                    <a:pt x="4114" y="6858"/>
                    <a:pt x="4881" y="10084"/>
                  </a:cubicBezTo>
                  <a:cubicBezTo>
                    <a:pt x="4961" y="10246"/>
                    <a:pt x="5002" y="10407"/>
                    <a:pt x="5042" y="10568"/>
                  </a:cubicBezTo>
                  <a:cubicBezTo>
                    <a:pt x="5082" y="10891"/>
                    <a:pt x="4921" y="11173"/>
                    <a:pt x="4639" y="11294"/>
                  </a:cubicBezTo>
                  <a:cubicBezTo>
                    <a:pt x="4276" y="11455"/>
                    <a:pt x="3913" y="11617"/>
                    <a:pt x="3590" y="11818"/>
                  </a:cubicBezTo>
                  <a:cubicBezTo>
                    <a:pt x="404" y="13996"/>
                    <a:pt x="1" y="17424"/>
                    <a:pt x="2501" y="20247"/>
                  </a:cubicBezTo>
                  <a:cubicBezTo>
                    <a:pt x="3146" y="20973"/>
                    <a:pt x="3953" y="21578"/>
                    <a:pt x="4840" y="21981"/>
                  </a:cubicBezTo>
                  <a:cubicBezTo>
                    <a:pt x="5727" y="22425"/>
                    <a:pt x="6252" y="23353"/>
                    <a:pt x="6131" y="24280"/>
                  </a:cubicBezTo>
                  <a:cubicBezTo>
                    <a:pt x="6131" y="25409"/>
                    <a:pt x="6131" y="26498"/>
                    <a:pt x="6211" y="27627"/>
                  </a:cubicBezTo>
                  <a:cubicBezTo>
                    <a:pt x="6171" y="28111"/>
                    <a:pt x="6211" y="28595"/>
                    <a:pt x="6252" y="29079"/>
                  </a:cubicBezTo>
                  <a:cubicBezTo>
                    <a:pt x="6323" y="29576"/>
                    <a:pt x="6737" y="29948"/>
                    <a:pt x="7220" y="29948"/>
                  </a:cubicBezTo>
                  <a:cubicBezTo>
                    <a:pt x="7286" y="29948"/>
                    <a:pt x="7353" y="29941"/>
                    <a:pt x="7421" y="29926"/>
                  </a:cubicBezTo>
                  <a:cubicBezTo>
                    <a:pt x="8067" y="29926"/>
                    <a:pt x="8631" y="29483"/>
                    <a:pt x="8833" y="28878"/>
                  </a:cubicBezTo>
                  <a:cubicBezTo>
                    <a:pt x="9034" y="28111"/>
                    <a:pt x="9155" y="27345"/>
                    <a:pt x="9155" y="26539"/>
                  </a:cubicBezTo>
                  <a:cubicBezTo>
                    <a:pt x="9236" y="25772"/>
                    <a:pt x="9236" y="24966"/>
                    <a:pt x="9357" y="24199"/>
                  </a:cubicBezTo>
                  <a:cubicBezTo>
                    <a:pt x="9393" y="23843"/>
                    <a:pt x="9681" y="23581"/>
                    <a:pt x="10026" y="23581"/>
                  </a:cubicBezTo>
                  <a:cubicBezTo>
                    <a:pt x="10071" y="23581"/>
                    <a:pt x="10117" y="23585"/>
                    <a:pt x="10164" y="23595"/>
                  </a:cubicBezTo>
                  <a:cubicBezTo>
                    <a:pt x="10325" y="23595"/>
                    <a:pt x="10486" y="23595"/>
                    <a:pt x="10648" y="23635"/>
                  </a:cubicBezTo>
                  <a:cubicBezTo>
                    <a:pt x="11387" y="23694"/>
                    <a:pt x="12128" y="23723"/>
                    <a:pt x="12868" y="23723"/>
                  </a:cubicBezTo>
                  <a:cubicBezTo>
                    <a:pt x="16165" y="23723"/>
                    <a:pt x="19449" y="23141"/>
                    <a:pt x="22545" y="22022"/>
                  </a:cubicBezTo>
                  <a:cubicBezTo>
                    <a:pt x="24682" y="21296"/>
                    <a:pt x="26618" y="20288"/>
                    <a:pt x="28675" y="19400"/>
                  </a:cubicBezTo>
                  <a:cubicBezTo>
                    <a:pt x="29602" y="18957"/>
                    <a:pt x="30489" y="18473"/>
                    <a:pt x="31457" y="18069"/>
                  </a:cubicBezTo>
                  <a:cubicBezTo>
                    <a:pt x="31599" y="17999"/>
                    <a:pt x="31747" y="17966"/>
                    <a:pt x="31891" y="17966"/>
                  </a:cubicBezTo>
                  <a:cubicBezTo>
                    <a:pt x="32240" y="17966"/>
                    <a:pt x="32565" y="18159"/>
                    <a:pt x="32708" y="18473"/>
                  </a:cubicBezTo>
                  <a:cubicBezTo>
                    <a:pt x="33474" y="19521"/>
                    <a:pt x="34361" y="20409"/>
                    <a:pt x="35410" y="21134"/>
                  </a:cubicBezTo>
                  <a:cubicBezTo>
                    <a:pt x="36579" y="22022"/>
                    <a:pt x="37345" y="23312"/>
                    <a:pt x="37587" y="24764"/>
                  </a:cubicBezTo>
                  <a:cubicBezTo>
                    <a:pt x="37708" y="25530"/>
                    <a:pt x="37789" y="26256"/>
                    <a:pt x="37950" y="27022"/>
                  </a:cubicBezTo>
                  <a:cubicBezTo>
                    <a:pt x="37950" y="27661"/>
                    <a:pt x="38475" y="28160"/>
                    <a:pt x="39069" y="28160"/>
                  </a:cubicBezTo>
                  <a:cubicBezTo>
                    <a:pt x="39112" y="28160"/>
                    <a:pt x="39156" y="28157"/>
                    <a:pt x="39200" y="28152"/>
                  </a:cubicBezTo>
                  <a:cubicBezTo>
                    <a:pt x="39362" y="28152"/>
                    <a:pt x="39523" y="28152"/>
                    <a:pt x="39684" y="28111"/>
                  </a:cubicBezTo>
                  <a:cubicBezTo>
                    <a:pt x="40370" y="28111"/>
                    <a:pt x="40894" y="27587"/>
                    <a:pt x="40894" y="26902"/>
                  </a:cubicBezTo>
                  <a:cubicBezTo>
                    <a:pt x="40935" y="26337"/>
                    <a:pt x="40935" y="25732"/>
                    <a:pt x="40894" y="25127"/>
                  </a:cubicBezTo>
                  <a:cubicBezTo>
                    <a:pt x="40854" y="23312"/>
                    <a:pt x="40733" y="21497"/>
                    <a:pt x="40652" y="19642"/>
                  </a:cubicBezTo>
                  <a:lnTo>
                    <a:pt x="40652" y="19642"/>
                  </a:lnTo>
                  <a:cubicBezTo>
                    <a:pt x="40652" y="19642"/>
                    <a:pt x="40670" y="19660"/>
                    <a:pt x="40682" y="19660"/>
                  </a:cubicBezTo>
                  <a:cubicBezTo>
                    <a:pt x="40688" y="19660"/>
                    <a:pt x="40693" y="19656"/>
                    <a:pt x="40693" y="19642"/>
                  </a:cubicBezTo>
                  <a:cubicBezTo>
                    <a:pt x="40652" y="17706"/>
                    <a:pt x="40733" y="15609"/>
                    <a:pt x="40612" y="13714"/>
                  </a:cubicBezTo>
                  <a:cubicBezTo>
                    <a:pt x="40451" y="11052"/>
                    <a:pt x="40088" y="8753"/>
                    <a:pt x="38958" y="6334"/>
                  </a:cubicBezTo>
                  <a:cubicBezTo>
                    <a:pt x="37899" y="4087"/>
                    <a:pt x="36227" y="2862"/>
                    <a:pt x="34023" y="2862"/>
                  </a:cubicBezTo>
                  <a:cubicBezTo>
                    <a:pt x="33458" y="2862"/>
                    <a:pt x="32858" y="2943"/>
                    <a:pt x="32224" y="3107"/>
                  </a:cubicBezTo>
                  <a:cubicBezTo>
                    <a:pt x="31961" y="3185"/>
                    <a:pt x="31734" y="3232"/>
                    <a:pt x="31525" y="3232"/>
                  </a:cubicBezTo>
                  <a:cubicBezTo>
                    <a:pt x="31187" y="3232"/>
                    <a:pt x="30894" y="3108"/>
                    <a:pt x="30570" y="2785"/>
                  </a:cubicBezTo>
                  <a:cubicBezTo>
                    <a:pt x="30353" y="2568"/>
                    <a:pt x="30132" y="2475"/>
                    <a:pt x="29907" y="2475"/>
                  </a:cubicBezTo>
                  <a:cubicBezTo>
                    <a:pt x="28589" y="2475"/>
                    <a:pt x="27121" y="5653"/>
                    <a:pt x="25396" y="5653"/>
                  </a:cubicBezTo>
                  <a:cubicBezTo>
                    <a:pt x="25280" y="5653"/>
                    <a:pt x="25163" y="5638"/>
                    <a:pt x="25045" y="5608"/>
                  </a:cubicBezTo>
                  <a:cubicBezTo>
                    <a:pt x="20657" y="4484"/>
                    <a:pt x="16636" y="0"/>
                    <a:pt x="12423" y="0"/>
                  </a:cubicBezTo>
                  <a:close/>
                </a:path>
              </a:pathLst>
            </a:custGeom>
            <a:solidFill>
              <a:srgbClr val="F3E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5"/>
            <p:cNvSpPr/>
            <p:nvPr/>
          </p:nvSpPr>
          <p:spPr>
            <a:xfrm>
              <a:off x="4062725" y="2456450"/>
              <a:ext cx="1007976" cy="1738076"/>
            </a:xfrm>
            <a:custGeom>
              <a:avLst/>
              <a:gdLst/>
              <a:ahLst/>
              <a:cxnLst/>
              <a:rect l="l" t="t" r="r" b="b"/>
              <a:pathLst>
                <a:path w="80014" h="148776" extrusionOk="0">
                  <a:moveTo>
                    <a:pt x="62456" y="0"/>
                  </a:moveTo>
                  <a:cubicBezTo>
                    <a:pt x="61727" y="0"/>
                    <a:pt x="61153" y="323"/>
                    <a:pt x="60615" y="1076"/>
                  </a:cubicBezTo>
                  <a:cubicBezTo>
                    <a:pt x="60373" y="1398"/>
                    <a:pt x="60051" y="1680"/>
                    <a:pt x="59809" y="1963"/>
                  </a:cubicBezTo>
                  <a:cubicBezTo>
                    <a:pt x="55736" y="6722"/>
                    <a:pt x="51098" y="10875"/>
                    <a:pt x="46863" y="15433"/>
                  </a:cubicBezTo>
                  <a:cubicBezTo>
                    <a:pt x="46490" y="15826"/>
                    <a:pt x="46256" y="16018"/>
                    <a:pt x="45990" y="16018"/>
                  </a:cubicBezTo>
                  <a:cubicBezTo>
                    <a:pt x="45738" y="16018"/>
                    <a:pt x="45459" y="15847"/>
                    <a:pt x="45008" y="15513"/>
                  </a:cubicBezTo>
                  <a:cubicBezTo>
                    <a:pt x="42588" y="13739"/>
                    <a:pt x="40128" y="11924"/>
                    <a:pt x="37708" y="10069"/>
                  </a:cubicBezTo>
                  <a:cubicBezTo>
                    <a:pt x="34442" y="7568"/>
                    <a:pt x="31175" y="4987"/>
                    <a:pt x="27949" y="2366"/>
                  </a:cubicBezTo>
                  <a:cubicBezTo>
                    <a:pt x="27348" y="1795"/>
                    <a:pt x="26522" y="1493"/>
                    <a:pt x="25690" y="1493"/>
                  </a:cubicBezTo>
                  <a:cubicBezTo>
                    <a:pt x="25406" y="1493"/>
                    <a:pt x="25121" y="1528"/>
                    <a:pt x="24844" y="1600"/>
                  </a:cubicBezTo>
                  <a:cubicBezTo>
                    <a:pt x="21537" y="2527"/>
                    <a:pt x="18472" y="3011"/>
                    <a:pt x="15245" y="4221"/>
                  </a:cubicBezTo>
                  <a:cubicBezTo>
                    <a:pt x="14277" y="4584"/>
                    <a:pt x="8712" y="5754"/>
                    <a:pt x="8712" y="8778"/>
                  </a:cubicBezTo>
                  <a:cubicBezTo>
                    <a:pt x="8712" y="16360"/>
                    <a:pt x="8631" y="24870"/>
                    <a:pt x="8188" y="32452"/>
                  </a:cubicBezTo>
                  <a:cubicBezTo>
                    <a:pt x="7663" y="42050"/>
                    <a:pt x="8430" y="52253"/>
                    <a:pt x="7663" y="61811"/>
                  </a:cubicBezTo>
                  <a:cubicBezTo>
                    <a:pt x="7421" y="64433"/>
                    <a:pt x="7099" y="67054"/>
                    <a:pt x="6655" y="69635"/>
                  </a:cubicBezTo>
                  <a:cubicBezTo>
                    <a:pt x="5728" y="74918"/>
                    <a:pt x="5607" y="79637"/>
                    <a:pt x="4679" y="84879"/>
                  </a:cubicBezTo>
                  <a:cubicBezTo>
                    <a:pt x="3711" y="90082"/>
                    <a:pt x="5849" y="96252"/>
                    <a:pt x="4961" y="101455"/>
                  </a:cubicBezTo>
                  <a:cubicBezTo>
                    <a:pt x="4437" y="104762"/>
                    <a:pt x="4074" y="108109"/>
                    <a:pt x="3510" y="111416"/>
                  </a:cubicBezTo>
                  <a:cubicBezTo>
                    <a:pt x="2058" y="119845"/>
                    <a:pt x="1049" y="128314"/>
                    <a:pt x="404" y="136823"/>
                  </a:cubicBezTo>
                  <a:cubicBezTo>
                    <a:pt x="243" y="138598"/>
                    <a:pt x="243" y="140332"/>
                    <a:pt x="122" y="142106"/>
                  </a:cubicBezTo>
                  <a:cubicBezTo>
                    <a:pt x="1" y="143276"/>
                    <a:pt x="686" y="144365"/>
                    <a:pt x="1775" y="144728"/>
                  </a:cubicBezTo>
                  <a:cubicBezTo>
                    <a:pt x="2461" y="145010"/>
                    <a:pt x="3147" y="145212"/>
                    <a:pt x="3832" y="145373"/>
                  </a:cubicBezTo>
                  <a:cubicBezTo>
                    <a:pt x="8349" y="146381"/>
                    <a:pt x="12946" y="146986"/>
                    <a:pt x="17584" y="147309"/>
                  </a:cubicBezTo>
                  <a:cubicBezTo>
                    <a:pt x="21335" y="147551"/>
                    <a:pt x="25045" y="147833"/>
                    <a:pt x="28796" y="147994"/>
                  </a:cubicBezTo>
                  <a:cubicBezTo>
                    <a:pt x="31619" y="148156"/>
                    <a:pt x="34401" y="148196"/>
                    <a:pt x="37184" y="148277"/>
                  </a:cubicBezTo>
                  <a:cubicBezTo>
                    <a:pt x="38273" y="148317"/>
                    <a:pt x="44685" y="148680"/>
                    <a:pt x="46581" y="148720"/>
                  </a:cubicBezTo>
                  <a:cubicBezTo>
                    <a:pt x="47467" y="148758"/>
                    <a:pt x="48358" y="148776"/>
                    <a:pt x="49249" y="148776"/>
                  </a:cubicBezTo>
                  <a:cubicBezTo>
                    <a:pt x="51238" y="148776"/>
                    <a:pt x="53234" y="148686"/>
                    <a:pt x="55211" y="148519"/>
                  </a:cubicBezTo>
                  <a:cubicBezTo>
                    <a:pt x="58357" y="148236"/>
                    <a:pt x="61543" y="147954"/>
                    <a:pt x="64729" y="147712"/>
                  </a:cubicBezTo>
                  <a:cubicBezTo>
                    <a:pt x="68641" y="147430"/>
                    <a:pt x="72553" y="147148"/>
                    <a:pt x="76465" y="146825"/>
                  </a:cubicBezTo>
                  <a:cubicBezTo>
                    <a:pt x="77150" y="146825"/>
                    <a:pt x="77876" y="146704"/>
                    <a:pt x="78562" y="146462"/>
                  </a:cubicBezTo>
                  <a:cubicBezTo>
                    <a:pt x="79368" y="146220"/>
                    <a:pt x="79933" y="145534"/>
                    <a:pt x="79973" y="144687"/>
                  </a:cubicBezTo>
                  <a:cubicBezTo>
                    <a:pt x="80014" y="143921"/>
                    <a:pt x="80014" y="143115"/>
                    <a:pt x="80014" y="142308"/>
                  </a:cubicBezTo>
                  <a:cubicBezTo>
                    <a:pt x="79933" y="135775"/>
                    <a:pt x="79489" y="129241"/>
                    <a:pt x="78884" y="122708"/>
                  </a:cubicBezTo>
                  <a:cubicBezTo>
                    <a:pt x="78642" y="120087"/>
                    <a:pt x="78562" y="117425"/>
                    <a:pt x="78239" y="114844"/>
                  </a:cubicBezTo>
                  <a:cubicBezTo>
                    <a:pt x="77312" y="107302"/>
                    <a:pt x="76303" y="99801"/>
                    <a:pt x="75416" y="92260"/>
                  </a:cubicBezTo>
                  <a:cubicBezTo>
                    <a:pt x="74650" y="85847"/>
                    <a:pt x="74327" y="79354"/>
                    <a:pt x="74448" y="72902"/>
                  </a:cubicBezTo>
                  <a:cubicBezTo>
                    <a:pt x="74529" y="66651"/>
                    <a:pt x="74730" y="60440"/>
                    <a:pt x="75134" y="54229"/>
                  </a:cubicBezTo>
                  <a:cubicBezTo>
                    <a:pt x="75295" y="51366"/>
                    <a:pt x="75497" y="48543"/>
                    <a:pt x="75658" y="45679"/>
                  </a:cubicBezTo>
                  <a:lnTo>
                    <a:pt x="76747" y="4947"/>
                  </a:lnTo>
                  <a:cubicBezTo>
                    <a:pt x="72512" y="3052"/>
                    <a:pt x="68076" y="1721"/>
                    <a:pt x="63680" y="229"/>
                  </a:cubicBezTo>
                  <a:cubicBezTo>
                    <a:pt x="63223" y="81"/>
                    <a:pt x="62820" y="0"/>
                    <a:pt x="62456"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5"/>
            <p:cNvSpPr/>
            <p:nvPr/>
          </p:nvSpPr>
          <p:spPr>
            <a:xfrm>
              <a:off x="4359450" y="2451125"/>
              <a:ext cx="539006" cy="241448"/>
            </a:xfrm>
            <a:custGeom>
              <a:avLst/>
              <a:gdLst/>
              <a:ahLst/>
              <a:cxnLst/>
              <a:rect l="l" t="t" r="r" b="b"/>
              <a:pathLst>
                <a:path w="43556" h="21175" extrusionOk="0">
                  <a:moveTo>
                    <a:pt x="39316" y="1"/>
                  </a:moveTo>
                  <a:cubicBezTo>
                    <a:pt x="38621" y="1"/>
                    <a:pt x="37989" y="330"/>
                    <a:pt x="37386" y="1005"/>
                  </a:cubicBezTo>
                  <a:cubicBezTo>
                    <a:pt x="35732" y="2860"/>
                    <a:pt x="33998" y="4595"/>
                    <a:pt x="32385" y="6490"/>
                  </a:cubicBezTo>
                  <a:cubicBezTo>
                    <a:pt x="29723" y="9636"/>
                    <a:pt x="26779" y="12580"/>
                    <a:pt x="23875" y="15524"/>
                  </a:cubicBezTo>
                  <a:cubicBezTo>
                    <a:pt x="23593" y="15927"/>
                    <a:pt x="23150" y="16209"/>
                    <a:pt x="22706" y="16371"/>
                  </a:cubicBezTo>
                  <a:cubicBezTo>
                    <a:pt x="22504" y="16290"/>
                    <a:pt x="22303" y="16209"/>
                    <a:pt x="22101" y="16088"/>
                  </a:cubicBezTo>
                  <a:cubicBezTo>
                    <a:pt x="16415" y="11692"/>
                    <a:pt x="10648" y="7418"/>
                    <a:pt x="5163" y="2699"/>
                  </a:cubicBezTo>
                  <a:cubicBezTo>
                    <a:pt x="4639" y="2255"/>
                    <a:pt x="4074" y="1812"/>
                    <a:pt x="3509" y="1368"/>
                  </a:cubicBezTo>
                  <a:cubicBezTo>
                    <a:pt x="3297" y="1183"/>
                    <a:pt x="3033" y="1084"/>
                    <a:pt x="2774" y="1084"/>
                  </a:cubicBezTo>
                  <a:cubicBezTo>
                    <a:pt x="2639" y="1084"/>
                    <a:pt x="2505" y="1111"/>
                    <a:pt x="2380" y="1167"/>
                  </a:cubicBezTo>
                  <a:cubicBezTo>
                    <a:pt x="1614" y="1409"/>
                    <a:pt x="888" y="1812"/>
                    <a:pt x="283" y="2336"/>
                  </a:cubicBezTo>
                  <a:cubicBezTo>
                    <a:pt x="41" y="2538"/>
                    <a:pt x="1" y="2901"/>
                    <a:pt x="202" y="3183"/>
                  </a:cubicBezTo>
                  <a:cubicBezTo>
                    <a:pt x="364" y="3465"/>
                    <a:pt x="525" y="3707"/>
                    <a:pt x="727" y="3949"/>
                  </a:cubicBezTo>
                  <a:cubicBezTo>
                    <a:pt x="3469" y="7337"/>
                    <a:pt x="14318" y="15806"/>
                    <a:pt x="20004" y="20162"/>
                  </a:cubicBezTo>
                  <a:cubicBezTo>
                    <a:pt x="20884" y="20844"/>
                    <a:pt x="21924" y="21175"/>
                    <a:pt x="22960" y="21175"/>
                  </a:cubicBezTo>
                  <a:cubicBezTo>
                    <a:pt x="24251" y="21175"/>
                    <a:pt x="25535" y="20662"/>
                    <a:pt x="26497" y="19678"/>
                  </a:cubicBezTo>
                  <a:cubicBezTo>
                    <a:pt x="31901" y="13951"/>
                    <a:pt x="42749" y="2457"/>
                    <a:pt x="43112" y="1771"/>
                  </a:cubicBezTo>
                  <a:cubicBezTo>
                    <a:pt x="43556" y="1005"/>
                    <a:pt x="42386" y="1207"/>
                    <a:pt x="41701" y="844"/>
                  </a:cubicBezTo>
                  <a:cubicBezTo>
                    <a:pt x="41419" y="683"/>
                    <a:pt x="41096" y="562"/>
                    <a:pt x="40814" y="441"/>
                  </a:cubicBezTo>
                  <a:cubicBezTo>
                    <a:pt x="40279" y="149"/>
                    <a:pt x="39783" y="1"/>
                    <a:pt x="39316"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5"/>
            <p:cNvSpPr/>
            <p:nvPr/>
          </p:nvSpPr>
          <p:spPr>
            <a:xfrm>
              <a:off x="4522518" y="2081926"/>
              <a:ext cx="35575" cy="35052"/>
            </a:xfrm>
            <a:custGeom>
              <a:avLst/>
              <a:gdLst/>
              <a:ahLst/>
              <a:cxnLst/>
              <a:rect l="l" t="t" r="r" b="b"/>
              <a:pathLst>
                <a:path w="2824" h="2783" extrusionOk="0">
                  <a:moveTo>
                    <a:pt x="1372" y="0"/>
                  </a:moveTo>
                  <a:cubicBezTo>
                    <a:pt x="1009" y="40"/>
                    <a:pt x="686" y="161"/>
                    <a:pt x="404" y="444"/>
                  </a:cubicBezTo>
                  <a:cubicBezTo>
                    <a:pt x="283" y="565"/>
                    <a:pt x="162" y="726"/>
                    <a:pt x="122" y="887"/>
                  </a:cubicBezTo>
                  <a:cubicBezTo>
                    <a:pt x="41" y="1049"/>
                    <a:pt x="1" y="1250"/>
                    <a:pt x="41" y="1412"/>
                  </a:cubicBezTo>
                  <a:cubicBezTo>
                    <a:pt x="41" y="1533"/>
                    <a:pt x="41" y="1654"/>
                    <a:pt x="81" y="1775"/>
                  </a:cubicBezTo>
                  <a:cubicBezTo>
                    <a:pt x="162" y="2017"/>
                    <a:pt x="283" y="2218"/>
                    <a:pt x="444" y="2420"/>
                  </a:cubicBezTo>
                  <a:cubicBezTo>
                    <a:pt x="565" y="2500"/>
                    <a:pt x="646" y="2541"/>
                    <a:pt x="767" y="2621"/>
                  </a:cubicBezTo>
                  <a:cubicBezTo>
                    <a:pt x="969" y="2742"/>
                    <a:pt x="1210" y="2783"/>
                    <a:pt x="1452" y="2783"/>
                  </a:cubicBezTo>
                  <a:cubicBezTo>
                    <a:pt x="2219" y="2742"/>
                    <a:pt x="2824" y="2138"/>
                    <a:pt x="2824" y="1371"/>
                  </a:cubicBezTo>
                  <a:lnTo>
                    <a:pt x="2783" y="1008"/>
                  </a:lnTo>
                  <a:cubicBezTo>
                    <a:pt x="2703" y="766"/>
                    <a:pt x="2582" y="565"/>
                    <a:pt x="2380" y="403"/>
                  </a:cubicBezTo>
                  <a:lnTo>
                    <a:pt x="2098" y="161"/>
                  </a:lnTo>
                  <a:cubicBezTo>
                    <a:pt x="1856" y="40"/>
                    <a:pt x="1614" y="0"/>
                    <a:pt x="137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5"/>
            <p:cNvSpPr/>
            <p:nvPr/>
          </p:nvSpPr>
          <p:spPr>
            <a:xfrm>
              <a:off x="4670362" y="2082933"/>
              <a:ext cx="35575" cy="35568"/>
            </a:xfrm>
            <a:custGeom>
              <a:avLst/>
              <a:gdLst/>
              <a:ahLst/>
              <a:cxnLst/>
              <a:rect l="l" t="t" r="r" b="b"/>
              <a:pathLst>
                <a:path w="2824" h="2824" extrusionOk="0">
                  <a:moveTo>
                    <a:pt x="1372" y="1"/>
                  </a:moveTo>
                  <a:cubicBezTo>
                    <a:pt x="1170" y="1"/>
                    <a:pt x="1009" y="41"/>
                    <a:pt x="847" y="162"/>
                  </a:cubicBezTo>
                  <a:cubicBezTo>
                    <a:pt x="686" y="202"/>
                    <a:pt x="525" y="323"/>
                    <a:pt x="404" y="444"/>
                  </a:cubicBezTo>
                  <a:cubicBezTo>
                    <a:pt x="242" y="565"/>
                    <a:pt x="162" y="727"/>
                    <a:pt x="81" y="928"/>
                  </a:cubicBezTo>
                  <a:cubicBezTo>
                    <a:pt x="0" y="1090"/>
                    <a:pt x="0" y="1251"/>
                    <a:pt x="0" y="1453"/>
                  </a:cubicBezTo>
                  <a:cubicBezTo>
                    <a:pt x="0" y="1574"/>
                    <a:pt x="41" y="1695"/>
                    <a:pt x="41" y="1816"/>
                  </a:cubicBezTo>
                  <a:cubicBezTo>
                    <a:pt x="121" y="2058"/>
                    <a:pt x="242" y="2259"/>
                    <a:pt x="444" y="2420"/>
                  </a:cubicBezTo>
                  <a:lnTo>
                    <a:pt x="726" y="2662"/>
                  </a:lnTo>
                  <a:cubicBezTo>
                    <a:pt x="928" y="2743"/>
                    <a:pt x="1170" y="2824"/>
                    <a:pt x="1412" y="2824"/>
                  </a:cubicBezTo>
                  <a:cubicBezTo>
                    <a:pt x="1613" y="2824"/>
                    <a:pt x="1775" y="2783"/>
                    <a:pt x="1936" y="2703"/>
                  </a:cubicBezTo>
                  <a:cubicBezTo>
                    <a:pt x="2299" y="2541"/>
                    <a:pt x="2581" y="2259"/>
                    <a:pt x="2702" y="1896"/>
                  </a:cubicBezTo>
                  <a:cubicBezTo>
                    <a:pt x="2783" y="1735"/>
                    <a:pt x="2823" y="1574"/>
                    <a:pt x="2783" y="1372"/>
                  </a:cubicBezTo>
                  <a:cubicBezTo>
                    <a:pt x="2783" y="1251"/>
                    <a:pt x="2743" y="1130"/>
                    <a:pt x="2743" y="1049"/>
                  </a:cubicBezTo>
                  <a:cubicBezTo>
                    <a:pt x="2662" y="807"/>
                    <a:pt x="2541" y="565"/>
                    <a:pt x="2380" y="404"/>
                  </a:cubicBezTo>
                  <a:lnTo>
                    <a:pt x="2057" y="202"/>
                  </a:lnTo>
                  <a:cubicBezTo>
                    <a:pt x="1855" y="81"/>
                    <a:pt x="1613" y="1"/>
                    <a:pt x="1372"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5"/>
            <p:cNvSpPr/>
            <p:nvPr/>
          </p:nvSpPr>
          <p:spPr>
            <a:xfrm>
              <a:off x="4569255" y="2194689"/>
              <a:ext cx="102128" cy="49876"/>
            </a:xfrm>
            <a:custGeom>
              <a:avLst/>
              <a:gdLst/>
              <a:ahLst/>
              <a:cxnLst/>
              <a:rect l="l" t="t" r="r" b="b"/>
              <a:pathLst>
                <a:path w="8107" h="3960" extrusionOk="0">
                  <a:moveTo>
                    <a:pt x="8107" y="0"/>
                  </a:moveTo>
                  <a:cubicBezTo>
                    <a:pt x="8107" y="0"/>
                    <a:pt x="5768" y="1412"/>
                    <a:pt x="3429" y="1412"/>
                  </a:cubicBezTo>
                  <a:cubicBezTo>
                    <a:pt x="3298" y="1421"/>
                    <a:pt x="3167" y="1425"/>
                    <a:pt x="3035" y="1425"/>
                  </a:cubicBezTo>
                  <a:cubicBezTo>
                    <a:pt x="1991" y="1425"/>
                    <a:pt x="932" y="1142"/>
                    <a:pt x="1" y="605"/>
                  </a:cubicBezTo>
                  <a:lnTo>
                    <a:pt x="1" y="605"/>
                  </a:lnTo>
                  <a:cubicBezTo>
                    <a:pt x="195" y="2543"/>
                    <a:pt x="1804" y="3959"/>
                    <a:pt x="3719" y="3959"/>
                  </a:cubicBezTo>
                  <a:cubicBezTo>
                    <a:pt x="3796" y="3959"/>
                    <a:pt x="3875" y="3957"/>
                    <a:pt x="3953" y="3952"/>
                  </a:cubicBezTo>
                  <a:cubicBezTo>
                    <a:pt x="3971" y="3953"/>
                    <a:pt x="3990" y="3953"/>
                    <a:pt x="4008" y="3953"/>
                  </a:cubicBezTo>
                  <a:cubicBezTo>
                    <a:pt x="7588" y="3953"/>
                    <a:pt x="8107" y="0"/>
                    <a:pt x="81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5"/>
            <p:cNvSpPr/>
            <p:nvPr/>
          </p:nvSpPr>
          <p:spPr>
            <a:xfrm>
              <a:off x="4578917" y="2038801"/>
              <a:ext cx="39128" cy="131328"/>
            </a:xfrm>
            <a:custGeom>
              <a:avLst/>
              <a:gdLst/>
              <a:ahLst/>
              <a:cxnLst/>
              <a:rect l="l" t="t" r="r" b="b"/>
              <a:pathLst>
                <a:path w="3106" h="10427" extrusionOk="0">
                  <a:moveTo>
                    <a:pt x="1746" y="0"/>
                  </a:moveTo>
                  <a:cubicBezTo>
                    <a:pt x="1659" y="0"/>
                    <a:pt x="1573" y="78"/>
                    <a:pt x="1573" y="198"/>
                  </a:cubicBezTo>
                  <a:cubicBezTo>
                    <a:pt x="1573" y="1448"/>
                    <a:pt x="1896" y="2738"/>
                    <a:pt x="1855" y="4029"/>
                  </a:cubicBezTo>
                  <a:cubicBezTo>
                    <a:pt x="1855" y="5118"/>
                    <a:pt x="1613" y="6207"/>
                    <a:pt x="1129" y="7215"/>
                  </a:cubicBezTo>
                  <a:cubicBezTo>
                    <a:pt x="807" y="7941"/>
                    <a:pt x="0" y="8627"/>
                    <a:pt x="363" y="9473"/>
                  </a:cubicBezTo>
                  <a:cubicBezTo>
                    <a:pt x="666" y="10199"/>
                    <a:pt x="1399" y="10426"/>
                    <a:pt x="2121" y="10426"/>
                  </a:cubicBezTo>
                  <a:cubicBezTo>
                    <a:pt x="2362" y="10426"/>
                    <a:pt x="2601" y="10401"/>
                    <a:pt x="2823" y="10361"/>
                  </a:cubicBezTo>
                  <a:cubicBezTo>
                    <a:pt x="3105" y="10320"/>
                    <a:pt x="3065" y="9957"/>
                    <a:pt x="2823" y="9917"/>
                  </a:cubicBezTo>
                  <a:cubicBezTo>
                    <a:pt x="2218" y="9877"/>
                    <a:pt x="1533" y="9957"/>
                    <a:pt x="1089" y="9514"/>
                  </a:cubicBezTo>
                  <a:cubicBezTo>
                    <a:pt x="686" y="9070"/>
                    <a:pt x="928" y="8667"/>
                    <a:pt x="1210" y="8223"/>
                  </a:cubicBezTo>
                  <a:cubicBezTo>
                    <a:pt x="1694" y="7497"/>
                    <a:pt x="2017" y="6731"/>
                    <a:pt x="2218" y="5884"/>
                  </a:cubicBezTo>
                  <a:cubicBezTo>
                    <a:pt x="2380" y="4997"/>
                    <a:pt x="2460" y="4110"/>
                    <a:pt x="2380" y="3182"/>
                  </a:cubicBezTo>
                  <a:cubicBezTo>
                    <a:pt x="2339" y="2134"/>
                    <a:pt x="2178" y="1125"/>
                    <a:pt x="1896" y="117"/>
                  </a:cubicBezTo>
                  <a:cubicBezTo>
                    <a:pt x="1863" y="36"/>
                    <a:pt x="1804" y="0"/>
                    <a:pt x="174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5"/>
            <p:cNvSpPr/>
            <p:nvPr/>
          </p:nvSpPr>
          <p:spPr>
            <a:xfrm>
              <a:off x="4383819" y="2043826"/>
              <a:ext cx="448622" cy="103128"/>
            </a:xfrm>
            <a:custGeom>
              <a:avLst/>
              <a:gdLst/>
              <a:ahLst/>
              <a:cxnLst/>
              <a:rect l="l" t="t" r="r" b="b"/>
              <a:pathLst>
                <a:path w="35612" h="8188" extrusionOk="0">
                  <a:moveTo>
                    <a:pt x="23874" y="1510"/>
                  </a:moveTo>
                  <a:cubicBezTo>
                    <a:pt x="24223" y="1510"/>
                    <a:pt x="24637" y="1521"/>
                    <a:pt x="25126" y="1533"/>
                  </a:cubicBezTo>
                  <a:cubicBezTo>
                    <a:pt x="25771" y="1533"/>
                    <a:pt x="26416" y="1573"/>
                    <a:pt x="27062" y="1614"/>
                  </a:cubicBezTo>
                  <a:cubicBezTo>
                    <a:pt x="28271" y="1654"/>
                    <a:pt x="29481" y="1694"/>
                    <a:pt x="30691" y="1735"/>
                  </a:cubicBezTo>
                  <a:cubicBezTo>
                    <a:pt x="31094" y="1735"/>
                    <a:pt x="31457" y="2098"/>
                    <a:pt x="31457" y="2501"/>
                  </a:cubicBezTo>
                  <a:cubicBezTo>
                    <a:pt x="31457" y="2743"/>
                    <a:pt x="31498" y="2985"/>
                    <a:pt x="31457" y="3227"/>
                  </a:cubicBezTo>
                  <a:cubicBezTo>
                    <a:pt x="31494" y="6091"/>
                    <a:pt x="31497" y="6380"/>
                    <a:pt x="29155" y="6380"/>
                  </a:cubicBezTo>
                  <a:cubicBezTo>
                    <a:pt x="28891" y="6380"/>
                    <a:pt x="28598" y="6376"/>
                    <a:pt x="28271" y="6372"/>
                  </a:cubicBezTo>
                  <a:cubicBezTo>
                    <a:pt x="27465" y="6372"/>
                    <a:pt x="26658" y="6382"/>
                    <a:pt x="25852" y="6382"/>
                  </a:cubicBezTo>
                  <a:cubicBezTo>
                    <a:pt x="25045" y="6382"/>
                    <a:pt x="24239" y="6372"/>
                    <a:pt x="23432" y="6332"/>
                  </a:cubicBezTo>
                  <a:cubicBezTo>
                    <a:pt x="22101" y="6251"/>
                    <a:pt x="21899" y="6009"/>
                    <a:pt x="21940" y="4638"/>
                  </a:cubicBezTo>
                  <a:cubicBezTo>
                    <a:pt x="21974" y="1883"/>
                    <a:pt x="21832" y="1510"/>
                    <a:pt x="23874" y="1510"/>
                  </a:cubicBezTo>
                  <a:close/>
                  <a:moveTo>
                    <a:pt x="7825" y="1896"/>
                  </a:moveTo>
                  <a:cubicBezTo>
                    <a:pt x="9680" y="1896"/>
                    <a:pt x="11535" y="1936"/>
                    <a:pt x="13390" y="2017"/>
                  </a:cubicBezTo>
                  <a:cubicBezTo>
                    <a:pt x="14156" y="2057"/>
                    <a:pt x="14398" y="2259"/>
                    <a:pt x="14519" y="2985"/>
                  </a:cubicBezTo>
                  <a:cubicBezTo>
                    <a:pt x="14560" y="3307"/>
                    <a:pt x="14600" y="3630"/>
                    <a:pt x="14640" y="3953"/>
                  </a:cubicBezTo>
                  <a:cubicBezTo>
                    <a:pt x="14802" y="6372"/>
                    <a:pt x="14519" y="6655"/>
                    <a:pt x="11979" y="6695"/>
                  </a:cubicBezTo>
                  <a:cubicBezTo>
                    <a:pt x="11011" y="6695"/>
                    <a:pt x="10043" y="6614"/>
                    <a:pt x="9075" y="6614"/>
                  </a:cubicBezTo>
                  <a:cubicBezTo>
                    <a:pt x="8026" y="6614"/>
                    <a:pt x="6978" y="6574"/>
                    <a:pt x="5929" y="6534"/>
                  </a:cubicBezTo>
                  <a:cubicBezTo>
                    <a:pt x="5042" y="6453"/>
                    <a:pt x="4719" y="6171"/>
                    <a:pt x="4679" y="5364"/>
                  </a:cubicBezTo>
                  <a:cubicBezTo>
                    <a:pt x="4639" y="2138"/>
                    <a:pt x="4316" y="1896"/>
                    <a:pt x="7825" y="1896"/>
                  </a:cubicBezTo>
                  <a:close/>
                  <a:moveTo>
                    <a:pt x="23916" y="0"/>
                  </a:moveTo>
                  <a:cubicBezTo>
                    <a:pt x="23271" y="0"/>
                    <a:pt x="22625" y="41"/>
                    <a:pt x="21980" y="121"/>
                  </a:cubicBezTo>
                  <a:cubicBezTo>
                    <a:pt x="21294" y="162"/>
                    <a:pt x="20690" y="444"/>
                    <a:pt x="20528" y="1170"/>
                  </a:cubicBezTo>
                  <a:cubicBezTo>
                    <a:pt x="20459" y="1760"/>
                    <a:pt x="19971" y="2171"/>
                    <a:pt x="19425" y="2171"/>
                  </a:cubicBezTo>
                  <a:cubicBezTo>
                    <a:pt x="19337" y="2171"/>
                    <a:pt x="19247" y="2160"/>
                    <a:pt x="19157" y="2138"/>
                  </a:cubicBezTo>
                  <a:lnTo>
                    <a:pt x="17423" y="2138"/>
                  </a:lnTo>
                  <a:cubicBezTo>
                    <a:pt x="16697" y="2138"/>
                    <a:pt x="16011" y="2098"/>
                    <a:pt x="15608" y="1291"/>
                  </a:cubicBezTo>
                  <a:cubicBezTo>
                    <a:pt x="15306" y="838"/>
                    <a:pt x="14827" y="561"/>
                    <a:pt x="14270" y="561"/>
                  </a:cubicBezTo>
                  <a:cubicBezTo>
                    <a:pt x="14232" y="561"/>
                    <a:pt x="14195" y="562"/>
                    <a:pt x="14156" y="565"/>
                  </a:cubicBezTo>
                  <a:cubicBezTo>
                    <a:pt x="12512" y="448"/>
                    <a:pt x="10867" y="385"/>
                    <a:pt x="9222" y="385"/>
                  </a:cubicBezTo>
                  <a:cubicBezTo>
                    <a:pt x="8044" y="385"/>
                    <a:pt x="6866" y="417"/>
                    <a:pt x="5687" y="484"/>
                  </a:cubicBezTo>
                  <a:cubicBezTo>
                    <a:pt x="4881" y="525"/>
                    <a:pt x="4034" y="646"/>
                    <a:pt x="3509" y="1331"/>
                  </a:cubicBezTo>
                  <a:cubicBezTo>
                    <a:pt x="3214" y="1761"/>
                    <a:pt x="2846" y="1905"/>
                    <a:pt x="2443" y="1905"/>
                  </a:cubicBezTo>
                  <a:cubicBezTo>
                    <a:pt x="2241" y="1905"/>
                    <a:pt x="2031" y="1869"/>
                    <a:pt x="1816" y="1815"/>
                  </a:cubicBezTo>
                  <a:cubicBezTo>
                    <a:pt x="1587" y="1739"/>
                    <a:pt x="1359" y="1699"/>
                    <a:pt x="1134" y="1699"/>
                  </a:cubicBezTo>
                  <a:cubicBezTo>
                    <a:pt x="884" y="1699"/>
                    <a:pt x="638" y="1749"/>
                    <a:pt x="404" y="1856"/>
                  </a:cubicBezTo>
                  <a:cubicBezTo>
                    <a:pt x="202" y="2017"/>
                    <a:pt x="81" y="2218"/>
                    <a:pt x="1" y="2420"/>
                  </a:cubicBezTo>
                  <a:cubicBezTo>
                    <a:pt x="1" y="2581"/>
                    <a:pt x="81" y="2743"/>
                    <a:pt x="202" y="2823"/>
                  </a:cubicBezTo>
                  <a:cubicBezTo>
                    <a:pt x="404" y="2985"/>
                    <a:pt x="606" y="3106"/>
                    <a:pt x="848" y="3146"/>
                  </a:cubicBezTo>
                  <a:cubicBezTo>
                    <a:pt x="2461" y="3267"/>
                    <a:pt x="3227" y="3912"/>
                    <a:pt x="3146" y="5727"/>
                  </a:cubicBezTo>
                  <a:cubicBezTo>
                    <a:pt x="3066" y="7219"/>
                    <a:pt x="3872" y="7865"/>
                    <a:pt x="5405" y="7986"/>
                  </a:cubicBezTo>
                  <a:cubicBezTo>
                    <a:pt x="6695" y="8107"/>
                    <a:pt x="7986" y="8107"/>
                    <a:pt x="9276" y="8147"/>
                  </a:cubicBezTo>
                  <a:cubicBezTo>
                    <a:pt x="9760" y="8147"/>
                    <a:pt x="10244" y="8187"/>
                    <a:pt x="10728" y="8187"/>
                  </a:cubicBezTo>
                  <a:cubicBezTo>
                    <a:pt x="11858" y="8147"/>
                    <a:pt x="12987" y="8147"/>
                    <a:pt x="14116" y="8066"/>
                  </a:cubicBezTo>
                  <a:cubicBezTo>
                    <a:pt x="15124" y="8026"/>
                    <a:pt x="15971" y="7260"/>
                    <a:pt x="16092" y="6251"/>
                  </a:cubicBezTo>
                  <a:cubicBezTo>
                    <a:pt x="16132" y="6009"/>
                    <a:pt x="16173" y="5808"/>
                    <a:pt x="16173" y="5566"/>
                  </a:cubicBezTo>
                  <a:cubicBezTo>
                    <a:pt x="16213" y="4195"/>
                    <a:pt x="16173" y="4033"/>
                    <a:pt x="17947" y="4033"/>
                  </a:cubicBezTo>
                  <a:cubicBezTo>
                    <a:pt x="18512" y="4074"/>
                    <a:pt x="19076" y="4074"/>
                    <a:pt x="19641" y="4114"/>
                  </a:cubicBezTo>
                  <a:cubicBezTo>
                    <a:pt x="19964" y="4154"/>
                    <a:pt x="20246" y="4396"/>
                    <a:pt x="20286" y="4719"/>
                  </a:cubicBezTo>
                  <a:cubicBezTo>
                    <a:pt x="20367" y="5122"/>
                    <a:pt x="20407" y="5525"/>
                    <a:pt x="20448" y="5888"/>
                  </a:cubicBezTo>
                  <a:cubicBezTo>
                    <a:pt x="20569" y="7018"/>
                    <a:pt x="21214" y="7542"/>
                    <a:pt x="22303" y="7744"/>
                  </a:cubicBezTo>
                  <a:cubicBezTo>
                    <a:pt x="23418" y="7929"/>
                    <a:pt x="24533" y="7990"/>
                    <a:pt x="25648" y="7990"/>
                  </a:cubicBezTo>
                  <a:cubicBezTo>
                    <a:pt x="27437" y="7990"/>
                    <a:pt x="29225" y="7834"/>
                    <a:pt x="31014" y="7784"/>
                  </a:cubicBezTo>
                  <a:cubicBezTo>
                    <a:pt x="31941" y="7784"/>
                    <a:pt x="32748" y="7058"/>
                    <a:pt x="32829" y="6130"/>
                  </a:cubicBezTo>
                  <a:cubicBezTo>
                    <a:pt x="32909" y="5525"/>
                    <a:pt x="32990" y="4880"/>
                    <a:pt x="32990" y="4235"/>
                  </a:cubicBezTo>
                  <a:cubicBezTo>
                    <a:pt x="32950" y="3590"/>
                    <a:pt x="33353" y="2985"/>
                    <a:pt x="33958" y="2743"/>
                  </a:cubicBezTo>
                  <a:cubicBezTo>
                    <a:pt x="34522" y="2460"/>
                    <a:pt x="35168" y="2259"/>
                    <a:pt x="35531" y="1694"/>
                  </a:cubicBezTo>
                  <a:cubicBezTo>
                    <a:pt x="35611" y="1493"/>
                    <a:pt x="35611" y="1251"/>
                    <a:pt x="35571" y="1049"/>
                  </a:cubicBezTo>
                  <a:cubicBezTo>
                    <a:pt x="35531" y="928"/>
                    <a:pt x="35329" y="847"/>
                    <a:pt x="35168" y="767"/>
                  </a:cubicBezTo>
                  <a:cubicBezTo>
                    <a:pt x="35083" y="742"/>
                    <a:pt x="35001" y="731"/>
                    <a:pt x="34920" y="731"/>
                  </a:cubicBezTo>
                  <a:cubicBezTo>
                    <a:pt x="34416" y="731"/>
                    <a:pt x="33989" y="1153"/>
                    <a:pt x="33505" y="1153"/>
                  </a:cubicBezTo>
                  <a:cubicBezTo>
                    <a:pt x="33442" y="1153"/>
                    <a:pt x="33378" y="1146"/>
                    <a:pt x="33313" y="1130"/>
                  </a:cubicBezTo>
                  <a:cubicBezTo>
                    <a:pt x="32723" y="1012"/>
                    <a:pt x="32402" y="281"/>
                    <a:pt x="31714" y="281"/>
                  </a:cubicBezTo>
                  <a:cubicBezTo>
                    <a:pt x="31696" y="281"/>
                    <a:pt x="31678" y="282"/>
                    <a:pt x="31659" y="283"/>
                  </a:cubicBezTo>
                  <a:cubicBezTo>
                    <a:pt x="31336" y="283"/>
                    <a:pt x="31014" y="242"/>
                    <a:pt x="30691" y="202"/>
                  </a:cubicBezTo>
                  <a:cubicBezTo>
                    <a:pt x="28433" y="162"/>
                    <a:pt x="26174" y="81"/>
                    <a:pt x="23916"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5"/>
            <p:cNvSpPr/>
            <p:nvPr/>
          </p:nvSpPr>
          <p:spPr>
            <a:xfrm>
              <a:off x="4718623" y="2808280"/>
              <a:ext cx="179867" cy="206419"/>
            </a:xfrm>
            <a:custGeom>
              <a:avLst/>
              <a:gdLst/>
              <a:ahLst/>
              <a:cxnLst/>
              <a:rect l="l" t="t" r="r" b="b"/>
              <a:pathLst>
                <a:path w="14278" h="16389" extrusionOk="0">
                  <a:moveTo>
                    <a:pt x="1" y="1"/>
                  </a:moveTo>
                  <a:lnTo>
                    <a:pt x="1" y="11414"/>
                  </a:lnTo>
                  <a:cubicBezTo>
                    <a:pt x="1" y="11414"/>
                    <a:pt x="323" y="14761"/>
                    <a:pt x="4759" y="16011"/>
                  </a:cubicBezTo>
                  <a:cubicBezTo>
                    <a:pt x="5659" y="16273"/>
                    <a:pt x="6548" y="16389"/>
                    <a:pt x="7396" y="16389"/>
                  </a:cubicBezTo>
                  <a:cubicBezTo>
                    <a:pt x="10728" y="16389"/>
                    <a:pt x="13439" y="14602"/>
                    <a:pt x="13793" y="12866"/>
                  </a:cubicBezTo>
                  <a:cubicBezTo>
                    <a:pt x="14277" y="10486"/>
                    <a:pt x="13995" y="525"/>
                    <a:pt x="13954" y="323"/>
                  </a:cubicBezTo>
                  <a:lnTo>
                    <a:pt x="1"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65"/>
          <p:cNvGrpSpPr/>
          <p:nvPr/>
        </p:nvGrpSpPr>
        <p:grpSpPr>
          <a:xfrm>
            <a:off x="1264824" y="1752604"/>
            <a:ext cx="1601026" cy="2118550"/>
            <a:chOff x="1264824" y="1905004"/>
            <a:chExt cx="1601026" cy="2118550"/>
          </a:xfrm>
        </p:grpSpPr>
        <p:sp>
          <p:nvSpPr>
            <p:cNvPr id="1846" name="Google Shape;1846;p65"/>
            <p:cNvSpPr/>
            <p:nvPr/>
          </p:nvSpPr>
          <p:spPr>
            <a:xfrm>
              <a:off x="1862378" y="2346660"/>
              <a:ext cx="420072" cy="375269"/>
            </a:xfrm>
            <a:custGeom>
              <a:avLst/>
              <a:gdLst/>
              <a:ahLst/>
              <a:cxnLst/>
              <a:rect l="l" t="t" r="r" b="b"/>
              <a:pathLst>
                <a:path w="13117" h="11718" extrusionOk="0">
                  <a:moveTo>
                    <a:pt x="7147" y="0"/>
                  </a:moveTo>
                  <a:cubicBezTo>
                    <a:pt x="7012" y="0"/>
                    <a:pt x="6881" y="10"/>
                    <a:pt x="6755" y="30"/>
                  </a:cubicBezTo>
                  <a:cubicBezTo>
                    <a:pt x="4817" y="331"/>
                    <a:pt x="1358" y="1701"/>
                    <a:pt x="656" y="5477"/>
                  </a:cubicBezTo>
                  <a:cubicBezTo>
                    <a:pt x="1" y="9020"/>
                    <a:pt x="3937" y="11717"/>
                    <a:pt x="6515" y="11717"/>
                  </a:cubicBezTo>
                  <a:cubicBezTo>
                    <a:pt x="6697" y="11717"/>
                    <a:pt x="6873" y="11704"/>
                    <a:pt x="7039" y="11676"/>
                  </a:cubicBezTo>
                  <a:cubicBezTo>
                    <a:pt x="9545" y="11275"/>
                    <a:pt x="12352" y="10039"/>
                    <a:pt x="12753" y="6380"/>
                  </a:cubicBezTo>
                  <a:cubicBezTo>
                    <a:pt x="13117" y="2921"/>
                    <a:pt x="9480" y="0"/>
                    <a:pt x="714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5"/>
            <p:cNvSpPr/>
            <p:nvPr/>
          </p:nvSpPr>
          <p:spPr>
            <a:xfrm>
              <a:off x="1791891" y="1905004"/>
              <a:ext cx="595569" cy="599956"/>
            </a:xfrm>
            <a:custGeom>
              <a:avLst/>
              <a:gdLst/>
              <a:ahLst/>
              <a:cxnLst/>
              <a:rect l="l" t="t" r="r" b="b"/>
              <a:pathLst>
                <a:path w="18597" h="18734" extrusionOk="0">
                  <a:moveTo>
                    <a:pt x="7805" y="0"/>
                  </a:moveTo>
                  <a:cubicBezTo>
                    <a:pt x="7060" y="0"/>
                    <a:pt x="6259" y="236"/>
                    <a:pt x="5380" y="822"/>
                  </a:cubicBezTo>
                  <a:cubicBezTo>
                    <a:pt x="2741" y="2543"/>
                    <a:pt x="134" y="5868"/>
                    <a:pt x="0" y="9327"/>
                  </a:cubicBezTo>
                  <a:cubicBezTo>
                    <a:pt x="67" y="14005"/>
                    <a:pt x="9157" y="18734"/>
                    <a:pt x="9157" y="18734"/>
                  </a:cubicBezTo>
                  <a:cubicBezTo>
                    <a:pt x="13484" y="17597"/>
                    <a:pt x="18547" y="12134"/>
                    <a:pt x="18580" y="9711"/>
                  </a:cubicBezTo>
                  <a:cubicBezTo>
                    <a:pt x="18597" y="7288"/>
                    <a:pt x="16358" y="2978"/>
                    <a:pt x="15439" y="2075"/>
                  </a:cubicBezTo>
                  <a:cubicBezTo>
                    <a:pt x="14881" y="1538"/>
                    <a:pt x="14261" y="1351"/>
                    <a:pt x="13386" y="1351"/>
                  </a:cubicBezTo>
                  <a:cubicBezTo>
                    <a:pt x="12819" y="1351"/>
                    <a:pt x="12145" y="1429"/>
                    <a:pt x="11312" y="1541"/>
                  </a:cubicBezTo>
                  <a:cubicBezTo>
                    <a:pt x="10230" y="713"/>
                    <a:pt x="9101" y="0"/>
                    <a:pt x="7805"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5"/>
            <p:cNvSpPr/>
            <p:nvPr/>
          </p:nvSpPr>
          <p:spPr>
            <a:xfrm>
              <a:off x="1264824" y="2653012"/>
              <a:ext cx="605753" cy="950566"/>
            </a:xfrm>
            <a:custGeom>
              <a:avLst/>
              <a:gdLst/>
              <a:ahLst/>
              <a:cxnLst/>
              <a:rect l="l" t="t" r="r" b="b"/>
              <a:pathLst>
                <a:path w="18915" h="29682" extrusionOk="0">
                  <a:moveTo>
                    <a:pt x="14041" y="0"/>
                  </a:moveTo>
                  <a:cubicBezTo>
                    <a:pt x="13236" y="0"/>
                    <a:pt x="12632" y="189"/>
                    <a:pt x="12632" y="189"/>
                  </a:cubicBezTo>
                  <a:cubicBezTo>
                    <a:pt x="12632" y="189"/>
                    <a:pt x="0" y="23163"/>
                    <a:pt x="485" y="25335"/>
                  </a:cubicBezTo>
                  <a:cubicBezTo>
                    <a:pt x="904" y="27280"/>
                    <a:pt x="2234" y="29681"/>
                    <a:pt x="5436" y="29681"/>
                  </a:cubicBezTo>
                  <a:cubicBezTo>
                    <a:pt x="5809" y="29681"/>
                    <a:pt x="6208" y="29649"/>
                    <a:pt x="6634" y="29579"/>
                  </a:cubicBezTo>
                  <a:cubicBezTo>
                    <a:pt x="10694" y="28927"/>
                    <a:pt x="15422" y="14926"/>
                    <a:pt x="16358" y="12854"/>
                  </a:cubicBezTo>
                  <a:cubicBezTo>
                    <a:pt x="17310" y="10765"/>
                    <a:pt x="18914" y="5669"/>
                    <a:pt x="17594" y="2361"/>
                  </a:cubicBezTo>
                  <a:cubicBezTo>
                    <a:pt x="16812" y="400"/>
                    <a:pt x="15213" y="0"/>
                    <a:pt x="1404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5"/>
            <p:cNvSpPr/>
            <p:nvPr/>
          </p:nvSpPr>
          <p:spPr>
            <a:xfrm>
              <a:off x="2260641" y="2653012"/>
              <a:ext cx="605208" cy="950566"/>
            </a:xfrm>
            <a:custGeom>
              <a:avLst/>
              <a:gdLst/>
              <a:ahLst/>
              <a:cxnLst/>
              <a:rect l="l" t="t" r="r" b="b"/>
              <a:pathLst>
                <a:path w="18898" h="29682" extrusionOk="0">
                  <a:moveTo>
                    <a:pt x="4873" y="0"/>
                  </a:moveTo>
                  <a:cubicBezTo>
                    <a:pt x="3701" y="0"/>
                    <a:pt x="2102" y="400"/>
                    <a:pt x="1320" y="2361"/>
                  </a:cubicBezTo>
                  <a:cubicBezTo>
                    <a:pt x="0" y="5669"/>
                    <a:pt x="1604" y="10765"/>
                    <a:pt x="2540" y="12854"/>
                  </a:cubicBezTo>
                  <a:cubicBezTo>
                    <a:pt x="3492" y="14926"/>
                    <a:pt x="8221" y="28927"/>
                    <a:pt x="12281" y="29579"/>
                  </a:cubicBezTo>
                  <a:cubicBezTo>
                    <a:pt x="12705" y="29649"/>
                    <a:pt x="13102" y="29681"/>
                    <a:pt x="13474" y="29681"/>
                  </a:cubicBezTo>
                  <a:cubicBezTo>
                    <a:pt x="16667" y="29681"/>
                    <a:pt x="18011" y="27280"/>
                    <a:pt x="18430" y="25335"/>
                  </a:cubicBezTo>
                  <a:cubicBezTo>
                    <a:pt x="18897" y="23163"/>
                    <a:pt x="6282" y="189"/>
                    <a:pt x="6282" y="189"/>
                  </a:cubicBezTo>
                  <a:cubicBezTo>
                    <a:pt x="6282" y="189"/>
                    <a:pt x="5679" y="0"/>
                    <a:pt x="4873"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5"/>
            <p:cNvSpPr/>
            <p:nvPr/>
          </p:nvSpPr>
          <p:spPr>
            <a:xfrm>
              <a:off x="1578380" y="2585727"/>
              <a:ext cx="1045072" cy="1437826"/>
            </a:xfrm>
            <a:custGeom>
              <a:avLst/>
              <a:gdLst/>
              <a:ahLst/>
              <a:cxnLst/>
              <a:rect l="l" t="t" r="r" b="b"/>
              <a:pathLst>
                <a:path w="32633" h="44897" extrusionOk="0">
                  <a:moveTo>
                    <a:pt x="9675" y="1"/>
                  </a:moveTo>
                  <a:cubicBezTo>
                    <a:pt x="9675" y="1"/>
                    <a:pt x="9174" y="67"/>
                    <a:pt x="8438" y="201"/>
                  </a:cubicBezTo>
                  <a:cubicBezTo>
                    <a:pt x="6684" y="535"/>
                    <a:pt x="3610" y="1237"/>
                    <a:pt x="2841" y="2290"/>
                  </a:cubicBezTo>
                  <a:cubicBezTo>
                    <a:pt x="2156" y="3225"/>
                    <a:pt x="3259" y="10276"/>
                    <a:pt x="4161" y="15406"/>
                  </a:cubicBezTo>
                  <a:cubicBezTo>
                    <a:pt x="4696" y="18447"/>
                    <a:pt x="5180" y="20819"/>
                    <a:pt x="5180" y="20819"/>
                  </a:cubicBezTo>
                  <a:cubicBezTo>
                    <a:pt x="5180" y="20819"/>
                    <a:pt x="3509" y="26333"/>
                    <a:pt x="2106" y="32248"/>
                  </a:cubicBezTo>
                  <a:cubicBezTo>
                    <a:pt x="953" y="37160"/>
                    <a:pt x="1" y="42357"/>
                    <a:pt x="335" y="44896"/>
                  </a:cubicBezTo>
                  <a:lnTo>
                    <a:pt x="32599" y="44896"/>
                  </a:lnTo>
                  <a:cubicBezTo>
                    <a:pt x="32632" y="43827"/>
                    <a:pt x="32566" y="42758"/>
                    <a:pt x="32399" y="41705"/>
                  </a:cubicBezTo>
                  <a:cubicBezTo>
                    <a:pt x="32248" y="40886"/>
                    <a:pt x="30995" y="36609"/>
                    <a:pt x="29658" y="32248"/>
                  </a:cubicBezTo>
                  <a:cubicBezTo>
                    <a:pt x="28322" y="27937"/>
                    <a:pt x="26918" y="23526"/>
                    <a:pt x="26434" y="22256"/>
                  </a:cubicBezTo>
                  <a:cubicBezTo>
                    <a:pt x="26835" y="20201"/>
                    <a:pt x="27152" y="17812"/>
                    <a:pt x="27403" y="15406"/>
                  </a:cubicBezTo>
                  <a:cubicBezTo>
                    <a:pt x="27987" y="9625"/>
                    <a:pt x="28138" y="3844"/>
                    <a:pt x="27971" y="2925"/>
                  </a:cubicBezTo>
                  <a:cubicBezTo>
                    <a:pt x="27720" y="1638"/>
                    <a:pt x="25231" y="1003"/>
                    <a:pt x="24061" y="753"/>
                  </a:cubicBezTo>
                  <a:cubicBezTo>
                    <a:pt x="23493" y="636"/>
                    <a:pt x="22657" y="519"/>
                    <a:pt x="21956" y="418"/>
                  </a:cubicBezTo>
                  <a:cubicBezTo>
                    <a:pt x="21187" y="318"/>
                    <a:pt x="20552" y="235"/>
                    <a:pt x="20552" y="235"/>
                  </a:cubicBezTo>
                  <a:lnTo>
                    <a:pt x="9675"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5"/>
            <p:cNvSpPr/>
            <p:nvPr/>
          </p:nvSpPr>
          <p:spPr>
            <a:xfrm>
              <a:off x="1848607" y="2585727"/>
              <a:ext cx="432914" cy="294342"/>
            </a:xfrm>
            <a:custGeom>
              <a:avLst/>
              <a:gdLst/>
              <a:ahLst/>
              <a:cxnLst/>
              <a:rect l="l" t="t" r="r" b="b"/>
              <a:pathLst>
                <a:path w="13518" h="9191" extrusionOk="0">
                  <a:moveTo>
                    <a:pt x="1237" y="1"/>
                  </a:moveTo>
                  <a:cubicBezTo>
                    <a:pt x="1237" y="1"/>
                    <a:pt x="736" y="67"/>
                    <a:pt x="0" y="201"/>
                  </a:cubicBezTo>
                  <a:cubicBezTo>
                    <a:pt x="268" y="2089"/>
                    <a:pt x="3325" y="8338"/>
                    <a:pt x="7018" y="9190"/>
                  </a:cubicBezTo>
                  <a:cubicBezTo>
                    <a:pt x="11128" y="7553"/>
                    <a:pt x="13200" y="3192"/>
                    <a:pt x="13518" y="418"/>
                  </a:cubicBezTo>
                  <a:cubicBezTo>
                    <a:pt x="12749" y="301"/>
                    <a:pt x="12114" y="235"/>
                    <a:pt x="12114" y="235"/>
                  </a:cubicBezTo>
                  <a:lnTo>
                    <a:pt x="1237"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5"/>
            <p:cNvSpPr/>
            <p:nvPr/>
          </p:nvSpPr>
          <p:spPr>
            <a:xfrm>
              <a:off x="2209241" y="2167449"/>
              <a:ext cx="127940" cy="150614"/>
            </a:xfrm>
            <a:custGeom>
              <a:avLst/>
              <a:gdLst/>
              <a:ahLst/>
              <a:cxnLst/>
              <a:rect l="l" t="t" r="r" b="b"/>
              <a:pathLst>
                <a:path w="3995" h="4703" extrusionOk="0">
                  <a:moveTo>
                    <a:pt x="2322" y="1"/>
                  </a:moveTo>
                  <a:cubicBezTo>
                    <a:pt x="1310" y="1"/>
                    <a:pt x="970" y="1633"/>
                    <a:pt x="970" y="1633"/>
                  </a:cubicBezTo>
                  <a:cubicBezTo>
                    <a:pt x="970" y="1633"/>
                    <a:pt x="1" y="3972"/>
                    <a:pt x="1004" y="4574"/>
                  </a:cubicBezTo>
                  <a:cubicBezTo>
                    <a:pt x="1149" y="4663"/>
                    <a:pt x="1276" y="4702"/>
                    <a:pt x="1388" y="4702"/>
                  </a:cubicBezTo>
                  <a:cubicBezTo>
                    <a:pt x="2035" y="4702"/>
                    <a:pt x="2211" y="3390"/>
                    <a:pt x="2908" y="2636"/>
                  </a:cubicBezTo>
                  <a:cubicBezTo>
                    <a:pt x="3443" y="2051"/>
                    <a:pt x="3994" y="497"/>
                    <a:pt x="2674" y="62"/>
                  </a:cubicBezTo>
                  <a:cubicBezTo>
                    <a:pt x="2549" y="20"/>
                    <a:pt x="2431" y="1"/>
                    <a:pt x="232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5"/>
            <p:cNvSpPr/>
            <p:nvPr/>
          </p:nvSpPr>
          <p:spPr>
            <a:xfrm>
              <a:off x="1827215" y="2167449"/>
              <a:ext cx="127908" cy="150614"/>
            </a:xfrm>
            <a:custGeom>
              <a:avLst/>
              <a:gdLst/>
              <a:ahLst/>
              <a:cxnLst/>
              <a:rect l="l" t="t" r="r" b="b"/>
              <a:pathLst>
                <a:path w="3994" h="4703" extrusionOk="0">
                  <a:moveTo>
                    <a:pt x="1673" y="1"/>
                  </a:moveTo>
                  <a:cubicBezTo>
                    <a:pt x="1563" y="1"/>
                    <a:pt x="1446" y="20"/>
                    <a:pt x="1320" y="62"/>
                  </a:cubicBezTo>
                  <a:cubicBezTo>
                    <a:pt x="0" y="497"/>
                    <a:pt x="551" y="2051"/>
                    <a:pt x="1103" y="2636"/>
                  </a:cubicBezTo>
                  <a:cubicBezTo>
                    <a:pt x="1786" y="3390"/>
                    <a:pt x="1960" y="4702"/>
                    <a:pt x="2617" y="4702"/>
                  </a:cubicBezTo>
                  <a:cubicBezTo>
                    <a:pt x="2731" y="4702"/>
                    <a:pt x="2859" y="4663"/>
                    <a:pt x="3008" y="4574"/>
                  </a:cubicBezTo>
                  <a:cubicBezTo>
                    <a:pt x="3993" y="3972"/>
                    <a:pt x="3024" y="1633"/>
                    <a:pt x="3024" y="1633"/>
                  </a:cubicBezTo>
                  <a:cubicBezTo>
                    <a:pt x="3024" y="1633"/>
                    <a:pt x="2684" y="1"/>
                    <a:pt x="167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5"/>
            <p:cNvSpPr/>
            <p:nvPr/>
          </p:nvSpPr>
          <p:spPr>
            <a:xfrm>
              <a:off x="1888190" y="2349767"/>
              <a:ext cx="357495" cy="460199"/>
            </a:xfrm>
            <a:custGeom>
              <a:avLst/>
              <a:gdLst/>
              <a:ahLst/>
              <a:cxnLst/>
              <a:rect l="l" t="t" r="r" b="b"/>
              <a:pathLst>
                <a:path w="11163" h="14370" extrusionOk="0">
                  <a:moveTo>
                    <a:pt x="2875" y="0"/>
                  </a:moveTo>
                  <a:cubicBezTo>
                    <a:pt x="2908" y="84"/>
                    <a:pt x="3710" y="4077"/>
                    <a:pt x="2875" y="5648"/>
                  </a:cubicBezTo>
                  <a:cubicBezTo>
                    <a:pt x="2156" y="6984"/>
                    <a:pt x="1" y="7369"/>
                    <a:pt x="1" y="7369"/>
                  </a:cubicBezTo>
                  <a:cubicBezTo>
                    <a:pt x="1" y="7369"/>
                    <a:pt x="2340" y="13735"/>
                    <a:pt x="5749" y="14369"/>
                  </a:cubicBezTo>
                  <a:cubicBezTo>
                    <a:pt x="8539" y="13233"/>
                    <a:pt x="10360" y="9908"/>
                    <a:pt x="11162" y="7636"/>
                  </a:cubicBezTo>
                  <a:cubicBezTo>
                    <a:pt x="9040" y="7335"/>
                    <a:pt x="8489" y="6316"/>
                    <a:pt x="8372" y="5347"/>
                  </a:cubicBezTo>
                  <a:cubicBezTo>
                    <a:pt x="8288" y="4545"/>
                    <a:pt x="8873" y="217"/>
                    <a:pt x="8873" y="217"/>
                  </a:cubicBezTo>
                  <a:lnTo>
                    <a:pt x="2875"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5"/>
            <p:cNvSpPr/>
            <p:nvPr/>
          </p:nvSpPr>
          <p:spPr>
            <a:xfrm>
              <a:off x="1889791" y="2023880"/>
              <a:ext cx="368736" cy="419560"/>
            </a:xfrm>
            <a:custGeom>
              <a:avLst/>
              <a:gdLst/>
              <a:ahLst/>
              <a:cxnLst/>
              <a:rect l="l" t="t" r="r" b="b"/>
              <a:pathLst>
                <a:path w="11514" h="13101" extrusionOk="0">
                  <a:moveTo>
                    <a:pt x="8472" y="1"/>
                  </a:moveTo>
                  <a:cubicBezTo>
                    <a:pt x="7754" y="1154"/>
                    <a:pt x="7069" y="2240"/>
                    <a:pt x="5364" y="2524"/>
                  </a:cubicBezTo>
                  <a:cubicBezTo>
                    <a:pt x="3643" y="2791"/>
                    <a:pt x="3209" y="2574"/>
                    <a:pt x="1672" y="2891"/>
                  </a:cubicBezTo>
                  <a:lnTo>
                    <a:pt x="1605" y="2908"/>
                  </a:lnTo>
                  <a:cubicBezTo>
                    <a:pt x="619" y="3159"/>
                    <a:pt x="1" y="4111"/>
                    <a:pt x="168" y="5097"/>
                  </a:cubicBezTo>
                  <a:cubicBezTo>
                    <a:pt x="452" y="7185"/>
                    <a:pt x="1003" y="9291"/>
                    <a:pt x="1739" y="10444"/>
                  </a:cubicBezTo>
                  <a:cubicBezTo>
                    <a:pt x="3075" y="12582"/>
                    <a:pt x="4947" y="13100"/>
                    <a:pt x="5999" y="13100"/>
                  </a:cubicBezTo>
                  <a:cubicBezTo>
                    <a:pt x="7252" y="13100"/>
                    <a:pt x="10043" y="11713"/>
                    <a:pt x="10761" y="8639"/>
                  </a:cubicBezTo>
                  <a:cubicBezTo>
                    <a:pt x="10945" y="7870"/>
                    <a:pt x="11095" y="7052"/>
                    <a:pt x="11246" y="6250"/>
                  </a:cubicBezTo>
                  <a:cubicBezTo>
                    <a:pt x="11513" y="4629"/>
                    <a:pt x="10828" y="3125"/>
                    <a:pt x="9709" y="1956"/>
                  </a:cubicBezTo>
                  <a:cubicBezTo>
                    <a:pt x="9308" y="1538"/>
                    <a:pt x="8606" y="886"/>
                    <a:pt x="8472"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5"/>
            <p:cNvSpPr/>
            <p:nvPr/>
          </p:nvSpPr>
          <p:spPr>
            <a:xfrm>
              <a:off x="1994673" y="2191916"/>
              <a:ext cx="35900" cy="35868"/>
            </a:xfrm>
            <a:custGeom>
              <a:avLst/>
              <a:gdLst/>
              <a:ahLst/>
              <a:cxnLst/>
              <a:rect l="l" t="t" r="r" b="b"/>
              <a:pathLst>
                <a:path w="1121" h="1120" extrusionOk="0">
                  <a:moveTo>
                    <a:pt x="552" y="0"/>
                  </a:moveTo>
                  <a:cubicBezTo>
                    <a:pt x="485" y="0"/>
                    <a:pt x="402" y="17"/>
                    <a:pt x="352" y="50"/>
                  </a:cubicBezTo>
                  <a:cubicBezTo>
                    <a:pt x="201" y="100"/>
                    <a:pt x="101" y="217"/>
                    <a:pt x="51" y="368"/>
                  </a:cubicBezTo>
                  <a:cubicBezTo>
                    <a:pt x="18" y="435"/>
                    <a:pt x="1" y="501"/>
                    <a:pt x="1" y="568"/>
                  </a:cubicBezTo>
                  <a:cubicBezTo>
                    <a:pt x="18" y="618"/>
                    <a:pt x="18" y="669"/>
                    <a:pt x="34" y="719"/>
                  </a:cubicBezTo>
                  <a:cubicBezTo>
                    <a:pt x="51" y="802"/>
                    <a:pt x="101" y="886"/>
                    <a:pt x="185" y="953"/>
                  </a:cubicBezTo>
                  <a:lnTo>
                    <a:pt x="302" y="1053"/>
                  </a:lnTo>
                  <a:cubicBezTo>
                    <a:pt x="385" y="1086"/>
                    <a:pt x="485" y="1120"/>
                    <a:pt x="569" y="1120"/>
                  </a:cubicBezTo>
                  <a:cubicBezTo>
                    <a:pt x="870" y="1103"/>
                    <a:pt x="1120" y="852"/>
                    <a:pt x="1120" y="552"/>
                  </a:cubicBezTo>
                  <a:cubicBezTo>
                    <a:pt x="1104" y="501"/>
                    <a:pt x="1104" y="451"/>
                    <a:pt x="1104" y="401"/>
                  </a:cubicBezTo>
                  <a:lnTo>
                    <a:pt x="1087" y="401"/>
                  </a:lnTo>
                  <a:cubicBezTo>
                    <a:pt x="1070" y="318"/>
                    <a:pt x="1020" y="234"/>
                    <a:pt x="953" y="151"/>
                  </a:cubicBezTo>
                  <a:lnTo>
                    <a:pt x="820" y="67"/>
                  </a:lnTo>
                  <a:cubicBezTo>
                    <a:pt x="736" y="17"/>
                    <a:pt x="652" y="0"/>
                    <a:pt x="55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5"/>
            <p:cNvSpPr/>
            <p:nvPr/>
          </p:nvSpPr>
          <p:spPr>
            <a:xfrm>
              <a:off x="2111885" y="2191916"/>
              <a:ext cx="35324" cy="35868"/>
            </a:xfrm>
            <a:custGeom>
              <a:avLst/>
              <a:gdLst/>
              <a:ahLst/>
              <a:cxnLst/>
              <a:rect l="l" t="t" r="r" b="b"/>
              <a:pathLst>
                <a:path w="1103" h="1120" extrusionOk="0">
                  <a:moveTo>
                    <a:pt x="535" y="0"/>
                  </a:moveTo>
                  <a:cubicBezTo>
                    <a:pt x="468" y="0"/>
                    <a:pt x="401" y="17"/>
                    <a:pt x="334" y="50"/>
                  </a:cubicBezTo>
                  <a:cubicBezTo>
                    <a:pt x="134" y="151"/>
                    <a:pt x="0" y="351"/>
                    <a:pt x="0" y="568"/>
                  </a:cubicBezTo>
                  <a:cubicBezTo>
                    <a:pt x="0" y="618"/>
                    <a:pt x="0" y="669"/>
                    <a:pt x="17" y="719"/>
                  </a:cubicBezTo>
                  <a:cubicBezTo>
                    <a:pt x="50" y="802"/>
                    <a:pt x="100" y="886"/>
                    <a:pt x="167" y="953"/>
                  </a:cubicBezTo>
                  <a:lnTo>
                    <a:pt x="284" y="1053"/>
                  </a:lnTo>
                  <a:cubicBezTo>
                    <a:pt x="368" y="1086"/>
                    <a:pt x="468" y="1120"/>
                    <a:pt x="568" y="1120"/>
                  </a:cubicBezTo>
                  <a:cubicBezTo>
                    <a:pt x="785" y="1120"/>
                    <a:pt x="986" y="969"/>
                    <a:pt x="1069" y="752"/>
                  </a:cubicBezTo>
                  <a:cubicBezTo>
                    <a:pt x="1086" y="685"/>
                    <a:pt x="1103" y="618"/>
                    <a:pt x="1103" y="552"/>
                  </a:cubicBezTo>
                  <a:cubicBezTo>
                    <a:pt x="1103" y="501"/>
                    <a:pt x="1086" y="451"/>
                    <a:pt x="1086" y="401"/>
                  </a:cubicBezTo>
                  <a:cubicBezTo>
                    <a:pt x="1053" y="318"/>
                    <a:pt x="1003" y="234"/>
                    <a:pt x="936" y="151"/>
                  </a:cubicBezTo>
                  <a:cubicBezTo>
                    <a:pt x="886" y="134"/>
                    <a:pt x="852" y="100"/>
                    <a:pt x="819" y="67"/>
                  </a:cubicBezTo>
                  <a:cubicBezTo>
                    <a:pt x="735" y="17"/>
                    <a:pt x="635" y="0"/>
                    <a:pt x="535"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5"/>
            <p:cNvSpPr/>
            <p:nvPr/>
          </p:nvSpPr>
          <p:spPr>
            <a:xfrm>
              <a:off x="1980230" y="2138402"/>
              <a:ext cx="59438" cy="28919"/>
            </a:xfrm>
            <a:custGeom>
              <a:avLst/>
              <a:gdLst/>
              <a:ahLst/>
              <a:cxnLst/>
              <a:rect l="l" t="t" r="r" b="b"/>
              <a:pathLst>
                <a:path w="1856" h="903" extrusionOk="0">
                  <a:moveTo>
                    <a:pt x="956" y="0"/>
                  </a:moveTo>
                  <a:cubicBezTo>
                    <a:pt x="950" y="0"/>
                    <a:pt x="943" y="0"/>
                    <a:pt x="936" y="0"/>
                  </a:cubicBezTo>
                  <a:cubicBezTo>
                    <a:pt x="285" y="17"/>
                    <a:pt x="1" y="903"/>
                    <a:pt x="1" y="903"/>
                  </a:cubicBezTo>
                  <a:cubicBezTo>
                    <a:pt x="301" y="736"/>
                    <a:pt x="602" y="619"/>
                    <a:pt x="936" y="535"/>
                  </a:cubicBezTo>
                  <a:cubicBezTo>
                    <a:pt x="1032" y="524"/>
                    <a:pt x="1129" y="519"/>
                    <a:pt x="1226" y="519"/>
                  </a:cubicBezTo>
                  <a:cubicBezTo>
                    <a:pt x="1437" y="519"/>
                    <a:pt x="1650" y="545"/>
                    <a:pt x="1855" y="602"/>
                  </a:cubicBezTo>
                  <a:cubicBezTo>
                    <a:pt x="1855" y="602"/>
                    <a:pt x="1449" y="0"/>
                    <a:pt x="956"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5"/>
            <p:cNvSpPr/>
            <p:nvPr/>
          </p:nvSpPr>
          <p:spPr>
            <a:xfrm>
              <a:off x="2100644" y="2138402"/>
              <a:ext cx="59951" cy="28919"/>
            </a:xfrm>
            <a:custGeom>
              <a:avLst/>
              <a:gdLst/>
              <a:ahLst/>
              <a:cxnLst/>
              <a:rect l="l" t="t" r="r" b="b"/>
              <a:pathLst>
                <a:path w="1872" h="903" extrusionOk="0">
                  <a:moveTo>
                    <a:pt x="915" y="0"/>
                  </a:moveTo>
                  <a:cubicBezTo>
                    <a:pt x="407" y="0"/>
                    <a:pt x="0" y="602"/>
                    <a:pt x="0" y="602"/>
                  </a:cubicBezTo>
                  <a:cubicBezTo>
                    <a:pt x="204" y="545"/>
                    <a:pt x="417" y="511"/>
                    <a:pt x="631" y="511"/>
                  </a:cubicBezTo>
                  <a:cubicBezTo>
                    <a:pt x="732" y="511"/>
                    <a:pt x="834" y="519"/>
                    <a:pt x="936" y="535"/>
                  </a:cubicBezTo>
                  <a:cubicBezTo>
                    <a:pt x="1253" y="619"/>
                    <a:pt x="1571" y="736"/>
                    <a:pt x="1872" y="903"/>
                  </a:cubicBezTo>
                  <a:cubicBezTo>
                    <a:pt x="1872" y="903"/>
                    <a:pt x="1571" y="17"/>
                    <a:pt x="936" y="0"/>
                  </a:cubicBezTo>
                  <a:cubicBezTo>
                    <a:pt x="929" y="0"/>
                    <a:pt x="922" y="0"/>
                    <a:pt x="915"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5"/>
            <p:cNvSpPr/>
            <p:nvPr/>
          </p:nvSpPr>
          <p:spPr>
            <a:xfrm>
              <a:off x="2035345" y="2296253"/>
              <a:ext cx="103313" cy="50407"/>
            </a:xfrm>
            <a:custGeom>
              <a:avLst/>
              <a:gdLst/>
              <a:ahLst/>
              <a:cxnLst/>
              <a:rect l="l" t="t" r="r" b="b"/>
              <a:pathLst>
                <a:path w="3226" h="1574" extrusionOk="0">
                  <a:moveTo>
                    <a:pt x="3225" y="0"/>
                  </a:moveTo>
                  <a:lnTo>
                    <a:pt x="3225" y="0"/>
                  </a:lnTo>
                  <a:cubicBezTo>
                    <a:pt x="3225" y="0"/>
                    <a:pt x="2290" y="568"/>
                    <a:pt x="1371" y="568"/>
                  </a:cubicBezTo>
                  <a:cubicBezTo>
                    <a:pt x="1340" y="570"/>
                    <a:pt x="1310" y="570"/>
                    <a:pt x="1280" y="570"/>
                  </a:cubicBezTo>
                  <a:cubicBezTo>
                    <a:pt x="828" y="570"/>
                    <a:pt x="392" y="454"/>
                    <a:pt x="1" y="234"/>
                  </a:cubicBezTo>
                  <a:lnTo>
                    <a:pt x="1" y="234"/>
                  </a:lnTo>
                  <a:cubicBezTo>
                    <a:pt x="81" y="1004"/>
                    <a:pt x="715" y="1574"/>
                    <a:pt x="1476" y="1574"/>
                  </a:cubicBezTo>
                  <a:cubicBezTo>
                    <a:pt x="1507" y="1574"/>
                    <a:pt x="1539" y="1573"/>
                    <a:pt x="1571" y="1571"/>
                  </a:cubicBezTo>
                  <a:cubicBezTo>
                    <a:pt x="3008" y="1571"/>
                    <a:pt x="3225" y="0"/>
                    <a:pt x="3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5"/>
            <p:cNvSpPr/>
            <p:nvPr/>
          </p:nvSpPr>
          <p:spPr>
            <a:xfrm>
              <a:off x="2045529" y="2145255"/>
              <a:ext cx="39071" cy="132359"/>
            </a:xfrm>
            <a:custGeom>
              <a:avLst/>
              <a:gdLst/>
              <a:ahLst/>
              <a:cxnLst/>
              <a:rect l="l" t="t" r="r" b="b"/>
              <a:pathLst>
                <a:path w="1220" h="4133" extrusionOk="0">
                  <a:moveTo>
                    <a:pt x="684" y="1"/>
                  </a:moveTo>
                  <a:cubicBezTo>
                    <a:pt x="646" y="1"/>
                    <a:pt x="602" y="29"/>
                    <a:pt x="602" y="70"/>
                  </a:cubicBezTo>
                  <a:cubicBezTo>
                    <a:pt x="602" y="588"/>
                    <a:pt x="735" y="1090"/>
                    <a:pt x="719" y="1608"/>
                  </a:cubicBezTo>
                  <a:cubicBezTo>
                    <a:pt x="719" y="2042"/>
                    <a:pt x="618" y="2460"/>
                    <a:pt x="435" y="2861"/>
                  </a:cubicBezTo>
                  <a:cubicBezTo>
                    <a:pt x="301" y="3145"/>
                    <a:pt x="0" y="3412"/>
                    <a:pt x="134" y="3763"/>
                  </a:cubicBezTo>
                  <a:cubicBezTo>
                    <a:pt x="263" y="4048"/>
                    <a:pt x="574" y="4132"/>
                    <a:pt x="870" y="4132"/>
                  </a:cubicBezTo>
                  <a:cubicBezTo>
                    <a:pt x="956" y="4132"/>
                    <a:pt x="1041" y="4125"/>
                    <a:pt x="1120" y="4114"/>
                  </a:cubicBezTo>
                  <a:cubicBezTo>
                    <a:pt x="1220" y="4097"/>
                    <a:pt x="1203" y="3947"/>
                    <a:pt x="1103" y="3930"/>
                  </a:cubicBezTo>
                  <a:cubicBezTo>
                    <a:pt x="1064" y="3930"/>
                    <a:pt x="1024" y="3931"/>
                    <a:pt x="984" y="3931"/>
                  </a:cubicBezTo>
                  <a:cubicBezTo>
                    <a:pt x="782" y="3931"/>
                    <a:pt x="571" y="3919"/>
                    <a:pt x="418" y="3780"/>
                  </a:cubicBezTo>
                  <a:cubicBezTo>
                    <a:pt x="251" y="3613"/>
                    <a:pt x="351" y="3429"/>
                    <a:pt x="468" y="3262"/>
                  </a:cubicBezTo>
                  <a:cubicBezTo>
                    <a:pt x="652" y="2978"/>
                    <a:pt x="785" y="2660"/>
                    <a:pt x="869" y="2326"/>
                  </a:cubicBezTo>
                  <a:cubicBezTo>
                    <a:pt x="936" y="1975"/>
                    <a:pt x="953" y="1624"/>
                    <a:pt x="936" y="1273"/>
                  </a:cubicBezTo>
                  <a:cubicBezTo>
                    <a:pt x="919" y="856"/>
                    <a:pt x="852" y="438"/>
                    <a:pt x="735" y="37"/>
                  </a:cubicBezTo>
                  <a:cubicBezTo>
                    <a:pt x="729" y="11"/>
                    <a:pt x="708" y="1"/>
                    <a:pt x="684"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65"/>
          <p:cNvGrpSpPr/>
          <p:nvPr/>
        </p:nvGrpSpPr>
        <p:grpSpPr>
          <a:xfrm>
            <a:off x="6278081" y="1696752"/>
            <a:ext cx="1736652" cy="2154066"/>
            <a:chOff x="6278081" y="1849152"/>
            <a:chExt cx="1736652" cy="2154066"/>
          </a:xfrm>
        </p:grpSpPr>
        <p:sp>
          <p:nvSpPr>
            <p:cNvPr id="1863" name="Google Shape;1863;p65"/>
            <p:cNvSpPr/>
            <p:nvPr/>
          </p:nvSpPr>
          <p:spPr>
            <a:xfrm>
              <a:off x="6278081" y="2603149"/>
              <a:ext cx="680723" cy="773724"/>
            </a:xfrm>
            <a:custGeom>
              <a:avLst/>
              <a:gdLst/>
              <a:ahLst/>
              <a:cxnLst/>
              <a:rect l="l" t="t" r="r" b="b"/>
              <a:pathLst>
                <a:path w="21256" h="24160" extrusionOk="0">
                  <a:moveTo>
                    <a:pt x="17446" y="0"/>
                  </a:moveTo>
                  <a:cubicBezTo>
                    <a:pt x="17006" y="0"/>
                    <a:pt x="16526" y="131"/>
                    <a:pt x="16008" y="426"/>
                  </a:cubicBezTo>
                  <a:cubicBezTo>
                    <a:pt x="12466" y="2447"/>
                    <a:pt x="3660" y="11370"/>
                    <a:pt x="2056" y="15029"/>
                  </a:cubicBezTo>
                  <a:cubicBezTo>
                    <a:pt x="469" y="18688"/>
                    <a:pt x="1" y="22481"/>
                    <a:pt x="2223" y="23851"/>
                  </a:cubicBezTo>
                  <a:cubicBezTo>
                    <a:pt x="2566" y="24062"/>
                    <a:pt x="2954" y="24160"/>
                    <a:pt x="3377" y="24160"/>
                  </a:cubicBezTo>
                  <a:cubicBezTo>
                    <a:pt x="8727" y="24160"/>
                    <a:pt x="19842" y="8500"/>
                    <a:pt x="20569" y="6441"/>
                  </a:cubicBezTo>
                  <a:cubicBezTo>
                    <a:pt x="21255" y="4540"/>
                    <a:pt x="20047" y="0"/>
                    <a:pt x="17446"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5"/>
            <p:cNvSpPr/>
            <p:nvPr/>
          </p:nvSpPr>
          <p:spPr>
            <a:xfrm>
              <a:off x="7346147" y="2608016"/>
              <a:ext cx="668586" cy="718385"/>
            </a:xfrm>
            <a:custGeom>
              <a:avLst/>
              <a:gdLst/>
              <a:ahLst/>
              <a:cxnLst/>
              <a:rect l="l" t="t" r="r" b="b"/>
              <a:pathLst>
                <a:path w="20877" h="22432" extrusionOk="0">
                  <a:moveTo>
                    <a:pt x="6462" y="1"/>
                  </a:moveTo>
                  <a:cubicBezTo>
                    <a:pt x="5880" y="1"/>
                    <a:pt x="5312" y="229"/>
                    <a:pt x="4562" y="558"/>
                  </a:cubicBezTo>
                  <a:cubicBezTo>
                    <a:pt x="4562" y="558"/>
                    <a:pt x="0" y="3599"/>
                    <a:pt x="1738" y="7960"/>
                  </a:cubicBezTo>
                  <a:cubicBezTo>
                    <a:pt x="2690" y="10366"/>
                    <a:pt x="8488" y="18419"/>
                    <a:pt x="13718" y="21460"/>
                  </a:cubicBezTo>
                  <a:cubicBezTo>
                    <a:pt x="14893" y="22147"/>
                    <a:pt x="15903" y="22432"/>
                    <a:pt x="16761" y="22432"/>
                  </a:cubicBezTo>
                  <a:cubicBezTo>
                    <a:pt x="19722" y="22432"/>
                    <a:pt x="20876" y="19042"/>
                    <a:pt x="20786" y="17099"/>
                  </a:cubicBezTo>
                  <a:cubicBezTo>
                    <a:pt x="20685" y="14610"/>
                    <a:pt x="11646" y="3498"/>
                    <a:pt x="9357" y="1527"/>
                  </a:cubicBezTo>
                  <a:cubicBezTo>
                    <a:pt x="8047" y="408"/>
                    <a:pt x="7241" y="1"/>
                    <a:pt x="6462"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5"/>
            <p:cNvSpPr/>
            <p:nvPr/>
          </p:nvSpPr>
          <p:spPr>
            <a:xfrm>
              <a:off x="6684222" y="2541853"/>
              <a:ext cx="1076104" cy="1461365"/>
            </a:xfrm>
            <a:custGeom>
              <a:avLst/>
              <a:gdLst/>
              <a:ahLst/>
              <a:cxnLst/>
              <a:rect l="l" t="t" r="r" b="b"/>
              <a:pathLst>
                <a:path w="33602" h="45632" extrusionOk="0">
                  <a:moveTo>
                    <a:pt x="10260" y="1"/>
                  </a:moveTo>
                  <a:cubicBezTo>
                    <a:pt x="10260" y="1"/>
                    <a:pt x="9759" y="67"/>
                    <a:pt x="9023" y="218"/>
                  </a:cubicBezTo>
                  <a:cubicBezTo>
                    <a:pt x="7236" y="552"/>
                    <a:pt x="4094" y="1270"/>
                    <a:pt x="3326" y="2340"/>
                  </a:cubicBezTo>
                  <a:cubicBezTo>
                    <a:pt x="2223" y="3844"/>
                    <a:pt x="5698" y="21153"/>
                    <a:pt x="5698" y="21153"/>
                  </a:cubicBezTo>
                  <a:cubicBezTo>
                    <a:pt x="5698" y="21153"/>
                    <a:pt x="1" y="39951"/>
                    <a:pt x="786" y="45631"/>
                  </a:cubicBezTo>
                  <a:lnTo>
                    <a:pt x="33568" y="45631"/>
                  </a:lnTo>
                  <a:cubicBezTo>
                    <a:pt x="33602" y="44562"/>
                    <a:pt x="33535" y="43476"/>
                    <a:pt x="33368" y="42407"/>
                  </a:cubicBezTo>
                  <a:cubicBezTo>
                    <a:pt x="33084" y="40719"/>
                    <a:pt x="28288" y="25214"/>
                    <a:pt x="27303" y="22641"/>
                  </a:cubicBezTo>
                  <a:cubicBezTo>
                    <a:pt x="28706" y="15523"/>
                    <a:pt x="29107" y="4295"/>
                    <a:pt x="28856" y="2991"/>
                  </a:cubicBezTo>
                  <a:cubicBezTo>
                    <a:pt x="28623" y="1688"/>
                    <a:pt x="26083" y="1020"/>
                    <a:pt x="24897" y="786"/>
                  </a:cubicBezTo>
                  <a:cubicBezTo>
                    <a:pt x="24312" y="669"/>
                    <a:pt x="23476" y="535"/>
                    <a:pt x="22741" y="435"/>
                  </a:cubicBezTo>
                  <a:cubicBezTo>
                    <a:pt x="21973" y="318"/>
                    <a:pt x="21338" y="251"/>
                    <a:pt x="21338" y="251"/>
                  </a:cubicBezTo>
                  <a:lnTo>
                    <a:pt x="10260"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5"/>
            <p:cNvSpPr/>
            <p:nvPr/>
          </p:nvSpPr>
          <p:spPr>
            <a:xfrm>
              <a:off x="6973184" y="2541853"/>
              <a:ext cx="439351" cy="278810"/>
            </a:xfrm>
            <a:custGeom>
              <a:avLst/>
              <a:gdLst/>
              <a:ahLst/>
              <a:cxnLst/>
              <a:rect l="l" t="t" r="r" b="b"/>
              <a:pathLst>
                <a:path w="13719" h="8706" extrusionOk="0">
                  <a:moveTo>
                    <a:pt x="1237" y="1"/>
                  </a:moveTo>
                  <a:cubicBezTo>
                    <a:pt x="1237" y="1"/>
                    <a:pt x="736" y="67"/>
                    <a:pt x="0" y="218"/>
                  </a:cubicBezTo>
                  <a:cubicBezTo>
                    <a:pt x="268" y="2139"/>
                    <a:pt x="3125" y="7837"/>
                    <a:pt x="6884" y="8706"/>
                  </a:cubicBezTo>
                  <a:cubicBezTo>
                    <a:pt x="11045" y="7035"/>
                    <a:pt x="13417" y="3259"/>
                    <a:pt x="13718" y="435"/>
                  </a:cubicBezTo>
                  <a:cubicBezTo>
                    <a:pt x="12950" y="318"/>
                    <a:pt x="12315" y="251"/>
                    <a:pt x="12315" y="251"/>
                  </a:cubicBezTo>
                  <a:lnTo>
                    <a:pt x="1237"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5"/>
            <p:cNvSpPr/>
            <p:nvPr/>
          </p:nvSpPr>
          <p:spPr>
            <a:xfrm>
              <a:off x="6824428" y="1849152"/>
              <a:ext cx="771098" cy="629804"/>
            </a:xfrm>
            <a:custGeom>
              <a:avLst/>
              <a:gdLst/>
              <a:ahLst/>
              <a:cxnLst/>
              <a:rect l="l" t="t" r="r" b="b"/>
              <a:pathLst>
                <a:path w="24078" h="19666" extrusionOk="0">
                  <a:moveTo>
                    <a:pt x="11763" y="1"/>
                  </a:moveTo>
                  <a:cubicBezTo>
                    <a:pt x="8790" y="1"/>
                    <a:pt x="5688" y="1170"/>
                    <a:pt x="4512" y="5089"/>
                  </a:cubicBezTo>
                  <a:cubicBezTo>
                    <a:pt x="3509" y="8414"/>
                    <a:pt x="2590" y="11839"/>
                    <a:pt x="2106" y="13945"/>
                  </a:cubicBezTo>
                  <a:cubicBezTo>
                    <a:pt x="1621" y="16050"/>
                    <a:pt x="0" y="18940"/>
                    <a:pt x="0" y="18940"/>
                  </a:cubicBezTo>
                  <a:cubicBezTo>
                    <a:pt x="0" y="18940"/>
                    <a:pt x="1805" y="19124"/>
                    <a:pt x="2523" y="19174"/>
                  </a:cubicBezTo>
                  <a:cubicBezTo>
                    <a:pt x="3342" y="17955"/>
                    <a:pt x="4027" y="16635"/>
                    <a:pt x="4562" y="15265"/>
                  </a:cubicBezTo>
                  <a:lnTo>
                    <a:pt x="4562" y="15265"/>
                  </a:lnTo>
                  <a:lnTo>
                    <a:pt x="3609" y="19241"/>
                  </a:lnTo>
                  <a:cubicBezTo>
                    <a:pt x="3609" y="19241"/>
                    <a:pt x="6563" y="19665"/>
                    <a:pt x="11185" y="19665"/>
                  </a:cubicBezTo>
                  <a:cubicBezTo>
                    <a:pt x="11503" y="19665"/>
                    <a:pt x="11830" y="19663"/>
                    <a:pt x="12164" y="19659"/>
                  </a:cubicBezTo>
                  <a:cubicBezTo>
                    <a:pt x="17327" y="19609"/>
                    <a:pt x="17645" y="19358"/>
                    <a:pt x="17645" y="19358"/>
                  </a:cubicBezTo>
                  <a:lnTo>
                    <a:pt x="17695" y="16301"/>
                  </a:lnTo>
                  <a:lnTo>
                    <a:pt x="18547" y="19358"/>
                  </a:lnTo>
                  <a:lnTo>
                    <a:pt x="20652" y="19308"/>
                  </a:lnTo>
                  <a:lnTo>
                    <a:pt x="20585" y="16718"/>
                  </a:lnTo>
                  <a:lnTo>
                    <a:pt x="21371" y="19007"/>
                  </a:lnTo>
                  <a:lnTo>
                    <a:pt x="24077" y="18940"/>
                  </a:lnTo>
                  <a:cubicBezTo>
                    <a:pt x="24077" y="18940"/>
                    <a:pt x="22089" y="13109"/>
                    <a:pt x="21554" y="10636"/>
                  </a:cubicBezTo>
                  <a:cubicBezTo>
                    <a:pt x="21003" y="8164"/>
                    <a:pt x="20051" y="3235"/>
                    <a:pt x="17945" y="1664"/>
                  </a:cubicBezTo>
                  <a:cubicBezTo>
                    <a:pt x="16947" y="925"/>
                    <a:pt x="14405" y="1"/>
                    <a:pt x="1176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5"/>
            <p:cNvSpPr/>
            <p:nvPr/>
          </p:nvSpPr>
          <p:spPr>
            <a:xfrm>
              <a:off x="6929854" y="2100997"/>
              <a:ext cx="153047" cy="152919"/>
            </a:xfrm>
            <a:custGeom>
              <a:avLst/>
              <a:gdLst/>
              <a:ahLst/>
              <a:cxnLst/>
              <a:rect l="l" t="t" r="r" b="b"/>
              <a:pathLst>
                <a:path w="4779" h="4775" extrusionOk="0">
                  <a:moveTo>
                    <a:pt x="1753" y="0"/>
                  </a:moveTo>
                  <a:cubicBezTo>
                    <a:pt x="1579" y="0"/>
                    <a:pt x="1395" y="54"/>
                    <a:pt x="1203" y="183"/>
                  </a:cubicBezTo>
                  <a:cubicBezTo>
                    <a:pt x="0" y="985"/>
                    <a:pt x="919" y="2472"/>
                    <a:pt x="1587" y="2973"/>
                  </a:cubicBezTo>
                  <a:cubicBezTo>
                    <a:pt x="2406" y="3550"/>
                    <a:pt x="2891" y="4774"/>
                    <a:pt x="3483" y="4774"/>
                  </a:cubicBezTo>
                  <a:cubicBezTo>
                    <a:pt x="3628" y="4774"/>
                    <a:pt x="3779" y="4701"/>
                    <a:pt x="3943" y="4527"/>
                  </a:cubicBezTo>
                  <a:cubicBezTo>
                    <a:pt x="4779" y="3641"/>
                    <a:pt x="3275" y="1402"/>
                    <a:pt x="3275" y="1402"/>
                  </a:cubicBezTo>
                  <a:cubicBezTo>
                    <a:pt x="3275" y="1402"/>
                    <a:pt x="2644" y="0"/>
                    <a:pt x="1753"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5"/>
            <p:cNvSpPr/>
            <p:nvPr/>
          </p:nvSpPr>
          <p:spPr>
            <a:xfrm>
              <a:off x="7317773" y="2100997"/>
              <a:ext cx="153079" cy="152919"/>
            </a:xfrm>
            <a:custGeom>
              <a:avLst/>
              <a:gdLst/>
              <a:ahLst/>
              <a:cxnLst/>
              <a:rect l="l" t="t" r="r" b="b"/>
              <a:pathLst>
                <a:path w="4780" h="4775" extrusionOk="0">
                  <a:moveTo>
                    <a:pt x="3026" y="0"/>
                  </a:moveTo>
                  <a:cubicBezTo>
                    <a:pt x="2135" y="0"/>
                    <a:pt x="1505" y="1402"/>
                    <a:pt x="1505" y="1402"/>
                  </a:cubicBezTo>
                  <a:cubicBezTo>
                    <a:pt x="1505" y="1402"/>
                    <a:pt x="1" y="3641"/>
                    <a:pt x="836" y="4527"/>
                  </a:cubicBezTo>
                  <a:cubicBezTo>
                    <a:pt x="1000" y="4701"/>
                    <a:pt x="1152" y="4774"/>
                    <a:pt x="1297" y="4774"/>
                  </a:cubicBezTo>
                  <a:cubicBezTo>
                    <a:pt x="1888" y="4774"/>
                    <a:pt x="2370" y="3550"/>
                    <a:pt x="3175" y="2973"/>
                  </a:cubicBezTo>
                  <a:cubicBezTo>
                    <a:pt x="3860" y="2472"/>
                    <a:pt x="4779" y="985"/>
                    <a:pt x="3576" y="183"/>
                  </a:cubicBezTo>
                  <a:cubicBezTo>
                    <a:pt x="3385" y="54"/>
                    <a:pt x="3200" y="0"/>
                    <a:pt x="302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5"/>
            <p:cNvSpPr/>
            <p:nvPr/>
          </p:nvSpPr>
          <p:spPr>
            <a:xfrm>
              <a:off x="7012767" y="2329431"/>
              <a:ext cx="363900" cy="440408"/>
            </a:xfrm>
            <a:custGeom>
              <a:avLst/>
              <a:gdLst/>
              <a:ahLst/>
              <a:cxnLst/>
              <a:rect l="l" t="t" r="r" b="b"/>
              <a:pathLst>
                <a:path w="11363" h="13752" extrusionOk="0">
                  <a:moveTo>
                    <a:pt x="3443" y="0"/>
                  </a:moveTo>
                  <a:cubicBezTo>
                    <a:pt x="3476" y="84"/>
                    <a:pt x="3393" y="3860"/>
                    <a:pt x="2925" y="4896"/>
                  </a:cubicBezTo>
                  <a:cubicBezTo>
                    <a:pt x="2307" y="6316"/>
                    <a:pt x="1" y="6634"/>
                    <a:pt x="1" y="6634"/>
                  </a:cubicBezTo>
                  <a:cubicBezTo>
                    <a:pt x="1" y="6634"/>
                    <a:pt x="2390" y="13116"/>
                    <a:pt x="5849" y="13751"/>
                  </a:cubicBezTo>
                  <a:cubicBezTo>
                    <a:pt x="8689" y="12615"/>
                    <a:pt x="10544" y="9223"/>
                    <a:pt x="11363" y="6918"/>
                  </a:cubicBezTo>
                  <a:cubicBezTo>
                    <a:pt x="9207" y="6617"/>
                    <a:pt x="8639" y="5581"/>
                    <a:pt x="8522" y="4595"/>
                  </a:cubicBezTo>
                  <a:cubicBezTo>
                    <a:pt x="8439" y="3776"/>
                    <a:pt x="8188" y="117"/>
                    <a:pt x="8188" y="117"/>
                  </a:cubicBezTo>
                  <a:lnTo>
                    <a:pt x="3443"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5"/>
            <p:cNvSpPr/>
            <p:nvPr/>
          </p:nvSpPr>
          <p:spPr>
            <a:xfrm>
              <a:off x="7014912" y="1970367"/>
              <a:ext cx="374596" cy="427053"/>
            </a:xfrm>
            <a:custGeom>
              <a:avLst/>
              <a:gdLst/>
              <a:ahLst/>
              <a:cxnLst/>
              <a:rect l="l" t="t" r="r" b="b"/>
              <a:pathLst>
                <a:path w="11697" h="13335" extrusionOk="0">
                  <a:moveTo>
                    <a:pt x="9157" y="1"/>
                  </a:moveTo>
                  <a:cubicBezTo>
                    <a:pt x="8439" y="1171"/>
                    <a:pt x="7185" y="2307"/>
                    <a:pt x="5448" y="2591"/>
                  </a:cubicBezTo>
                  <a:cubicBezTo>
                    <a:pt x="3710" y="2858"/>
                    <a:pt x="3242" y="2641"/>
                    <a:pt x="1688" y="2958"/>
                  </a:cubicBezTo>
                  <a:cubicBezTo>
                    <a:pt x="1672" y="2958"/>
                    <a:pt x="1638" y="2975"/>
                    <a:pt x="1621" y="2975"/>
                  </a:cubicBezTo>
                  <a:cubicBezTo>
                    <a:pt x="636" y="3242"/>
                    <a:pt x="1" y="4195"/>
                    <a:pt x="151" y="5214"/>
                  </a:cubicBezTo>
                  <a:cubicBezTo>
                    <a:pt x="452" y="7336"/>
                    <a:pt x="1020" y="9475"/>
                    <a:pt x="1755" y="10627"/>
                  </a:cubicBezTo>
                  <a:cubicBezTo>
                    <a:pt x="3125" y="12800"/>
                    <a:pt x="5013" y="13334"/>
                    <a:pt x="6083" y="13334"/>
                  </a:cubicBezTo>
                  <a:cubicBezTo>
                    <a:pt x="7369" y="13334"/>
                    <a:pt x="10210" y="11931"/>
                    <a:pt x="10928" y="8806"/>
                  </a:cubicBezTo>
                  <a:cubicBezTo>
                    <a:pt x="11112" y="8021"/>
                    <a:pt x="11279" y="7186"/>
                    <a:pt x="11413" y="6384"/>
                  </a:cubicBezTo>
                  <a:cubicBezTo>
                    <a:pt x="11697" y="4746"/>
                    <a:pt x="11179" y="3075"/>
                    <a:pt x="10026" y="1856"/>
                  </a:cubicBezTo>
                  <a:cubicBezTo>
                    <a:pt x="9541" y="1354"/>
                    <a:pt x="9241" y="703"/>
                    <a:pt x="9157"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5"/>
            <p:cNvSpPr/>
            <p:nvPr/>
          </p:nvSpPr>
          <p:spPr>
            <a:xfrm>
              <a:off x="7121395" y="2142149"/>
              <a:ext cx="36412" cy="35868"/>
            </a:xfrm>
            <a:custGeom>
              <a:avLst/>
              <a:gdLst/>
              <a:ahLst/>
              <a:cxnLst/>
              <a:rect l="l" t="t" r="r" b="b"/>
              <a:pathLst>
                <a:path w="1137" h="1120" extrusionOk="0">
                  <a:moveTo>
                    <a:pt x="552" y="0"/>
                  </a:moveTo>
                  <a:cubicBezTo>
                    <a:pt x="485" y="0"/>
                    <a:pt x="418" y="17"/>
                    <a:pt x="352" y="50"/>
                  </a:cubicBezTo>
                  <a:cubicBezTo>
                    <a:pt x="201" y="101"/>
                    <a:pt x="101" y="218"/>
                    <a:pt x="51" y="368"/>
                  </a:cubicBezTo>
                  <a:cubicBezTo>
                    <a:pt x="17" y="435"/>
                    <a:pt x="1" y="502"/>
                    <a:pt x="1" y="568"/>
                  </a:cubicBezTo>
                  <a:cubicBezTo>
                    <a:pt x="17" y="619"/>
                    <a:pt x="17" y="669"/>
                    <a:pt x="34" y="719"/>
                  </a:cubicBezTo>
                  <a:cubicBezTo>
                    <a:pt x="51" y="819"/>
                    <a:pt x="101" y="903"/>
                    <a:pt x="184" y="969"/>
                  </a:cubicBezTo>
                  <a:lnTo>
                    <a:pt x="301" y="1053"/>
                  </a:lnTo>
                  <a:cubicBezTo>
                    <a:pt x="385" y="1103"/>
                    <a:pt x="485" y="1120"/>
                    <a:pt x="585" y="1120"/>
                  </a:cubicBezTo>
                  <a:cubicBezTo>
                    <a:pt x="736" y="1120"/>
                    <a:pt x="870" y="1053"/>
                    <a:pt x="970" y="953"/>
                  </a:cubicBezTo>
                  <a:cubicBezTo>
                    <a:pt x="1070" y="836"/>
                    <a:pt x="1137" y="702"/>
                    <a:pt x="1137" y="552"/>
                  </a:cubicBezTo>
                  <a:lnTo>
                    <a:pt x="1103" y="401"/>
                  </a:lnTo>
                  <a:cubicBezTo>
                    <a:pt x="1087" y="318"/>
                    <a:pt x="1037" y="218"/>
                    <a:pt x="953" y="151"/>
                  </a:cubicBezTo>
                  <a:cubicBezTo>
                    <a:pt x="920" y="117"/>
                    <a:pt x="870" y="101"/>
                    <a:pt x="836" y="67"/>
                  </a:cubicBezTo>
                  <a:cubicBezTo>
                    <a:pt x="753" y="17"/>
                    <a:pt x="652" y="0"/>
                    <a:pt x="55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5"/>
            <p:cNvSpPr/>
            <p:nvPr/>
          </p:nvSpPr>
          <p:spPr>
            <a:xfrm>
              <a:off x="7240176" y="2142149"/>
              <a:ext cx="36444" cy="35868"/>
            </a:xfrm>
            <a:custGeom>
              <a:avLst/>
              <a:gdLst/>
              <a:ahLst/>
              <a:cxnLst/>
              <a:rect l="l" t="t" r="r" b="b"/>
              <a:pathLst>
                <a:path w="1138" h="1120" extrusionOk="0">
                  <a:moveTo>
                    <a:pt x="552" y="0"/>
                  </a:moveTo>
                  <a:cubicBezTo>
                    <a:pt x="486" y="0"/>
                    <a:pt x="402" y="17"/>
                    <a:pt x="352" y="50"/>
                  </a:cubicBezTo>
                  <a:cubicBezTo>
                    <a:pt x="268" y="67"/>
                    <a:pt x="201" y="117"/>
                    <a:pt x="151" y="167"/>
                  </a:cubicBezTo>
                  <a:cubicBezTo>
                    <a:pt x="68" y="284"/>
                    <a:pt x="1" y="418"/>
                    <a:pt x="1" y="568"/>
                  </a:cubicBezTo>
                  <a:lnTo>
                    <a:pt x="18" y="719"/>
                  </a:lnTo>
                  <a:cubicBezTo>
                    <a:pt x="51" y="819"/>
                    <a:pt x="101" y="903"/>
                    <a:pt x="168" y="969"/>
                  </a:cubicBezTo>
                  <a:cubicBezTo>
                    <a:pt x="218" y="1003"/>
                    <a:pt x="252" y="1036"/>
                    <a:pt x="302" y="1053"/>
                  </a:cubicBezTo>
                  <a:cubicBezTo>
                    <a:pt x="385" y="1103"/>
                    <a:pt x="486" y="1120"/>
                    <a:pt x="586" y="1120"/>
                  </a:cubicBezTo>
                  <a:cubicBezTo>
                    <a:pt x="803" y="1120"/>
                    <a:pt x="1004" y="969"/>
                    <a:pt x="1087" y="769"/>
                  </a:cubicBezTo>
                  <a:cubicBezTo>
                    <a:pt x="1120" y="702"/>
                    <a:pt x="1137" y="619"/>
                    <a:pt x="1137" y="552"/>
                  </a:cubicBezTo>
                  <a:lnTo>
                    <a:pt x="1104" y="401"/>
                  </a:lnTo>
                  <a:cubicBezTo>
                    <a:pt x="1087" y="318"/>
                    <a:pt x="1020" y="218"/>
                    <a:pt x="953" y="151"/>
                  </a:cubicBezTo>
                  <a:cubicBezTo>
                    <a:pt x="920" y="117"/>
                    <a:pt x="870" y="101"/>
                    <a:pt x="836" y="67"/>
                  </a:cubicBezTo>
                  <a:cubicBezTo>
                    <a:pt x="753" y="17"/>
                    <a:pt x="653" y="0"/>
                    <a:pt x="55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5"/>
            <p:cNvSpPr/>
            <p:nvPr/>
          </p:nvSpPr>
          <p:spPr>
            <a:xfrm>
              <a:off x="7106952" y="2087546"/>
              <a:ext cx="60495" cy="29495"/>
            </a:xfrm>
            <a:custGeom>
              <a:avLst/>
              <a:gdLst/>
              <a:ahLst/>
              <a:cxnLst/>
              <a:rect l="l" t="t" r="r" b="b"/>
              <a:pathLst>
                <a:path w="1889" h="921" extrusionOk="0">
                  <a:moveTo>
                    <a:pt x="956" y="1"/>
                  </a:moveTo>
                  <a:cubicBezTo>
                    <a:pt x="950" y="1"/>
                    <a:pt x="943" y="1"/>
                    <a:pt x="936" y="1"/>
                  </a:cubicBezTo>
                  <a:cubicBezTo>
                    <a:pt x="285" y="18"/>
                    <a:pt x="1" y="920"/>
                    <a:pt x="1" y="920"/>
                  </a:cubicBezTo>
                  <a:cubicBezTo>
                    <a:pt x="285" y="753"/>
                    <a:pt x="602" y="619"/>
                    <a:pt x="936" y="536"/>
                  </a:cubicBezTo>
                  <a:cubicBezTo>
                    <a:pt x="1018" y="527"/>
                    <a:pt x="1100" y="523"/>
                    <a:pt x="1182" y="523"/>
                  </a:cubicBezTo>
                  <a:cubicBezTo>
                    <a:pt x="1418" y="523"/>
                    <a:pt x="1653" y="557"/>
                    <a:pt x="1889" y="619"/>
                  </a:cubicBezTo>
                  <a:cubicBezTo>
                    <a:pt x="1889" y="619"/>
                    <a:pt x="1465" y="1"/>
                    <a:pt x="956"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5"/>
            <p:cNvSpPr/>
            <p:nvPr/>
          </p:nvSpPr>
          <p:spPr>
            <a:xfrm>
              <a:off x="7228967" y="2087546"/>
              <a:ext cx="61008" cy="29495"/>
            </a:xfrm>
            <a:custGeom>
              <a:avLst/>
              <a:gdLst/>
              <a:ahLst/>
              <a:cxnLst/>
              <a:rect l="l" t="t" r="r" b="b"/>
              <a:pathLst>
                <a:path w="1905" h="921" extrusionOk="0">
                  <a:moveTo>
                    <a:pt x="932" y="1"/>
                  </a:moveTo>
                  <a:cubicBezTo>
                    <a:pt x="423" y="1"/>
                    <a:pt x="0" y="619"/>
                    <a:pt x="0" y="619"/>
                  </a:cubicBezTo>
                  <a:cubicBezTo>
                    <a:pt x="221" y="549"/>
                    <a:pt x="443" y="520"/>
                    <a:pt x="664" y="520"/>
                  </a:cubicBezTo>
                  <a:cubicBezTo>
                    <a:pt x="760" y="520"/>
                    <a:pt x="856" y="526"/>
                    <a:pt x="952" y="536"/>
                  </a:cubicBezTo>
                  <a:cubicBezTo>
                    <a:pt x="1287" y="619"/>
                    <a:pt x="1604" y="753"/>
                    <a:pt x="1905" y="920"/>
                  </a:cubicBezTo>
                  <a:cubicBezTo>
                    <a:pt x="1905" y="920"/>
                    <a:pt x="1604" y="18"/>
                    <a:pt x="952" y="1"/>
                  </a:cubicBezTo>
                  <a:cubicBezTo>
                    <a:pt x="946" y="1"/>
                    <a:pt x="939" y="1"/>
                    <a:pt x="932"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5"/>
            <p:cNvSpPr/>
            <p:nvPr/>
          </p:nvSpPr>
          <p:spPr>
            <a:xfrm>
              <a:off x="7172764" y="2094432"/>
              <a:ext cx="39647" cy="134537"/>
            </a:xfrm>
            <a:custGeom>
              <a:avLst/>
              <a:gdLst/>
              <a:ahLst/>
              <a:cxnLst/>
              <a:rect l="l" t="t" r="r" b="b"/>
              <a:pathLst>
                <a:path w="1238" h="4201" extrusionOk="0">
                  <a:moveTo>
                    <a:pt x="702" y="0"/>
                  </a:moveTo>
                  <a:cubicBezTo>
                    <a:pt x="664" y="0"/>
                    <a:pt x="619" y="29"/>
                    <a:pt x="619" y="70"/>
                  </a:cubicBezTo>
                  <a:cubicBezTo>
                    <a:pt x="619" y="588"/>
                    <a:pt x="753" y="1106"/>
                    <a:pt x="736" y="1624"/>
                  </a:cubicBezTo>
                  <a:cubicBezTo>
                    <a:pt x="736" y="2075"/>
                    <a:pt x="636" y="2510"/>
                    <a:pt x="452" y="2911"/>
                  </a:cubicBezTo>
                  <a:cubicBezTo>
                    <a:pt x="318" y="3195"/>
                    <a:pt x="1" y="3479"/>
                    <a:pt x="151" y="3830"/>
                  </a:cubicBezTo>
                  <a:cubicBezTo>
                    <a:pt x="265" y="4121"/>
                    <a:pt x="571" y="4201"/>
                    <a:pt x="865" y="4201"/>
                  </a:cubicBezTo>
                  <a:cubicBezTo>
                    <a:pt x="959" y="4201"/>
                    <a:pt x="1052" y="4193"/>
                    <a:pt x="1137" y="4180"/>
                  </a:cubicBezTo>
                  <a:cubicBezTo>
                    <a:pt x="1237" y="4164"/>
                    <a:pt x="1237" y="4013"/>
                    <a:pt x="1120" y="3997"/>
                  </a:cubicBezTo>
                  <a:cubicBezTo>
                    <a:pt x="1058" y="3997"/>
                    <a:pt x="993" y="3999"/>
                    <a:pt x="928" y="3999"/>
                  </a:cubicBezTo>
                  <a:cubicBezTo>
                    <a:pt x="750" y="3999"/>
                    <a:pt x="570" y="3981"/>
                    <a:pt x="435" y="3846"/>
                  </a:cubicBezTo>
                  <a:cubicBezTo>
                    <a:pt x="268" y="3662"/>
                    <a:pt x="368" y="3495"/>
                    <a:pt x="485" y="3328"/>
                  </a:cubicBezTo>
                  <a:cubicBezTo>
                    <a:pt x="669" y="3028"/>
                    <a:pt x="803" y="2710"/>
                    <a:pt x="886" y="2376"/>
                  </a:cubicBezTo>
                  <a:cubicBezTo>
                    <a:pt x="953" y="2008"/>
                    <a:pt x="970" y="1657"/>
                    <a:pt x="953" y="1290"/>
                  </a:cubicBezTo>
                  <a:cubicBezTo>
                    <a:pt x="936" y="872"/>
                    <a:pt x="870" y="454"/>
                    <a:pt x="753" y="37"/>
                  </a:cubicBezTo>
                  <a:cubicBezTo>
                    <a:pt x="746" y="11"/>
                    <a:pt x="725" y="0"/>
                    <a:pt x="70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5"/>
            <p:cNvSpPr/>
            <p:nvPr/>
          </p:nvSpPr>
          <p:spPr>
            <a:xfrm>
              <a:off x="7176510" y="2254813"/>
              <a:ext cx="100110" cy="54731"/>
            </a:xfrm>
            <a:custGeom>
              <a:avLst/>
              <a:gdLst/>
              <a:ahLst/>
              <a:cxnLst/>
              <a:rect l="l" t="t" r="r" b="b"/>
              <a:pathLst>
                <a:path w="3126" h="1709" extrusionOk="0">
                  <a:moveTo>
                    <a:pt x="2817" y="0"/>
                  </a:moveTo>
                  <a:cubicBezTo>
                    <a:pt x="2744" y="0"/>
                    <a:pt x="2673" y="32"/>
                    <a:pt x="2624" y="108"/>
                  </a:cubicBezTo>
                  <a:cubicBezTo>
                    <a:pt x="2373" y="509"/>
                    <a:pt x="2089" y="877"/>
                    <a:pt x="1605" y="994"/>
                  </a:cubicBezTo>
                  <a:cubicBezTo>
                    <a:pt x="1529" y="1010"/>
                    <a:pt x="1456" y="1017"/>
                    <a:pt x="1385" y="1017"/>
                  </a:cubicBezTo>
                  <a:cubicBezTo>
                    <a:pt x="1021" y="1017"/>
                    <a:pt x="715" y="830"/>
                    <a:pt x="352" y="760"/>
                  </a:cubicBezTo>
                  <a:cubicBezTo>
                    <a:pt x="151" y="760"/>
                    <a:pt x="1" y="977"/>
                    <a:pt x="101" y="1161"/>
                  </a:cubicBezTo>
                  <a:cubicBezTo>
                    <a:pt x="322" y="1556"/>
                    <a:pt x="810" y="1709"/>
                    <a:pt x="1283" y="1709"/>
                  </a:cubicBezTo>
                  <a:cubicBezTo>
                    <a:pt x="1490" y="1709"/>
                    <a:pt x="1694" y="1679"/>
                    <a:pt x="1872" y="1629"/>
                  </a:cubicBezTo>
                  <a:cubicBezTo>
                    <a:pt x="2490" y="1445"/>
                    <a:pt x="2958" y="943"/>
                    <a:pt x="3092" y="309"/>
                  </a:cubicBezTo>
                  <a:cubicBezTo>
                    <a:pt x="3126" y="139"/>
                    <a:pt x="2969" y="0"/>
                    <a:pt x="281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8" name="Google Shape;1878;p65"/>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1879" name="Google Shape;1879;p65"/>
          <p:cNvSpPr/>
          <p:nvPr/>
        </p:nvSpPr>
        <p:spPr>
          <a:xfrm rot="10800000">
            <a:off x="783750" y="2825963"/>
            <a:ext cx="2322300" cy="1368600"/>
          </a:xfrm>
          <a:prstGeom prst="round2SameRect">
            <a:avLst>
              <a:gd name="adj1" fmla="val 16667"/>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5"/>
          <p:cNvSpPr/>
          <p:nvPr/>
        </p:nvSpPr>
        <p:spPr>
          <a:xfrm rot="10800000">
            <a:off x="3410844" y="2825963"/>
            <a:ext cx="2322300" cy="1368600"/>
          </a:xfrm>
          <a:prstGeom prst="round2SameRect">
            <a:avLst>
              <a:gd name="adj1" fmla="val 16667"/>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5"/>
          <p:cNvSpPr/>
          <p:nvPr/>
        </p:nvSpPr>
        <p:spPr>
          <a:xfrm rot="10800000">
            <a:off x="6037938" y="2825963"/>
            <a:ext cx="2322300" cy="1368600"/>
          </a:xfrm>
          <a:prstGeom prst="round2SameRect">
            <a:avLst>
              <a:gd name="adj1" fmla="val 16667"/>
              <a:gd name="adj2" fmla="val 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5"/>
          <p:cNvSpPr txBox="1">
            <a:spLocks noGrp="1"/>
          </p:cNvSpPr>
          <p:nvPr>
            <p:ph type="subTitle" idx="1"/>
          </p:nvPr>
        </p:nvSpPr>
        <p:spPr>
          <a:xfrm>
            <a:off x="3688950" y="2958650"/>
            <a:ext cx="17661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John Doe</a:t>
            </a:r>
            <a:endParaRPr/>
          </a:p>
        </p:txBody>
      </p:sp>
      <p:sp>
        <p:nvSpPr>
          <p:cNvPr id="1883" name="Google Shape;1883;p65"/>
          <p:cNvSpPr txBox="1">
            <a:spLocks noGrp="1"/>
          </p:cNvSpPr>
          <p:nvPr>
            <p:ph type="subTitle" idx="2"/>
          </p:nvPr>
        </p:nvSpPr>
        <p:spPr>
          <a:xfrm>
            <a:off x="3688950" y="3318725"/>
            <a:ext cx="1766100" cy="7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can talk a bit about this person</a:t>
            </a:r>
            <a:endParaRPr/>
          </a:p>
        </p:txBody>
      </p:sp>
      <p:sp>
        <p:nvSpPr>
          <p:cNvPr id="1884" name="Google Shape;1884;p65"/>
          <p:cNvSpPr txBox="1">
            <a:spLocks noGrp="1"/>
          </p:cNvSpPr>
          <p:nvPr>
            <p:ph type="subTitle" idx="3"/>
          </p:nvPr>
        </p:nvSpPr>
        <p:spPr>
          <a:xfrm>
            <a:off x="6316048" y="2958650"/>
            <a:ext cx="17661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Jenna Patterson</a:t>
            </a:r>
            <a:endParaRPr/>
          </a:p>
        </p:txBody>
      </p:sp>
      <p:sp>
        <p:nvSpPr>
          <p:cNvPr id="1885" name="Google Shape;1885;p65"/>
          <p:cNvSpPr txBox="1">
            <a:spLocks noGrp="1"/>
          </p:cNvSpPr>
          <p:nvPr>
            <p:ph type="subTitle" idx="4"/>
          </p:nvPr>
        </p:nvSpPr>
        <p:spPr>
          <a:xfrm>
            <a:off x="6316038" y="3318725"/>
            <a:ext cx="1766100" cy="7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can talk a bit about this person</a:t>
            </a:r>
            <a:endParaRPr/>
          </a:p>
        </p:txBody>
      </p:sp>
      <p:sp>
        <p:nvSpPr>
          <p:cNvPr id="1886" name="Google Shape;1886;p65"/>
          <p:cNvSpPr txBox="1">
            <a:spLocks noGrp="1"/>
          </p:cNvSpPr>
          <p:nvPr>
            <p:ph type="subTitle" idx="5"/>
          </p:nvPr>
        </p:nvSpPr>
        <p:spPr>
          <a:xfrm>
            <a:off x="1061850" y="2958525"/>
            <a:ext cx="17661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Helena James</a:t>
            </a:r>
            <a:endParaRPr/>
          </a:p>
        </p:txBody>
      </p:sp>
      <p:sp>
        <p:nvSpPr>
          <p:cNvPr id="1887" name="Google Shape;1887;p65"/>
          <p:cNvSpPr txBox="1">
            <a:spLocks noGrp="1"/>
          </p:cNvSpPr>
          <p:nvPr>
            <p:ph type="subTitle" idx="6"/>
          </p:nvPr>
        </p:nvSpPr>
        <p:spPr>
          <a:xfrm>
            <a:off x="1061850" y="3318725"/>
            <a:ext cx="1766100" cy="771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can talk a bit about this person</a:t>
            </a:r>
            <a:endParaRPr/>
          </a:p>
        </p:txBody>
      </p:sp>
      <p:cxnSp>
        <p:nvCxnSpPr>
          <p:cNvPr id="1888" name="Google Shape;1888;p65"/>
          <p:cNvCxnSpPr/>
          <p:nvPr/>
        </p:nvCxnSpPr>
        <p:spPr>
          <a:xfrm>
            <a:off x="-391850" y="2819600"/>
            <a:ext cx="99282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92"/>
        <p:cNvGrpSpPr/>
        <p:nvPr/>
      </p:nvGrpSpPr>
      <p:grpSpPr>
        <a:xfrm>
          <a:off x="0" y="0"/>
          <a:ext cx="0" cy="0"/>
          <a:chOff x="0" y="0"/>
          <a:chExt cx="0" cy="0"/>
        </a:xfrm>
      </p:grpSpPr>
      <p:sp>
        <p:nvSpPr>
          <p:cNvPr id="1893" name="Google Shape;1893;p66"/>
          <p:cNvSpPr txBox="1">
            <a:spLocks noGrp="1"/>
          </p:cNvSpPr>
          <p:nvPr>
            <p:ph type="title"/>
          </p:nvPr>
        </p:nvSpPr>
        <p:spPr>
          <a:xfrm>
            <a:off x="5446800" y="540000"/>
            <a:ext cx="2534400" cy="122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894" name="Google Shape;1894;p66"/>
          <p:cNvSpPr/>
          <p:nvPr/>
        </p:nvSpPr>
        <p:spPr>
          <a:xfrm>
            <a:off x="6978066" y="3240700"/>
            <a:ext cx="213662" cy="204048"/>
          </a:xfrm>
          <a:custGeom>
            <a:avLst/>
            <a:gdLst/>
            <a:ahLst/>
            <a:cxnLst/>
            <a:rect l="l" t="t" r="r" b="b"/>
            <a:pathLst>
              <a:path w="39025" h="37269" extrusionOk="0">
                <a:moveTo>
                  <a:pt x="4748" y="1"/>
                </a:moveTo>
                <a:cubicBezTo>
                  <a:pt x="1887" y="1"/>
                  <a:pt x="1" y="1919"/>
                  <a:pt x="1" y="4358"/>
                </a:cubicBezTo>
                <a:cubicBezTo>
                  <a:pt x="1" y="6797"/>
                  <a:pt x="1757" y="8683"/>
                  <a:pt x="4618" y="8683"/>
                </a:cubicBezTo>
                <a:lnTo>
                  <a:pt x="4748" y="8683"/>
                </a:lnTo>
                <a:cubicBezTo>
                  <a:pt x="7578" y="8683"/>
                  <a:pt x="9366" y="6797"/>
                  <a:pt x="9366" y="4358"/>
                </a:cubicBezTo>
                <a:cubicBezTo>
                  <a:pt x="9366" y="1919"/>
                  <a:pt x="7578" y="1"/>
                  <a:pt x="4748" y="1"/>
                </a:cubicBezTo>
                <a:close/>
                <a:moveTo>
                  <a:pt x="553" y="12196"/>
                </a:moveTo>
                <a:lnTo>
                  <a:pt x="553" y="37268"/>
                </a:lnTo>
                <a:lnTo>
                  <a:pt x="8813" y="37268"/>
                </a:lnTo>
                <a:lnTo>
                  <a:pt x="8813" y="12196"/>
                </a:lnTo>
                <a:close/>
                <a:moveTo>
                  <a:pt x="29398" y="11545"/>
                </a:moveTo>
                <a:cubicBezTo>
                  <a:pt x="24943" y="11545"/>
                  <a:pt x="22894" y="13984"/>
                  <a:pt x="21821" y="15740"/>
                </a:cubicBezTo>
                <a:lnTo>
                  <a:pt x="21821" y="12196"/>
                </a:lnTo>
                <a:lnTo>
                  <a:pt x="13561" y="12196"/>
                </a:lnTo>
                <a:lnTo>
                  <a:pt x="13561" y="37268"/>
                </a:lnTo>
                <a:lnTo>
                  <a:pt x="21821" y="37268"/>
                </a:lnTo>
                <a:lnTo>
                  <a:pt x="21821" y="23187"/>
                </a:lnTo>
                <a:cubicBezTo>
                  <a:pt x="21821" y="22504"/>
                  <a:pt x="21951" y="21691"/>
                  <a:pt x="22081" y="21138"/>
                </a:cubicBezTo>
                <a:cubicBezTo>
                  <a:pt x="22764" y="19675"/>
                  <a:pt x="24130" y="18179"/>
                  <a:pt x="26439" y="18179"/>
                </a:cubicBezTo>
                <a:cubicBezTo>
                  <a:pt x="29398" y="18179"/>
                  <a:pt x="30634" y="20488"/>
                  <a:pt x="30634" y="23870"/>
                </a:cubicBezTo>
                <a:lnTo>
                  <a:pt x="30634" y="37268"/>
                </a:lnTo>
                <a:lnTo>
                  <a:pt x="39024" y="37268"/>
                </a:lnTo>
                <a:lnTo>
                  <a:pt x="39024" y="22927"/>
                </a:lnTo>
                <a:cubicBezTo>
                  <a:pt x="39024" y="15187"/>
                  <a:pt x="34959" y="11545"/>
                  <a:pt x="29398" y="11545"/>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95" name="Google Shape;1895;p66"/>
          <p:cNvSpPr/>
          <p:nvPr/>
        </p:nvSpPr>
        <p:spPr>
          <a:xfrm>
            <a:off x="6543650" y="3280930"/>
            <a:ext cx="237467" cy="163888"/>
          </a:xfrm>
          <a:custGeom>
            <a:avLst/>
            <a:gdLst/>
            <a:ahLst/>
            <a:cxnLst/>
            <a:rect l="l" t="t" r="r" b="b"/>
            <a:pathLst>
              <a:path w="39025" h="26922" extrusionOk="0">
                <a:moveTo>
                  <a:pt x="27350" y="0"/>
                </a:moveTo>
                <a:lnTo>
                  <a:pt x="27350" y="0"/>
                </a:lnTo>
                <a:cubicBezTo>
                  <a:pt x="26197" y="125"/>
                  <a:pt x="25134" y="638"/>
                  <a:pt x="24332" y="1395"/>
                </a:cubicBezTo>
                <a:lnTo>
                  <a:pt x="24332" y="1395"/>
                </a:lnTo>
                <a:cubicBezTo>
                  <a:pt x="24579" y="1133"/>
                  <a:pt x="24781" y="747"/>
                  <a:pt x="24781" y="261"/>
                </a:cubicBezTo>
                <a:lnTo>
                  <a:pt x="24781" y="261"/>
                </a:lnTo>
                <a:cubicBezTo>
                  <a:pt x="21951" y="2179"/>
                  <a:pt x="20163" y="6114"/>
                  <a:pt x="18700" y="9756"/>
                </a:cubicBezTo>
                <a:cubicBezTo>
                  <a:pt x="17594" y="8683"/>
                  <a:pt x="16651" y="7870"/>
                  <a:pt x="15838" y="7447"/>
                </a:cubicBezTo>
                <a:cubicBezTo>
                  <a:pt x="13269" y="6114"/>
                  <a:pt x="10407" y="4748"/>
                  <a:pt x="5822" y="2992"/>
                </a:cubicBezTo>
                <a:lnTo>
                  <a:pt x="5822" y="2992"/>
                </a:lnTo>
                <a:cubicBezTo>
                  <a:pt x="5692" y="4488"/>
                  <a:pt x="6505" y="6504"/>
                  <a:pt x="9074" y="7870"/>
                </a:cubicBezTo>
                <a:cubicBezTo>
                  <a:pt x="8521" y="7870"/>
                  <a:pt x="7578" y="8000"/>
                  <a:pt x="6765" y="8130"/>
                </a:cubicBezTo>
                <a:cubicBezTo>
                  <a:pt x="7025" y="9886"/>
                  <a:pt x="8131" y="11382"/>
                  <a:pt x="11090" y="12065"/>
                </a:cubicBezTo>
                <a:cubicBezTo>
                  <a:pt x="9757" y="12195"/>
                  <a:pt x="9074" y="12455"/>
                  <a:pt x="8391" y="13138"/>
                </a:cubicBezTo>
                <a:cubicBezTo>
                  <a:pt x="9015" y="14268"/>
                  <a:pt x="10320" y="15480"/>
                  <a:pt x="12602" y="15480"/>
                </a:cubicBezTo>
                <a:cubicBezTo>
                  <a:pt x="12816" y="15480"/>
                  <a:pt x="13038" y="15469"/>
                  <a:pt x="13269" y="15447"/>
                </a:cubicBezTo>
                <a:lnTo>
                  <a:pt x="13269" y="15447"/>
                </a:lnTo>
                <a:cubicBezTo>
                  <a:pt x="10330" y="16733"/>
                  <a:pt x="11829" y="18855"/>
                  <a:pt x="14050" y="18855"/>
                </a:cubicBezTo>
                <a:cubicBezTo>
                  <a:pt x="14188" y="18855"/>
                  <a:pt x="14329" y="18846"/>
                  <a:pt x="14472" y="18829"/>
                </a:cubicBezTo>
                <a:lnTo>
                  <a:pt x="14472" y="18829"/>
                </a:lnTo>
                <a:cubicBezTo>
                  <a:pt x="12352" y="20949"/>
                  <a:pt x="9610" y="21931"/>
                  <a:pt x="6946" y="21931"/>
                </a:cubicBezTo>
                <a:cubicBezTo>
                  <a:pt x="4337" y="21931"/>
                  <a:pt x="1803" y="20990"/>
                  <a:pt x="1" y="19252"/>
                </a:cubicBezTo>
                <a:lnTo>
                  <a:pt x="1" y="19252"/>
                </a:lnTo>
                <a:cubicBezTo>
                  <a:pt x="3943" y="24613"/>
                  <a:pt x="9785" y="26921"/>
                  <a:pt x="15554" y="26921"/>
                </a:cubicBezTo>
                <a:cubicBezTo>
                  <a:pt x="24064" y="26921"/>
                  <a:pt x="32416" y="21899"/>
                  <a:pt x="34276" y="14244"/>
                </a:cubicBezTo>
                <a:cubicBezTo>
                  <a:pt x="36715" y="14244"/>
                  <a:pt x="38049" y="13431"/>
                  <a:pt x="39024" y="12455"/>
                </a:cubicBezTo>
                <a:lnTo>
                  <a:pt x="39024" y="12455"/>
                </a:lnTo>
                <a:cubicBezTo>
                  <a:pt x="38637" y="12538"/>
                  <a:pt x="38195" y="12574"/>
                  <a:pt x="37736" y="12574"/>
                </a:cubicBezTo>
                <a:cubicBezTo>
                  <a:pt x="36575" y="12574"/>
                  <a:pt x="35306" y="12345"/>
                  <a:pt x="34537" y="12065"/>
                </a:cubicBezTo>
                <a:cubicBezTo>
                  <a:pt x="36715" y="11805"/>
                  <a:pt x="38211" y="10829"/>
                  <a:pt x="38732" y="9496"/>
                </a:cubicBezTo>
                <a:lnTo>
                  <a:pt x="38732" y="9496"/>
                </a:lnTo>
                <a:cubicBezTo>
                  <a:pt x="38222" y="9787"/>
                  <a:pt x="36737" y="10168"/>
                  <a:pt x="35462" y="10168"/>
                </a:cubicBezTo>
                <a:cubicBezTo>
                  <a:pt x="35026" y="10168"/>
                  <a:pt x="34616" y="10124"/>
                  <a:pt x="34276" y="10016"/>
                </a:cubicBezTo>
                <a:cubicBezTo>
                  <a:pt x="34146" y="9626"/>
                  <a:pt x="33984" y="9366"/>
                  <a:pt x="33984" y="9073"/>
                </a:cubicBezTo>
                <a:cubicBezTo>
                  <a:pt x="32954" y="5454"/>
                  <a:pt x="29680" y="2554"/>
                  <a:pt x="26171" y="2554"/>
                </a:cubicBezTo>
                <a:cubicBezTo>
                  <a:pt x="26022" y="2554"/>
                  <a:pt x="25873" y="2559"/>
                  <a:pt x="25724" y="2569"/>
                </a:cubicBezTo>
                <a:cubicBezTo>
                  <a:pt x="26016" y="2439"/>
                  <a:pt x="26277" y="2439"/>
                  <a:pt x="26667" y="2309"/>
                </a:cubicBezTo>
                <a:cubicBezTo>
                  <a:pt x="27090" y="2179"/>
                  <a:pt x="29398" y="1757"/>
                  <a:pt x="28976" y="944"/>
                </a:cubicBezTo>
                <a:cubicBezTo>
                  <a:pt x="28917" y="759"/>
                  <a:pt x="28724" y="687"/>
                  <a:pt x="28453" y="687"/>
                </a:cubicBezTo>
                <a:cubicBezTo>
                  <a:pt x="27531" y="687"/>
                  <a:pt x="25706" y="1526"/>
                  <a:pt x="25203" y="1626"/>
                </a:cubicBezTo>
                <a:cubicBezTo>
                  <a:pt x="26016" y="1366"/>
                  <a:pt x="27220" y="944"/>
                  <a:pt x="27350"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96" name="Google Shape;1896;p66"/>
          <p:cNvSpPr/>
          <p:nvPr/>
        </p:nvSpPr>
        <p:spPr>
          <a:xfrm>
            <a:off x="6236276" y="3207297"/>
            <a:ext cx="110424" cy="237565"/>
          </a:xfrm>
          <a:custGeom>
            <a:avLst/>
            <a:gdLst/>
            <a:ahLst/>
            <a:cxnLst/>
            <a:rect l="l" t="t" r="r" b="b"/>
            <a:pathLst>
              <a:path w="18147" h="39025" extrusionOk="0">
                <a:moveTo>
                  <a:pt x="12195" y="1"/>
                </a:moveTo>
                <a:cubicBezTo>
                  <a:pt x="3805" y="1"/>
                  <a:pt x="3935" y="6635"/>
                  <a:pt x="3935" y="7578"/>
                </a:cubicBezTo>
                <a:lnTo>
                  <a:pt x="3935" y="12878"/>
                </a:lnTo>
                <a:lnTo>
                  <a:pt x="0" y="12878"/>
                </a:lnTo>
                <a:lnTo>
                  <a:pt x="0" y="19512"/>
                </a:lnTo>
                <a:lnTo>
                  <a:pt x="3935" y="19512"/>
                </a:lnTo>
                <a:lnTo>
                  <a:pt x="3935" y="39024"/>
                </a:lnTo>
                <a:lnTo>
                  <a:pt x="12065" y="39024"/>
                </a:lnTo>
                <a:lnTo>
                  <a:pt x="12065" y="19512"/>
                </a:lnTo>
                <a:lnTo>
                  <a:pt x="17496" y="19512"/>
                </a:lnTo>
                <a:cubicBezTo>
                  <a:pt x="17496" y="19512"/>
                  <a:pt x="18016" y="16390"/>
                  <a:pt x="18146" y="12878"/>
                </a:cubicBezTo>
                <a:lnTo>
                  <a:pt x="12065" y="12878"/>
                </a:lnTo>
                <a:lnTo>
                  <a:pt x="12065" y="8391"/>
                </a:lnTo>
                <a:cubicBezTo>
                  <a:pt x="12065" y="7740"/>
                  <a:pt x="12878" y="6765"/>
                  <a:pt x="13821" y="6765"/>
                </a:cubicBezTo>
                <a:lnTo>
                  <a:pt x="18146" y="6765"/>
                </a:lnTo>
                <a:lnTo>
                  <a:pt x="18146" y="1"/>
                </a:ln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97" name="Google Shape;1897;p66"/>
          <p:cNvSpPr txBox="1"/>
          <p:nvPr/>
        </p:nvSpPr>
        <p:spPr>
          <a:xfrm>
            <a:off x="5443200" y="4284900"/>
            <a:ext cx="2538000" cy="320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800">
                <a:solidFill>
                  <a:schemeClr val="dk1"/>
                </a:solidFill>
                <a:latin typeface="Hind"/>
                <a:ea typeface="Hind"/>
                <a:cs typeface="Hind"/>
                <a:sym typeface="Hind"/>
              </a:rPr>
              <a:t>Please keep this slide for attribution.</a:t>
            </a:r>
            <a:endParaRPr sz="800">
              <a:solidFill>
                <a:schemeClr val="dk1"/>
              </a:solidFill>
              <a:latin typeface="Hind"/>
              <a:ea typeface="Hind"/>
              <a:cs typeface="Hind"/>
              <a:sym typeface="Hind"/>
            </a:endParaRPr>
          </a:p>
        </p:txBody>
      </p:sp>
      <p:sp>
        <p:nvSpPr>
          <p:cNvPr id="1898" name="Google Shape;1898;p66"/>
          <p:cNvSpPr txBox="1">
            <a:spLocks noGrp="1"/>
          </p:cNvSpPr>
          <p:nvPr>
            <p:ph type="subTitle" idx="1"/>
          </p:nvPr>
        </p:nvSpPr>
        <p:spPr>
          <a:xfrm>
            <a:off x="5446800" y="1767600"/>
            <a:ext cx="2538000" cy="117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endParaRPr/>
          </a:p>
          <a:p>
            <a:pPr marL="0" lvl="0" indent="0" algn="ctr" rtl="0">
              <a:spcBef>
                <a:spcPts val="0"/>
              </a:spcBef>
              <a:spcAft>
                <a:spcPts val="0"/>
              </a:spcAft>
              <a:buNone/>
            </a:pPr>
            <a:r>
              <a:rPr lang="en"/>
              <a:t>youremail@freepik.com </a:t>
            </a:r>
            <a:endParaRPr/>
          </a:p>
          <a:p>
            <a:pPr marL="0" lvl="0" indent="0" algn="ctr" rtl="0">
              <a:lnSpc>
                <a:spcPct val="200000"/>
              </a:lnSpc>
              <a:spcBef>
                <a:spcPts val="0"/>
              </a:spcBef>
              <a:spcAft>
                <a:spcPts val="0"/>
              </a:spcAft>
              <a:buNone/>
            </a:pPr>
            <a:r>
              <a:rPr lang="en"/>
              <a:t>+91  620 421 838 </a:t>
            </a:r>
            <a:endParaRPr/>
          </a:p>
          <a:p>
            <a:pPr marL="0" lvl="0" indent="0" algn="ctr" rtl="0">
              <a:lnSpc>
                <a:spcPct val="200000"/>
              </a:lnSpc>
              <a:spcBef>
                <a:spcPts val="0"/>
              </a:spcBef>
              <a:spcAft>
                <a:spcPts val="0"/>
              </a:spcAft>
              <a:buNone/>
            </a:pPr>
            <a:r>
              <a:rPr lang="en"/>
              <a:t>yourcompany.com</a:t>
            </a:r>
            <a:endParaRPr/>
          </a:p>
          <a:p>
            <a:pPr marL="0" lvl="0" indent="0" algn="ctr" rtl="0">
              <a:spcBef>
                <a:spcPts val="0"/>
              </a:spcBef>
              <a:spcAft>
                <a:spcPts val="0"/>
              </a:spcAft>
              <a:buNone/>
            </a:pPr>
            <a:endParaRPr/>
          </a:p>
        </p:txBody>
      </p:sp>
      <p:grpSp>
        <p:nvGrpSpPr>
          <p:cNvPr id="1899" name="Google Shape;1899;p66"/>
          <p:cNvGrpSpPr/>
          <p:nvPr/>
        </p:nvGrpSpPr>
        <p:grpSpPr>
          <a:xfrm>
            <a:off x="953600" y="1100975"/>
            <a:ext cx="3727650" cy="5216725"/>
            <a:chOff x="1927175" y="238100"/>
            <a:chExt cx="3727650" cy="5216725"/>
          </a:xfrm>
        </p:grpSpPr>
        <p:sp>
          <p:nvSpPr>
            <p:cNvPr id="1900" name="Google Shape;1900;p66"/>
            <p:cNvSpPr/>
            <p:nvPr/>
          </p:nvSpPr>
          <p:spPr>
            <a:xfrm>
              <a:off x="2522500" y="245075"/>
              <a:ext cx="923075" cy="990725"/>
            </a:xfrm>
            <a:custGeom>
              <a:avLst/>
              <a:gdLst/>
              <a:ahLst/>
              <a:cxnLst/>
              <a:rect l="l" t="t" r="r" b="b"/>
              <a:pathLst>
                <a:path w="36923" h="39629" extrusionOk="0">
                  <a:moveTo>
                    <a:pt x="13329" y="1"/>
                  </a:moveTo>
                  <a:cubicBezTo>
                    <a:pt x="11744" y="1"/>
                    <a:pt x="10176" y="691"/>
                    <a:pt x="9115" y="2017"/>
                  </a:cubicBezTo>
                  <a:cubicBezTo>
                    <a:pt x="8166" y="3165"/>
                    <a:pt x="7548" y="4555"/>
                    <a:pt x="6776" y="5835"/>
                  </a:cubicBezTo>
                  <a:cubicBezTo>
                    <a:pt x="5165" y="8550"/>
                    <a:pt x="2252" y="10139"/>
                    <a:pt x="861" y="13052"/>
                  </a:cubicBezTo>
                  <a:cubicBezTo>
                    <a:pt x="0" y="14862"/>
                    <a:pt x="221" y="17179"/>
                    <a:pt x="927" y="19011"/>
                  </a:cubicBezTo>
                  <a:cubicBezTo>
                    <a:pt x="1634" y="20931"/>
                    <a:pt x="3068" y="22520"/>
                    <a:pt x="2825" y="24683"/>
                  </a:cubicBezTo>
                  <a:cubicBezTo>
                    <a:pt x="2671" y="25985"/>
                    <a:pt x="2207" y="27243"/>
                    <a:pt x="1987" y="28523"/>
                  </a:cubicBezTo>
                  <a:cubicBezTo>
                    <a:pt x="1766" y="29803"/>
                    <a:pt x="1854" y="31237"/>
                    <a:pt x="2649" y="32275"/>
                  </a:cubicBezTo>
                  <a:cubicBezTo>
                    <a:pt x="3478" y="33362"/>
                    <a:pt x="4887" y="33748"/>
                    <a:pt x="6296" y="33748"/>
                  </a:cubicBezTo>
                  <a:cubicBezTo>
                    <a:pt x="6688" y="33748"/>
                    <a:pt x="7080" y="33718"/>
                    <a:pt x="7460" y="33665"/>
                  </a:cubicBezTo>
                  <a:cubicBezTo>
                    <a:pt x="9063" y="33442"/>
                    <a:pt x="10628" y="32901"/>
                    <a:pt x="12225" y="32901"/>
                  </a:cubicBezTo>
                  <a:cubicBezTo>
                    <a:pt x="12365" y="32901"/>
                    <a:pt x="12506" y="32906"/>
                    <a:pt x="12646" y="32915"/>
                  </a:cubicBezTo>
                  <a:cubicBezTo>
                    <a:pt x="15052" y="33069"/>
                    <a:pt x="17126" y="34526"/>
                    <a:pt x="19068" y="35938"/>
                  </a:cubicBezTo>
                  <a:cubicBezTo>
                    <a:pt x="20702" y="37152"/>
                    <a:pt x="22578" y="39116"/>
                    <a:pt x="24630" y="39513"/>
                  </a:cubicBezTo>
                  <a:cubicBezTo>
                    <a:pt x="25031" y="39590"/>
                    <a:pt x="25429" y="39629"/>
                    <a:pt x="25820" y="39629"/>
                  </a:cubicBezTo>
                  <a:cubicBezTo>
                    <a:pt x="27453" y="39629"/>
                    <a:pt x="28956" y="38951"/>
                    <a:pt x="29971" y="37527"/>
                  </a:cubicBezTo>
                  <a:cubicBezTo>
                    <a:pt x="31185" y="35850"/>
                    <a:pt x="31538" y="33731"/>
                    <a:pt x="31913" y="31723"/>
                  </a:cubicBezTo>
                  <a:cubicBezTo>
                    <a:pt x="32266" y="29692"/>
                    <a:pt x="32178" y="27839"/>
                    <a:pt x="33568" y="26338"/>
                  </a:cubicBezTo>
                  <a:cubicBezTo>
                    <a:pt x="35179" y="24572"/>
                    <a:pt x="36923" y="22520"/>
                    <a:pt x="36746" y="20136"/>
                  </a:cubicBezTo>
                  <a:cubicBezTo>
                    <a:pt x="36592" y="17863"/>
                    <a:pt x="34760" y="16098"/>
                    <a:pt x="32862" y="14840"/>
                  </a:cubicBezTo>
                  <a:cubicBezTo>
                    <a:pt x="31317" y="13824"/>
                    <a:pt x="29574" y="13008"/>
                    <a:pt x="28227" y="11684"/>
                  </a:cubicBezTo>
                  <a:cubicBezTo>
                    <a:pt x="27036" y="10536"/>
                    <a:pt x="26682" y="8484"/>
                    <a:pt x="26263" y="6939"/>
                  </a:cubicBezTo>
                  <a:cubicBezTo>
                    <a:pt x="26064" y="6100"/>
                    <a:pt x="25800" y="5284"/>
                    <a:pt x="25491" y="4489"/>
                  </a:cubicBezTo>
                  <a:cubicBezTo>
                    <a:pt x="25093" y="3430"/>
                    <a:pt x="23858" y="2900"/>
                    <a:pt x="22710" y="2768"/>
                  </a:cubicBezTo>
                  <a:cubicBezTo>
                    <a:pt x="21584" y="2657"/>
                    <a:pt x="20415" y="2790"/>
                    <a:pt x="19289" y="2525"/>
                  </a:cubicBezTo>
                  <a:cubicBezTo>
                    <a:pt x="18340" y="2260"/>
                    <a:pt x="17457" y="1797"/>
                    <a:pt x="16707" y="1179"/>
                  </a:cubicBezTo>
                  <a:cubicBezTo>
                    <a:pt x="15707" y="386"/>
                    <a:pt x="14513" y="1"/>
                    <a:pt x="13329" y="1"/>
                  </a:cubicBezTo>
                  <a:close/>
                </a:path>
              </a:pathLst>
            </a:custGeom>
            <a:solidFill>
              <a:srgbClr val="CE4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6"/>
            <p:cNvSpPr/>
            <p:nvPr/>
          </p:nvSpPr>
          <p:spPr>
            <a:xfrm>
              <a:off x="2643325" y="474200"/>
              <a:ext cx="667625" cy="590975"/>
            </a:xfrm>
            <a:custGeom>
              <a:avLst/>
              <a:gdLst/>
              <a:ahLst/>
              <a:cxnLst/>
              <a:rect l="l" t="t" r="r" b="b"/>
              <a:pathLst>
                <a:path w="26705" h="23639" extrusionOk="0">
                  <a:moveTo>
                    <a:pt x="14741" y="1"/>
                  </a:moveTo>
                  <a:cubicBezTo>
                    <a:pt x="13933" y="1"/>
                    <a:pt x="13124" y="196"/>
                    <a:pt x="12360" y="488"/>
                  </a:cubicBezTo>
                  <a:cubicBezTo>
                    <a:pt x="10991" y="1018"/>
                    <a:pt x="9733" y="1812"/>
                    <a:pt x="8321" y="2210"/>
                  </a:cubicBezTo>
                  <a:cubicBezTo>
                    <a:pt x="6489" y="2695"/>
                    <a:pt x="4569" y="2210"/>
                    <a:pt x="2804" y="2894"/>
                  </a:cubicBezTo>
                  <a:cubicBezTo>
                    <a:pt x="1435" y="3424"/>
                    <a:pt x="266" y="4461"/>
                    <a:pt x="133" y="6006"/>
                  </a:cubicBezTo>
                  <a:cubicBezTo>
                    <a:pt x="1" y="7418"/>
                    <a:pt x="883" y="8786"/>
                    <a:pt x="1148" y="10155"/>
                  </a:cubicBezTo>
                  <a:cubicBezTo>
                    <a:pt x="1457" y="11633"/>
                    <a:pt x="1523" y="13156"/>
                    <a:pt x="1347" y="14657"/>
                  </a:cubicBezTo>
                  <a:cubicBezTo>
                    <a:pt x="1215" y="15650"/>
                    <a:pt x="994" y="16643"/>
                    <a:pt x="1237" y="17614"/>
                  </a:cubicBezTo>
                  <a:cubicBezTo>
                    <a:pt x="1590" y="18740"/>
                    <a:pt x="2539" y="19600"/>
                    <a:pt x="3708" y="19843"/>
                  </a:cubicBezTo>
                  <a:cubicBezTo>
                    <a:pt x="4437" y="19998"/>
                    <a:pt x="5209" y="19998"/>
                    <a:pt x="5959" y="20174"/>
                  </a:cubicBezTo>
                  <a:cubicBezTo>
                    <a:pt x="6710" y="20329"/>
                    <a:pt x="7438" y="20572"/>
                    <a:pt x="8144" y="20858"/>
                  </a:cubicBezTo>
                  <a:cubicBezTo>
                    <a:pt x="9844" y="21543"/>
                    <a:pt x="11389" y="22558"/>
                    <a:pt x="13110" y="23176"/>
                  </a:cubicBezTo>
                  <a:cubicBezTo>
                    <a:pt x="13937" y="23483"/>
                    <a:pt x="14803" y="23639"/>
                    <a:pt x="15669" y="23639"/>
                  </a:cubicBezTo>
                  <a:cubicBezTo>
                    <a:pt x="16420" y="23639"/>
                    <a:pt x="17171" y="23522"/>
                    <a:pt x="17899" y="23286"/>
                  </a:cubicBezTo>
                  <a:cubicBezTo>
                    <a:pt x="19267" y="22845"/>
                    <a:pt x="19620" y="21388"/>
                    <a:pt x="20238" y="20196"/>
                  </a:cubicBezTo>
                  <a:cubicBezTo>
                    <a:pt x="21077" y="18519"/>
                    <a:pt x="21938" y="16776"/>
                    <a:pt x="23306" y="15451"/>
                  </a:cubicBezTo>
                  <a:cubicBezTo>
                    <a:pt x="23924" y="14856"/>
                    <a:pt x="24674" y="14480"/>
                    <a:pt x="25204" y="13730"/>
                  </a:cubicBezTo>
                  <a:cubicBezTo>
                    <a:pt x="26705" y="11678"/>
                    <a:pt x="26352" y="8808"/>
                    <a:pt x="24387" y="7175"/>
                  </a:cubicBezTo>
                  <a:cubicBezTo>
                    <a:pt x="23218" y="6182"/>
                    <a:pt x="21629" y="5807"/>
                    <a:pt x="20459" y="4836"/>
                  </a:cubicBezTo>
                  <a:cubicBezTo>
                    <a:pt x="19687" y="4196"/>
                    <a:pt x="19135" y="3357"/>
                    <a:pt x="18561" y="2541"/>
                  </a:cubicBezTo>
                  <a:cubicBezTo>
                    <a:pt x="17921" y="1592"/>
                    <a:pt x="17281" y="599"/>
                    <a:pt x="16156" y="223"/>
                  </a:cubicBezTo>
                  <a:cubicBezTo>
                    <a:pt x="15690" y="68"/>
                    <a:pt x="15215" y="1"/>
                    <a:pt x="14741" y="1"/>
                  </a:cubicBezTo>
                  <a:close/>
                </a:path>
              </a:pathLst>
            </a:custGeom>
            <a:solidFill>
              <a:srgbClr val="AD42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6"/>
            <p:cNvSpPr/>
            <p:nvPr/>
          </p:nvSpPr>
          <p:spPr>
            <a:xfrm>
              <a:off x="1942075" y="1048875"/>
              <a:ext cx="654925" cy="818025"/>
            </a:xfrm>
            <a:custGeom>
              <a:avLst/>
              <a:gdLst/>
              <a:ahLst/>
              <a:cxnLst/>
              <a:rect l="l" t="t" r="r" b="b"/>
              <a:pathLst>
                <a:path w="26197" h="32721" extrusionOk="0">
                  <a:moveTo>
                    <a:pt x="22333" y="0"/>
                  </a:moveTo>
                  <a:cubicBezTo>
                    <a:pt x="21861" y="0"/>
                    <a:pt x="21334" y="67"/>
                    <a:pt x="20746" y="211"/>
                  </a:cubicBezTo>
                  <a:cubicBezTo>
                    <a:pt x="18936" y="652"/>
                    <a:pt x="8078" y="13232"/>
                    <a:pt x="2914" y="22369"/>
                  </a:cubicBezTo>
                  <a:cubicBezTo>
                    <a:pt x="1126" y="25547"/>
                    <a:pt x="0" y="28305"/>
                    <a:pt x="199" y="29983"/>
                  </a:cubicBezTo>
                  <a:cubicBezTo>
                    <a:pt x="428" y="31974"/>
                    <a:pt x="1534" y="32720"/>
                    <a:pt x="3012" y="32720"/>
                  </a:cubicBezTo>
                  <a:cubicBezTo>
                    <a:pt x="5662" y="32720"/>
                    <a:pt x="9506" y="30320"/>
                    <a:pt x="11631" y="28394"/>
                  </a:cubicBezTo>
                  <a:cubicBezTo>
                    <a:pt x="13375" y="26805"/>
                    <a:pt x="17104" y="22015"/>
                    <a:pt x="20238" y="17822"/>
                  </a:cubicBezTo>
                  <a:cubicBezTo>
                    <a:pt x="21452" y="16211"/>
                    <a:pt x="22555" y="14688"/>
                    <a:pt x="23438" y="13497"/>
                  </a:cubicBezTo>
                  <a:cubicBezTo>
                    <a:pt x="25248" y="11025"/>
                    <a:pt x="26197" y="8045"/>
                    <a:pt x="26109" y="5000"/>
                  </a:cubicBezTo>
                  <a:cubicBezTo>
                    <a:pt x="26014" y="2443"/>
                    <a:pt x="25188" y="0"/>
                    <a:pt x="22333"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6"/>
            <p:cNvSpPr/>
            <p:nvPr/>
          </p:nvSpPr>
          <p:spPr>
            <a:xfrm>
              <a:off x="3276725" y="1051200"/>
              <a:ext cx="361400" cy="865725"/>
            </a:xfrm>
            <a:custGeom>
              <a:avLst/>
              <a:gdLst/>
              <a:ahLst/>
              <a:cxnLst/>
              <a:rect l="l" t="t" r="r" b="b"/>
              <a:pathLst>
                <a:path w="14456" h="34629" extrusionOk="0">
                  <a:moveTo>
                    <a:pt x="955" y="1"/>
                  </a:moveTo>
                  <a:cubicBezTo>
                    <a:pt x="448" y="1"/>
                    <a:pt x="130" y="268"/>
                    <a:pt x="111" y="890"/>
                  </a:cubicBezTo>
                  <a:cubicBezTo>
                    <a:pt x="22" y="3428"/>
                    <a:pt x="0" y="5856"/>
                    <a:pt x="45" y="8173"/>
                  </a:cubicBezTo>
                  <a:cubicBezTo>
                    <a:pt x="354" y="22938"/>
                    <a:pt x="3200" y="32781"/>
                    <a:pt x="5562" y="33796"/>
                  </a:cubicBezTo>
                  <a:cubicBezTo>
                    <a:pt x="6600" y="34239"/>
                    <a:pt x="7859" y="34629"/>
                    <a:pt x="9109" y="34629"/>
                  </a:cubicBezTo>
                  <a:cubicBezTo>
                    <a:pt x="11155" y="34629"/>
                    <a:pt x="13174" y="33584"/>
                    <a:pt x="14147" y="30022"/>
                  </a:cubicBezTo>
                  <a:cubicBezTo>
                    <a:pt x="14456" y="28919"/>
                    <a:pt x="13970" y="25763"/>
                    <a:pt x="13176" y="22055"/>
                  </a:cubicBezTo>
                  <a:cubicBezTo>
                    <a:pt x="11918" y="16162"/>
                    <a:pt x="9799" y="8924"/>
                    <a:pt x="8696" y="6606"/>
                  </a:cubicBezTo>
                  <a:cubicBezTo>
                    <a:pt x="7255" y="3638"/>
                    <a:pt x="2824" y="1"/>
                    <a:pt x="955"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6"/>
            <p:cNvSpPr/>
            <p:nvPr/>
          </p:nvSpPr>
          <p:spPr>
            <a:xfrm>
              <a:off x="3260175" y="5137550"/>
              <a:ext cx="805000" cy="317275"/>
            </a:xfrm>
            <a:custGeom>
              <a:avLst/>
              <a:gdLst/>
              <a:ahLst/>
              <a:cxnLst/>
              <a:rect l="l" t="t" r="r" b="b"/>
              <a:pathLst>
                <a:path w="32200" h="12691" extrusionOk="0">
                  <a:moveTo>
                    <a:pt x="12139" y="0"/>
                  </a:moveTo>
                  <a:lnTo>
                    <a:pt x="0" y="949"/>
                  </a:lnTo>
                  <a:lnTo>
                    <a:pt x="883" y="6974"/>
                  </a:lnTo>
                  <a:lnTo>
                    <a:pt x="1722" y="12690"/>
                  </a:lnTo>
                  <a:lnTo>
                    <a:pt x="32200" y="12690"/>
                  </a:lnTo>
                  <a:cubicBezTo>
                    <a:pt x="32200" y="12690"/>
                    <a:pt x="30037" y="8938"/>
                    <a:pt x="24961" y="7835"/>
                  </a:cubicBezTo>
                  <a:cubicBezTo>
                    <a:pt x="22776" y="7394"/>
                    <a:pt x="20613" y="6731"/>
                    <a:pt x="18561" y="5871"/>
                  </a:cubicBezTo>
                  <a:cubicBezTo>
                    <a:pt x="12337" y="3200"/>
                    <a:pt x="12139" y="0"/>
                    <a:pt x="12139"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6"/>
            <p:cNvSpPr/>
            <p:nvPr/>
          </p:nvSpPr>
          <p:spPr>
            <a:xfrm>
              <a:off x="3282250" y="5284300"/>
              <a:ext cx="782925" cy="170525"/>
            </a:xfrm>
            <a:custGeom>
              <a:avLst/>
              <a:gdLst/>
              <a:ahLst/>
              <a:cxnLst/>
              <a:rect l="l" t="t" r="r" b="b"/>
              <a:pathLst>
                <a:path w="31317" h="6821" extrusionOk="0">
                  <a:moveTo>
                    <a:pt x="17678" y="1"/>
                  </a:moveTo>
                  <a:cubicBezTo>
                    <a:pt x="16486" y="1303"/>
                    <a:pt x="15272" y="2892"/>
                    <a:pt x="14698" y="4503"/>
                  </a:cubicBezTo>
                  <a:cubicBezTo>
                    <a:pt x="7393" y="3863"/>
                    <a:pt x="2891" y="1943"/>
                    <a:pt x="0" y="1104"/>
                  </a:cubicBezTo>
                  <a:lnTo>
                    <a:pt x="0" y="1104"/>
                  </a:lnTo>
                  <a:lnTo>
                    <a:pt x="839" y="6820"/>
                  </a:lnTo>
                  <a:lnTo>
                    <a:pt x="31317" y="6820"/>
                  </a:lnTo>
                  <a:cubicBezTo>
                    <a:pt x="31317" y="6820"/>
                    <a:pt x="29154" y="3068"/>
                    <a:pt x="24078" y="1965"/>
                  </a:cubicBezTo>
                  <a:cubicBezTo>
                    <a:pt x="21893" y="1524"/>
                    <a:pt x="19730" y="861"/>
                    <a:pt x="1767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6"/>
            <p:cNvSpPr/>
            <p:nvPr/>
          </p:nvSpPr>
          <p:spPr>
            <a:xfrm>
              <a:off x="2942925" y="2502450"/>
              <a:ext cx="727750" cy="2829325"/>
            </a:xfrm>
            <a:custGeom>
              <a:avLst/>
              <a:gdLst/>
              <a:ahLst/>
              <a:cxnLst/>
              <a:rect l="l" t="t" r="r" b="b"/>
              <a:pathLst>
                <a:path w="29110" h="113173" extrusionOk="0">
                  <a:moveTo>
                    <a:pt x="19841" y="0"/>
                  </a:moveTo>
                  <a:lnTo>
                    <a:pt x="0" y="221"/>
                  </a:lnTo>
                  <a:lnTo>
                    <a:pt x="640" y="7592"/>
                  </a:lnTo>
                  <a:lnTo>
                    <a:pt x="9976" y="113173"/>
                  </a:lnTo>
                  <a:lnTo>
                    <a:pt x="29110" y="106508"/>
                  </a:lnTo>
                  <a:lnTo>
                    <a:pt x="20503" y="7592"/>
                  </a:lnTo>
                  <a:lnTo>
                    <a:pt x="19841"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6"/>
            <p:cNvSpPr/>
            <p:nvPr/>
          </p:nvSpPr>
          <p:spPr>
            <a:xfrm>
              <a:off x="2942925" y="2502450"/>
              <a:ext cx="512575" cy="189825"/>
            </a:xfrm>
            <a:custGeom>
              <a:avLst/>
              <a:gdLst/>
              <a:ahLst/>
              <a:cxnLst/>
              <a:rect l="l" t="t" r="r" b="b"/>
              <a:pathLst>
                <a:path w="20503" h="7593" extrusionOk="0">
                  <a:moveTo>
                    <a:pt x="19841" y="0"/>
                  </a:moveTo>
                  <a:lnTo>
                    <a:pt x="0" y="221"/>
                  </a:lnTo>
                  <a:lnTo>
                    <a:pt x="640" y="7592"/>
                  </a:lnTo>
                  <a:lnTo>
                    <a:pt x="20503" y="7592"/>
                  </a:lnTo>
                  <a:lnTo>
                    <a:pt x="19841"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6"/>
            <p:cNvSpPr/>
            <p:nvPr/>
          </p:nvSpPr>
          <p:spPr>
            <a:xfrm>
              <a:off x="2112000" y="5137550"/>
              <a:ext cx="772475" cy="317275"/>
            </a:xfrm>
            <a:custGeom>
              <a:avLst/>
              <a:gdLst/>
              <a:ahLst/>
              <a:cxnLst/>
              <a:rect l="l" t="t" r="r" b="b"/>
              <a:pathLst>
                <a:path w="30899" h="12691" extrusionOk="0">
                  <a:moveTo>
                    <a:pt x="18650" y="0"/>
                  </a:moveTo>
                  <a:cubicBezTo>
                    <a:pt x="18650" y="0"/>
                    <a:pt x="18804" y="3200"/>
                    <a:pt x="12889" y="5871"/>
                  </a:cubicBezTo>
                  <a:cubicBezTo>
                    <a:pt x="10903" y="6731"/>
                    <a:pt x="8829" y="7394"/>
                    <a:pt x="6688" y="7835"/>
                  </a:cubicBezTo>
                  <a:cubicBezTo>
                    <a:pt x="1744" y="8938"/>
                    <a:pt x="1" y="12690"/>
                    <a:pt x="1" y="12690"/>
                  </a:cubicBezTo>
                  <a:lnTo>
                    <a:pt x="30457" y="12690"/>
                  </a:lnTo>
                  <a:lnTo>
                    <a:pt x="30677" y="6974"/>
                  </a:lnTo>
                  <a:lnTo>
                    <a:pt x="30898" y="949"/>
                  </a:lnTo>
                  <a:lnTo>
                    <a:pt x="18650"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6"/>
            <p:cNvSpPr/>
            <p:nvPr/>
          </p:nvSpPr>
          <p:spPr>
            <a:xfrm>
              <a:off x="2112000" y="5284300"/>
              <a:ext cx="766950" cy="170525"/>
            </a:xfrm>
            <a:custGeom>
              <a:avLst/>
              <a:gdLst/>
              <a:ahLst/>
              <a:cxnLst/>
              <a:rect l="l" t="t" r="r" b="b"/>
              <a:pathLst>
                <a:path w="30678" h="6821" extrusionOk="0">
                  <a:moveTo>
                    <a:pt x="12889" y="1"/>
                  </a:moveTo>
                  <a:cubicBezTo>
                    <a:pt x="10903" y="861"/>
                    <a:pt x="8829" y="1524"/>
                    <a:pt x="6688" y="1965"/>
                  </a:cubicBezTo>
                  <a:cubicBezTo>
                    <a:pt x="1744" y="3068"/>
                    <a:pt x="1" y="6820"/>
                    <a:pt x="1" y="6820"/>
                  </a:cubicBezTo>
                  <a:lnTo>
                    <a:pt x="30457" y="6820"/>
                  </a:lnTo>
                  <a:lnTo>
                    <a:pt x="30677" y="1104"/>
                  </a:lnTo>
                  <a:lnTo>
                    <a:pt x="30677" y="1104"/>
                  </a:lnTo>
                  <a:cubicBezTo>
                    <a:pt x="27875" y="1943"/>
                    <a:pt x="23593" y="3863"/>
                    <a:pt x="16354" y="4503"/>
                  </a:cubicBezTo>
                  <a:cubicBezTo>
                    <a:pt x="15604" y="2914"/>
                    <a:pt x="14214" y="1303"/>
                    <a:pt x="12889"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6"/>
            <p:cNvSpPr/>
            <p:nvPr/>
          </p:nvSpPr>
          <p:spPr>
            <a:xfrm>
              <a:off x="2411050" y="2502450"/>
              <a:ext cx="560025" cy="2829325"/>
            </a:xfrm>
            <a:custGeom>
              <a:avLst/>
              <a:gdLst/>
              <a:ahLst/>
              <a:cxnLst/>
              <a:rect l="l" t="t" r="r" b="b"/>
              <a:pathLst>
                <a:path w="22401" h="113173" extrusionOk="0">
                  <a:moveTo>
                    <a:pt x="0" y="0"/>
                  </a:moveTo>
                  <a:lnTo>
                    <a:pt x="177" y="7592"/>
                  </a:lnTo>
                  <a:lnTo>
                    <a:pt x="2538" y="106508"/>
                  </a:lnTo>
                  <a:lnTo>
                    <a:pt x="22401" y="113173"/>
                  </a:lnTo>
                  <a:lnTo>
                    <a:pt x="22401" y="113173"/>
                  </a:lnTo>
                  <a:lnTo>
                    <a:pt x="20017" y="7592"/>
                  </a:lnTo>
                  <a:lnTo>
                    <a:pt x="19863" y="221"/>
                  </a:lnTo>
                  <a:lnTo>
                    <a:pt x="0"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6"/>
            <p:cNvSpPr/>
            <p:nvPr/>
          </p:nvSpPr>
          <p:spPr>
            <a:xfrm>
              <a:off x="2411050" y="2502450"/>
              <a:ext cx="500450" cy="189825"/>
            </a:xfrm>
            <a:custGeom>
              <a:avLst/>
              <a:gdLst/>
              <a:ahLst/>
              <a:cxnLst/>
              <a:rect l="l" t="t" r="r" b="b"/>
              <a:pathLst>
                <a:path w="20018" h="7593" extrusionOk="0">
                  <a:moveTo>
                    <a:pt x="0" y="0"/>
                  </a:moveTo>
                  <a:lnTo>
                    <a:pt x="177" y="7592"/>
                  </a:lnTo>
                  <a:lnTo>
                    <a:pt x="20017" y="7592"/>
                  </a:lnTo>
                  <a:lnTo>
                    <a:pt x="19863" y="221"/>
                  </a:lnTo>
                  <a:lnTo>
                    <a:pt x="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6"/>
            <p:cNvSpPr/>
            <p:nvPr/>
          </p:nvSpPr>
          <p:spPr>
            <a:xfrm>
              <a:off x="2346500" y="974125"/>
              <a:ext cx="1157550" cy="1572475"/>
            </a:xfrm>
            <a:custGeom>
              <a:avLst/>
              <a:gdLst/>
              <a:ahLst/>
              <a:cxnLst/>
              <a:rect l="l" t="t" r="r" b="b"/>
              <a:pathLst>
                <a:path w="46302" h="62899" extrusionOk="0">
                  <a:moveTo>
                    <a:pt x="14147" y="1"/>
                  </a:moveTo>
                  <a:cubicBezTo>
                    <a:pt x="14147" y="1"/>
                    <a:pt x="13441" y="89"/>
                    <a:pt x="12403" y="288"/>
                  </a:cubicBezTo>
                  <a:cubicBezTo>
                    <a:pt x="9954" y="729"/>
                    <a:pt x="5628" y="1744"/>
                    <a:pt x="4569" y="3201"/>
                  </a:cubicBezTo>
                  <a:cubicBezTo>
                    <a:pt x="3046" y="5297"/>
                    <a:pt x="7835" y="29155"/>
                    <a:pt x="7835" y="29155"/>
                  </a:cubicBezTo>
                  <a:cubicBezTo>
                    <a:pt x="7835" y="29155"/>
                    <a:pt x="0" y="55064"/>
                    <a:pt x="1060" y="62899"/>
                  </a:cubicBezTo>
                  <a:lnTo>
                    <a:pt x="46258" y="62899"/>
                  </a:lnTo>
                  <a:cubicBezTo>
                    <a:pt x="46302" y="61398"/>
                    <a:pt x="46214" y="59919"/>
                    <a:pt x="45971" y="58441"/>
                  </a:cubicBezTo>
                  <a:cubicBezTo>
                    <a:pt x="45574" y="56123"/>
                    <a:pt x="38975" y="34738"/>
                    <a:pt x="37629" y="31185"/>
                  </a:cubicBezTo>
                  <a:cubicBezTo>
                    <a:pt x="39549" y="21364"/>
                    <a:pt x="40100" y="5915"/>
                    <a:pt x="39769" y="4106"/>
                  </a:cubicBezTo>
                  <a:cubicBezTo>
                    <a:pt x="39438" y="2296"/>
                    <a:pt x="35929" y="1391"/>
                    <a:pt x="34296" y="1060"/>
                  </a:cubicBezTo>
                  <a:cubicBezTo>
                    <a:pt x="33502" y="906"/>
                    <a:pt x="32332" y="729"/>
                    <a:pt x="31339" y="575"/>
                  </a:cubicBezTo>
                  <a:cubicBezTo>
                    <a:pt x="30258" y="442"/>
                    <a:pt x="29397" y="332"/>
                    <a:pt x="29397" y="332"/>
                  </a:cubicBezTo>
                  <a:lnTo>
                    <a:pt x="14147"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6"/>
            <p:cNvSpPr/>
            <p:nvPr/>
          </p:nvSpPr>
          <p:spPr>
            <a:xfrm>
              <a:off x="3073675" y="2140500"/>
              <a:ext cx="235625" cy="269800"/>
            </a:xfrm>
            <a:custGeom>
              <a:avLst/>
              <a:gdLst/>
              <a:ahLst/>
              <a:cxnLst/>
              <a:rect l="l" t="t" r="r" b="b"/>
              <a:pathLst>
                <a:path w="9425" h="10792" extrusionOk="0">
                  <a:moveTo>
                    <a:pt x="1" y="1"/>
                  </a:moveTo>
                  <a:lnTo>
                    <a:pt x="1" y="7504"/>
                  </a:lnTo>
                  <a:cubicBezTo>
                    <a:pt x="1" y="7504"/>
                    <a:pt x="222" y="9711"/>
                    <a:pt x="3135" y="10550"/>
                  </a:cubicBezTo>
                  <a:cubicBezTo>
                    <a:pt x="3721" y="10717"/>
                    <a:pt x="4299" y="10792"/>
                    <a:pt x="4852" y="10792"/>
                  </a:cubicBezTo>
                  <a:cubicBezTo>
                    <a:pt x="7066" y="10792"/>
                    <a:pt x="8864" y="9601"/>
                    <a:pt x="9093" y="8453"/>
                  </a:cubicBezTo>
                  <a:cubicBezTo>
                    <a:pt x="9425" y="6886"/>
                    <a:pt x="9226" y="354"/>
                    <a:pt x="9204" y="199"/>
                  </a:cubicBezTo>
                  <a:lnTo>
                    <a:pt x="1"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6"/>
            <p:cNvSpPr/>
            <p:nvPr/>
          </p:nvSpPr>
          <p:spPr>
            <a:xfrm>
              <a:off x="2529675" y="2140500"/>
              <a:ext cx="235050" cy="269800"/>
            </a:xfrm>
            <a:custGeom>
              <a:avLst/>
              <a:gdLst/>
              <a:ahLst/>
              <a:cxnLst/>
              <a:rect l="l" t="t" r="r" b="b"/>
              <a:pathLst>
                <a:path w="9402" h="10792" extrusionOk="0">
                  <a:moveTo>
                    <a:pt x="0" y="1"/>
                  </a:moveTo>
                  <a:lnTo>
                    <a:pt x="0" y="7504"/>
                  </a:lnTo>
                  <a:cubicBezTo>
                    <a:pt x="0" y="7504"/>
                    <a:pt x="199" y="9711"/>
                    <a:pt x="3134" y="10550"/>
                  </a:cubicBezTo>
                  <a:cubicBezTo>
                    <a:pt x="3716" y="10717"/>
                    <a:pt x="4292" y="10792"/>
                    <a:pt x="4843" y="10792"/>
                  </a:cubicBezTo>
                  <a:cubicBezTo>
                    <a:pt x="7051" y="10792"/>
                    <a:pt x="8863" y="9601"/>
                    <a:pt x="9093" y="8453"/>
                  </a:cubicBezTo>
                  <a:cubicBezTo>
                    <a:pt x="9402" y="6886"/>
                    <a:pt x="9225" y="354"/>
                    <a:pt x="9203" y="199"/>
                  </a:cubicBezTo>
                  <a:lnTo>
                    <a:pt x="0"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6"/>
            <p:cNvSpPr/>
            <p:nvPr/>
          </p:nvSpPr>
          <p:spPr>
            <a:xfrm>
              <a:off x="2656575" y="974125"/>
              <a:ext cx="473400" cy="299625"/>
            </a:xfrm>
            <a:custGeom>
              <a:avLst/>
              <a:gdLst/>
              <a:ahLst/>
              <a:cxnLst/>
              <a:rect l="l" t="t" r="r" b="b"/>
              <a:pathLst>
                <a:path w="18936" h="11985" extrusionOk="0">
                  <a:moveTo>
                    <a:pt x="1722" y="1"/>
                  </a:moveTo>
                  <a:cubicBezTo>
                    <a:pt x="1722" y="1"/>
                    <a:pt x="1038" y="89"/>
                    <a:pt x="0" y="288"/>
                  </a:cubicBezTo>
                  <a:cubicBezTo>
                    <a:pt x="376" y="2936"/>
                    <a:pt x="4326" y="10793"/>
                    <a:pt x="9512" y="11984"/>
                  </a:cubicBezTo>
                  <a:cubicBezTo>
                    <a:pt x="15250" y="9689"/>
                    <a:pt x="18495" y="4481"/>
                    <a:pt x="18936" y="575"/>
                  </a:cubicBezTo>
                  <a:cubicBezTo>
                    <a:pt x="17855" y="442"/>
                    <a:pt x="16994" y="332"/>
                    <a:pt x="16994" y="332"/>
                  </a:cubicBezTo>
                  <a:lnTo>
                    <a:pt x="1722"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6"/>
            <p:cNvSpPr/>
            <p:nvPr/>
          </p:nvSpPr>
          <p:spPr>
            <a:xfrm>
              <a:off x="3183475" y="1337175"/>
              <a:ext cx="128575" cy="113675"/>
            </a:xfrm>
            <a:custGeom>
              <a:avLst/>
              <a:gdLst/>
              <a:ahLst/>
              <a:cxnLst/>
              <a:rect l="l" t="t" r="r" b="b"/>
              <a:pathLst>
                <a:path w="5143" h="4547" extrusionOk="0">
                  <a:moveTo>
                    <a:pt x="3664" y="0"/>
                  </a:moveTo>
                  <a:lnTo>
                    <a:pt x="1" y="221"/>
                  </a:lnTo>
                  <a:lnTo>
                    <a:pt x="1832" y="4547"/>
                  </a:lnTo>
                  <a:lnTo>
                    <a:pt x="5143" y="2472"/>
                  </a:lnTo>
                  <a:lnTo>
                    <a:pt x="3664"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6"/>
            <p:cNvSpPr/>
            <p:nvPr/>
          </p:nvSpPr>
          <p:spPr>
            <a:xfrm>
              <a:off x="3011900" y="1168000"/>
              <a:ext cx="268150" cy="204900"/>
            </a:xfrm>
            <a:custGeom>
              <a:avLst/>
              <a:gdLst/>
              <a:ahLst/>
              <a:cxnLst/>
              <a:rect l="l" t="t" r="r" b="b"/>
              <a:pathLst>
                <a:path w="10726" h="8196" extrusionOk="0">
                  <a:moveTo>
                    <a:pt x="5219" y="0"/>
                  </a:moveTo>
                  <a:cubicBezTo>
                    <a:pt x="4283" y="0"/>
                    <a:pt x="3009" y="279"/>
                    <a:pt x="2604" y="522"/>
                  </a:cubicBezTo>
                  <a:cubicBezTo>
                    <a:pt x="2030" y="875"/>
                    <a:pt x="1876" y="2000"/>
                    <a:pt x="1589" y="2221"/>
                  </a:cubicBezTo>
                  <a:cubicBezTo>
                    <a:pt x="1302" y="2442"/>
                    <a:pt x="0" y="2795"/>
                    <a:pt x="0" y="3126"/>
                  </a:cubicBezTo>
                  <a:cubicBezTo>
                    <a:pt x="0" y="3409"/>
                    <a:pt x="498" y="3804"/>
                    <a:pt x="1344" y="3804"/>
                  </a:cubicBezTo>
                  <a:cubicBezTo>
                    <a:pt x="1489" y="3804"/>
                    <a:pt x="1645" y="3792"/>
                    <a:pt x="1810" y="3766"/>
                  </a:cubicBezTo>
                  <a:cubicBezTo>
                    <a:pt x="2935" y="3612"/>
                    <a:pt x="3686" y="1824"/>
                    <a:pt x="3686" y="1824"/>
                  </a:cubicBezTo>
                  <a:lnTo>
                    <a:pt x="4855" y="1691"/>
                  </a:lnTo>
                  <a:cubicBezTo>
                    <a:pt x="4855" y="1691"/>
                    <a:pt x="5407" y="6348"/>
                    <a:pt x="5959" y="6878"/>
                  </a:cubicBezTo>
                  <a:cubicBezTo>
                    <a:pt x="6047" y="6966"/>
                    <a:pt x="6753" y="8003"/>
                    <a:pt x="7857" y="8180"/>
                  </a:cubicBezTo>
                  <a:cubicBezTo>
                    <a:pt x="7932" y="8190"/>
                    <a:pt x="8008" y="8195"/>
                    <a:pt x="8086" y="8195"/>
                  </a:cubicBezTo>
                  <a:cubicBezTo>
                    <a:pt x="9141" y="8195"/>
                    <a:pt x="10342" y="7261"/>
                    <a:pt x="10527" y="6767"/>
                  </a:cubicBezTo>
                  <a:cubicBezTo>
                    <a:pt x="10726" y="6216"/>
                    <a:pt x="6775" y="478"/>
                    <a:pt x="6047" y="125"/>
                  </a:cubicBezTo>
                  <a:cubicBezTo>
                    <a:pt x="5854" y="37"/>
                    <a:pt x="5559" y="0"/>
                    <a:pt x="5219"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6"/>
            <p:cNvSpPr/>
            <p:nvPr/>
          </p:nvSpPr>
          <p:spPr>
            <a:xfrm>
              <a:off x="3031750" y="1111325"/>
              <a:ext cx="78375" cy="321900"/>
            </a:xfrm>
            <a:custGeom>
              <a:avLst/>
              <a:gdLst/>
              <a:ahLst/>
              <a:cxnLst/>
              <a:rect l="l" t="t" r="r" b="b"/>
              <a:pathLst>
                <a:path w="3135" h="12876" extrusionOk="0">
                  <a:moveTo>
                    <a:pt x="2338" y="1"/>
                  </a:moveTo>
                  <a:cubicBezTo>
                    <a:pt x="2002" y="1"/>
                    <a:pt x="1744" y="207"/>
                    <a:pt x="1744" y="207"/>
                  </a:cubicBezTo>
                  <a:cubicBezTo>
                    <a:pt x="1744" y="207"/>
                    <a:pt x="1" y="10359"/>
                    <a:pt x="1" y="10668"/>
                  </a:cubicBezTo>
                  <a:cubicBezTo>
                    <a:pt x="1" y="10973"/>
                    <a:pt x="259" y="12875"/>
                    <a:pt x="500" y="12875"/>
                  </a:cubicBezTo>
                  <a:cubicBezTo>
                    <a:pt x="503" y="12875"/>
                    <a:pt x="505" y="12875"/>
                    <a:pt x="508" y="12875"/>
                  </a:cubicBezTo>
                  <a:cubicBezTo>
                    <a:pt x="773" y="12808"/>
                    <a:pt x="1612" y="11065"/>
                    <a:pt x="1612" y="11065"/>
                  </a:cubicBezTo>
                  <a:cubicBezTo>
                    <a:pt x="1612" y="11065"/>
                    <a:pt x="2825" y="3451"/>
                    <a:pt x="3134" y="494"/>
                  </a:cubicBezTo>
                  <a:cubicBezTo>
                    <a:pt x="2873" y="111"/>
                    <a:pt x="2584" y="1"/>
                    <a:pt x="233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6"/>
            <p:cNvSpPr/>
            <p:nvPr/>
          </p:nvSpPr>
          <p:spPr>
            <a:xfrm>
              <a:off x="3029550" y="1183225"/>
              <a:ext cx="217950" cy="174425"/>
            </a:xfrm>
            <a:custGeom>
              <a:avLst/>
              <a:gdLst/>
              <a:ahLst/>
              <a:cxnLst/>
              <a:rect l="l" t="t" r="r" b="b"/>
              <a:pathLst>
                <a:path w="8718" h="6977" extrusionOk="0">
                  <a:moveTo>
                    <a:pt x="4607" y="0"/>
                  </a:moveTo>
                  <a:cubicBezTo>
                    <a:pt x="3735" y="0"/>
                    <a:pt x="965" y="1954"/>
                    <a:pt x="375" y="2914"/>
                  </a:cubicBezTo>
                  <a:cubicBezTo>
                    <a:pt x="0" y="3510"/>
                    <a:pt x="331" y="3907"/>
                    <a:pt x="640" y="4128"/>
                  </a:cubicBezTo>
                  <a:cubicBezTo>
                    <a:pt x="773" y="4194"/>
                    <a:pt x="883" y="4260"/>
                    <a:pt x="1015" y="4327"/>
                  </a:cubicBezTo>
                  <a:cubicBezTo>
                    <a:pt x="1015" y="4327"/>
                    <a:pt x="905" y="5187"/>
                    <a:pt x="1700" y="5276"/>
                  </a:cubicBezTo>
                  <a:cubicBezTo>
                    <a:pt x="1782" y="5285"/>
                    <a:pt x="1860" y="5290"/>
                    <a:pt x="1938" y="5290"/>
                  </a:cubicBezTo>
                  <a:cubicBezTo>
                    <a:pt x="2048" y="5290"/>
                    <a:pt x="2157" y="5279"/>
                    <a:pt x="2273" y="5254"/>
                  </a:cubicBezTo>
                  <a:cubicBezTo>
                    <a:pt x="2498" y="5926"/>
                    <a:pt x="2817" y="6108"/>
                    <a:pt x="3257" y="6108"/>
                  </a:cubicBezTo>
                  <a:cubicBezTo>
                    <a:pt x="3337" y="6108"/>
                    <a:pt x="3421" y="6102"/>
                    <a:pt x="3509" y="6092"/>
                  </a:cubicBezTo>
                  <a:cubicBezTo>
                    <a:pt x="3598" y="6313"/>
                    <a:pt x="3752" y="6490"/>
                    <a:pt x="3907" y="6644"/>
                  </a:cubicBezTo>
                  <a:cubicBezTo>
                    <a:pt x="4127" y="6843"/>
                    <a:pt x="4392" y="6953"/>
                    <a:pt x="4657" y="6975"/>
                  </a:cubicBezTo>
                  <a:cubicBezTo>
                    <a:pt x="4664" y="6976"/>
                    <a:pt x="4672" y="6976"/>
                    <a:pt x="4681" y="6976"/>
                  </a:cubicBezTo>
                  <a:cubicBezTo>
                    <a:pt x="5176" y="6976"/>
                    <a:pt x="7996" y="5753"/>
                    <a:pt x="8365" y="5276"/>
                  </a:cubicBezTo>
                  <a:cubicBezTo>
                    <a:pt x="8718" y="4790"/>
                    <a:pt x="5738" y="67"/>
                    <a:pt x="4635" y="1"/>
                  </a:cubicBezTo>
                  <a:cubicBezTo>
                    <a:pt x="4626" y="1"/>
                    <a:pt x="4616" y="0"/>
                    <a:pt x="4607"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6"/>
            <p:cNvSpPr/>
            <p:nvPr/>
          </p:nvSpPr>
          <p:spPr>
            <a:xfrm>
              <a:off x="3045550" y="1224625"/>
              <a:ext cx="112025" cy="66775"/>
            </a:xfrm>
            <a:custGeom>
              <a:avLst/>
              <a:gdLst/>
              <a:ahLst/>
              <a:cxnLst/>
              <a:rect l="l" t="t" r="r" b="b"/>
              <a:pathLst>
                <a:path w="4481" h="2671" extrusionOk="0">
                  <a:moveTo>
                    <a:pt x="4480" y="0"/>
                  </a:moveTo>
                  <a:cubicBezTo>
                    <a:pt x="4414" y="22"/>
                    <a:pt x="2737" y="398"/>
                    <a:pt x="2075" y="618"/>
                  </a:cubicBezTo>
                  <a:cubicBezTo>
                    <a:pt x="1192" y="993"/>
                    <a:pt x="486" y="1633"/>
                    <a:pt x="0" y="2472"/>
                  </a:cubicBezTo>
                  <a:cubicBezTo>
                    <a:pt x="133" y="2538"/>
                    <a:pt x="243" y="2604"/>
                    <a:pt x="375" y="2671"/>
                  </a:cubicBezTo>
                  <a:cubicBezTo>
                    <a:pt x="486" y="2384"/>
                    <a:pt x="1016" y="1942"/>
                    <a:pt x="1501" y="1589"/>
                  </a:cubicBezTo>
                  <a:cubicBezTo>
                    <a:pt x="1964" y="1236"/>
                    <a:pt x="4414" y="44"/>
                    <a:pt x="4480"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6"/>
            <p:cNvSpPr/>
            <p:nvPr/>
          </p:nvSpPr>
          <p:spPr>
            <a:xfrm>
              <a:off x="3072025" y="1267650"/>
              <a:ext cx="97675" cy="47850"/>
            </a:xfrm>
            <a:custGeom>
              <a:avLst/>
              <a:gdLst/>
              <a:ahLst/>
              <a:cxnLst/>
              <a:rect l="l" t="t" r="r" b="b"/>
              <a:pathLst>
                <a:path w="3907" h="1914" extrusionOk="0">
                  <a:moveTo>
                    <a:pt x="3907" y="1"/>
                  </a:moveTo>
                  <a:cubicBezTo>
                    <a:pt x="3863" y="1"/>
                    <a:pt x="1832" y="332"/>
                    <a:pt x="1016" y="950"/>
                  </a:cubicBezTo>
                  <a:cubicBezTo>
                    <a:pt x="641" y="1237"/>
                    <a:pt x="310" y="1546"/>
                    <a:pt x="1" y="1899"/>
                  </a:cubicBezTo>
                  <a:cubicBezTo>
                    <a:pt x="83" y="1908"/>
                    <a:pt x="161" y="1913"/>
                    <a:pt x="239" y="1913"/>
                  </a:cubicBezTo>
                  <a:cubicBezTo>
                    <a:pt x="349" y="1913"/>
                    <a:pt x="458" y="1902"/>
                    <a:pt x="574" y="1877"/>
                  </a:cubicBezTo>
                  <a:lnTo>
                    <a:pt x="3907"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6"/>
            <p:cNvSpPr/>
            <p:nvPr/>
          </p:nvSpPr>
          <p:spPr>
            <a:xfrm>
              <a:off x="3117275" y="1312350"/>
              <a:ext cx="64575" cy="36975"/>
            </a:xfrm>
            <a:custGeom>
              <a:avLst/>
              <a:gdLst/>
              <a:ahLst/>
              <a:cxnLst/>
              <a:rect l="l" t="t" r="r" b="b"/>
              <a:pathLst>
                <a:path w="2583" h="1479" extrusionOk="0">
                  <a:moveTo>
                    <a:pt x="2582" y="0"/>
                  </a:moveTo>
                  <a:lnTo>
                    <a:pt x="0" y="927"/>
                  </a:lnTo>
                  <a:cubicBezTo>
                    <a:pt x="89" y="1148"/>
                    <a:pt x="243" y="1325"/>
                    <a:pt x="398" y="1479"/>
                  </a:cubicBezTo>
                  <a:cubicBezTo>
                    <a:pt x="1324" y="1082"/>
                    <a:pt x="2582" y="0"/>
                    <a:pt x="258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6"/>
            <p:cNvSpPr/>
            <p:nvPr/>
          </p:nvSpPr>
          <p:spPr>
            <a:xfrm>
              <a:off x="3136025" y="1330550"/>
              <a:ext cx="512050" cy="599400"/>
            </a:xfrm>
            <a:custGeom>
              <a:avLst/>
              <a:gdLst/>
              <a:ahLst/>
              <a:cxnLst/>
              <a:rect l="l" t="t" r="r" b="b"/>
              <a:pathLst>
                <a:path w="20482" h="23976" extrusionOk="0">
                  <a:moveTo>
                    <a:pt x="7151" y="1"/>
                  </a:moveTo>
                  <a:lnTo>
                    <a:pt x="1" y="4282"/>
                  </a:lnTo>
                  <a:cubicBezTo>
                    <a:pt x="1" y="4282"/>
                    <a:pt x="7151" y="19885"/>
                    <a:pt x="8828" y="21651"/>
                  </a:cubicBezTo>
                  <a:cubicBezTo>
                    <a:pt x="10087" y="22959"/>
                    <a:pt x="12024" y="23976"/>
                    <a:pt x="14101" y="23976"/>
                  </a:cubicBezTo>
                  <a:cubicBezTo>
                    <a:pt x="14828" y="23976"/>
                    <a:pt x="15572" y="23851"/>
                    <a:pt x="16310" y="23571"/>
                  </a:cubicBezTo>
                  <a:cubicBezTo>
                    <a:pt x="19157" y="22512"/>
                    <a:pt x="20481" y="19576"/>
                    <a:pt x="19775" y="16641"/>
                  </a:cubicBezTo>
                  <a:cubicBezTo>
                    <a:pt x="19091" y="13706"/>
                    <a:pt x="7151" y="1"/>
                    <a:pt x="7151"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6"/>
            <p:cNvSpPr/>
            <p:nvPr/>
          </p:nvSpPr>
          <p:spPr>
            <a:xfrm>
              <a:off x="2579325" y="1325600"/>
              <a:ext cx="614100" cy="706225"/>
            </a:xfrm>
            <a:custGeom>
              <a:avLst/>
              <a:gdLst/>
              <a:ahLst/>
              <a:cxnLst/>
              <a:rect l="l" t="t" r="r" b="b"/>
              <a:pathLst>
                <a:path w="24564" h="28249" extrusionOk="0">
                  <a:moveTo>
                    <a:pt x="1" y="0"/>
                  </a:moveTo>
                  <a:lnTo>
                    <a:pt x="950" y="28249"/>
                  </a:lnTo>
                  <a:lnTo>
                    <a:pt x="23924" y="28249"/>
                  </a:lnTo>
                  <a:lnTo>
                    <a:pt x="24564" y="79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6"/>
            <p:cNvSpPr/>
            <p:nvPr/>
          </p:nvSpPr>
          <p:spPr>
            <a:xfrm>
              <a:off x="2433675" y="1429600"/>
              <a:ext cx="185950" cy="253425"/>
            </a:xfrm>
            <a:custGeom>
              <a:avLst/>
              <a:gdLst/>
              <a:ahLst/>
              <a:cxnLst/>
              <a:rect l="l" t="t" r="r" b="b"/>
              <a:pathLst>
                <a:path w="7438" h="10137" extrusionOk="0">
                  <a:moveTo>
                    <a:pt x="6144" y="0"/>
                  </a:moveTo>
                  <a:cubicBezTo>
                    <a:pt x="5769" y="0"/>
                    <a:pt x="5394" y="120"/>
                    <a:pt x="5076" y="342"/>
                  </a:cubicBezTo>
                  <a:cubicBezTo>
                    <a:pt x="4414" y="850"/>
                    <a:pt x="1369" y="4491"/>
                    <a:pt x="795" y="6014"/>
                  </a:cubicBezTo>
                  <a:cubicBezTo>
                    <a:pt x="221" y="7559"/>
                    <a:pt x="0" y="9324"/>
                    <a:pt x="905" y="9788"/>
                  </a:cubicBezTo>
                  <a:cubicBezTo>
                    <a:pt x="1332" y="10007"/>
                    <a:pt x="1818" y="10137"/>
                    <a:pt x="2361" y="10137"/>
                  </a:cubicBezTo>
                  <a:cubicBezTo>
                    <a:pt x="2968" y="10137"/>
                    <a:pt x="3646" y="9974"/>
                    <a:pt x="4392" y="9589"/>
                  </a:cubicBezTo>
                  <a:cubicBezTo>
                    <a:pt x="5805" y="8861"/>
                    <a:pt x="6356" y="6764"/>
                    <a:pt x="6356" y="6698"/>
                  </a:cubicBezTo>
                  <a:cubicBezTo>
                    <a:pt x="6356" y="6610"/>
                    <a:pt x="7438" y="1070"/>
                    <a:pt x="7438" y="1070"/>
                  </a:cubicBezTo>
                  <a:cubicBezTo>
                    <a:pt x="7438" y="1070"/>
                    <a:pt x="7151" y="210"/>
                    <a:pt x="6577" y="55"/>
                  </a:cubicBezTo>
                  <a:cubicBezTo>
                    <a:pt x="6435" y="18"/>
                    <a:pt x="6289" y="0"/>
                    <a:pt x="6144"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6"/>
            <p:cNvSpPr/>
            <p:nvPr/>
          </p:nvSpPr>
          <p:spPr>
            <a:xfrm>
              <a:off x="2555050" y="1430475"/>
              <a:ext cx="156175" cy="207575"/>
            </a:xfrm>
            <a:custGeom>
              <a:avLst/>
              <a:gdLst/>
              <a:ahLst/>
              <a:cxnLst/>
              <a:rect l="l" t="t" r="r" b="b"/>
              <a:pathLst>
                <a:path w="6247" h="8303" extrusionOk="0">
                  <a:moveTo>
                    <a:pt x="1860" y="1"/>
                  </a:moveTo>
                  <a:cubicBezTo>
                    <a:pt x="1807" y="1"/>
                    <a:pt x="1760" y="7"/>
                    <a:pt x="1722" y="20"/>
                  </a:cubicBezTo>
                  <a:cubicBezTo>
                    <a:pt x="1104" y="241"/>
                    <a:pt x="861" y="1102"/>
                    <a:pt x="1236" y="1344"/>
                  </a:cubicBezTo>
                  <a:cubicBezTo>
                    <a:pt x="883" y="1477"/>
                    <a:pt x="619" y="1808"/>
                    <a:pt x="574" y="2205"/>
                  </a:cubicBezTo>
                  <a:cubicBezTo>
                    <a:pt x="486" y="2602"/>
                    <a:pt x="1060" y="2911"/>
                    <a:pt x="1060" y="2911"/>
                  </a:cubicBezTo>
                  <a:cubicBezTo>
                    <a:pt x="773" y="3066"/>
                    <a:pt x="508" y="3242"/>
                    <a:pt x="265" y="3441"/>
                  </a:cubicBezTo>
                  <a:cubicBezTo>
                    <a:pt x="89" y="3684"/>
                    <a:pt x="310" y="4545"/>
                    <a:pt x="508" y="4655"/>
                  </a:cubicBezTo>
                  <a:cubicBezTo>
                    <a:pt x="243" y="5317"/>
                    <a:pt x="1" y="5648"/>
                    <a:pt x="89" y="5935"/>
                  </a:cubicBezTo>
                  <a:cubicBezTo>
                    <a:pt x="177" y="6244"/>
                    <a:pt x="1832" y="7745"/>
                    <a:pt x="2384" y="7965"/>
                  </a:cubicBezTo>
                  <a:cubicBezTo>
                    <a:pt x="2734" y="8113"/>
                    <a:pt x="3527" y="8302"/>
                    <a:pt x="4157" y="8302"/>
                  </a:cubicBezTo>
                  <a:cubicBezTo>
                    <a:pt x="4561" y="8302"/>
                    <a:pt x="4898" y="8225"/>
                    <a:pt x="5010" y="8009"/>
                  </a:cubicBezTo>
                  <a:cubicBezTo>
                    <a:pt x="5077" y="7943"/>
                    <a:pt x="5099" y="7833"/>
                    <a:pt x="5099" y="7745"/>
                  </a:cubicBezTo>
                  <a:cubicBezTo>
                    <a:pt x="5077" y="7391"/>
                    <a:pt x="4569" y="7237"/>
                    <a:pt x="4326" y="7149"/>
                  </a:cubicBezTo>
                  <a:cubicBezTo>
                    <a:pt x="3766" y="6825"/>
                    <a:pt x="3226" y="6460"/>
                    <a:pt x="2708" y="6073"/>
                  </a:cubicBezTo>
                  <a:lnTo>
                    <a:pt x="2708" y="6073"/>
                  </a:lnTo>
                  <a:cubicBezTo>
                    <a:pt x="2897" y="6150"/>
                    <a:pt x="3863" y="6701"/>
                    <a:pt x="4515" y="6701"/>
                  </a:cubicBezTo>
                  <a:cubicBezTo>
                    <a:pt x="4756" y="6701"/>
                    <a:pt x="4955" y="6625"/>
                    <a:pt x="5054" y="6420"/>
                  </a:cubicBezTo>
                  <a:cubicBezTo>
                    <a:pt x="5430" y="5626"/>
                    <a:pt x="3973" y="4831"/>
                    <a:pt x="3554" y="4589"/>
                  </a:cubicBezTo>
                  <a:cubicBezTo>
                    <a:pt x="3068" y="4236"/>
                    <a:pt x="2605" y="3860"/>
                    <a:pt x="2163" y="3441"/>
                  </a:cubicBezTo>
                  <a:lnTo>
                    <a:pt x="2163" y="3441"/>
                  </a:lnTo>
                  <a:cubicBezTo>
                    <a:pt x="2201" y="3460"/>
                    <a:pt x="3840" y="4256"/>
                    <a:pt x="4701" y="4256"/>
                  </a:cubicBezTo>
                  <a:cubicBezTo>
                    <a:pt x="4856" y="4256"/>
                    <a:pt x="4986" y="4230"/>
                    <a:pt x="5077" y="4169"/>
                  </a:cubicBezTo>
                  <a:cubicBezTo>
                    <a:pt x="5143" y="4125"/>
                    <a:pt x="5187" y="4059"/>
                    <a:pt x="5231" y="3993"/>
                  </a:cubicBezTo>
                  <a:cubicBezTo>
                    <a:pt x="5430" y="3551"/>
                    <a:pt x="4746" y="2911"/>
                    <a:pt x="4723" y="2889"/>
                  </a:cubicBezTo>
                  <a:cubicBezTo>
                    <a:pt x="4726" y="2889"/>
                    <a:pt x="4729" y="2888"/>
                    <a:pt x="4732" y="2888"/>
                  </a:cubicBezTo>
                  <a:cubicBezTo>
                    <a:pt x="4811" y="2888"/>
                    <a:pt x="5062" y="3073"/>
                    <a:pt x="5382" y="3073"/>
                  </a:cubicBezTo>
                  <a:cubicBezTo>
                    <a:pt x="5487" y="3073"/>
                    <a:pt x="5600" y="3053"/>
                    <a:pt x="5717" y="3000"/>
                  </a:cubicBezTo>
                  <a:cubicBezTo>
                    <a:pt x="6246" y="2757"/>
                    <a:pt x="6246" y="2029"/>
                    <a:pt x="5717" y="1808"/>
                  </a:cubicBezTo>
                  <a:cubicBezTo>
                    <a:pt x="5219" y="1538"/>
                    <a:pt x="2692" y="1"/>
                    <a:pt x="1860"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6"/>
            <p:cNvSpPr/>
            <p:nvPr/>
          </p:nvSpPr>
          <p:spPr>
            <a:xfrm>
              <a:off x="2599750" y="1466675"/>
              <a:ext cx="91050" cy="63625"/>
            </a:xfrm>
            <a:custGeom>
              <a:avLst/>
              <a:gdLst/>
              <a:ahLst/>
              <a:cxnLst/>
              <a:rect l="l" t="t" r="r" b="b"/>
              <a:pathLst>
                <a:path w="3642" h="2545" extrusionOk="0">
                  <a:moveTo>
                    <a:pt x="112" y="1"/>
                  </a:moveTo>
                  <a:cubicBezTo>
                    <a:pt x="64" y="1"/>
                    <a:pt x="26" y="9"/>
                    <a:pt x="0" y="29"/>
                  </a:cubicBezTo>
                  <a:cubicBezTo>
                    <a:pt x="574" y="382"/>
                    <a:pt x="2538" y="1618"/>
                    <a:pt x="3443" y="2545"/>
                  </a:cubicBezTo>
                  <a:cubicBezTo>
                    <a:pt x="3642" y="2103"/>
                    <a:pt x="2958" y="1463"/>
                    <a:pt x="2935" y="1441"/>
                  </a:cubicBezTo>
                  <a:cubicBezTo>
                    <a:pt x="2935" y="1441"/>
                    <a:pt x="717" y="1"/>
                    <a:pt x="11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6"/>
            <p:cNvSpPr/>
            <p:nvPr/>
          </p:nvSpPr>
          <p:spPr>
            <a:xfrm>
              <a:off x="2578775" y="1554550"/>
              <a:ext cx="103750" cy="69550"/>
            </a:xfrm>
            <a:custGeom>
              <a:avLst/>
              <a:gdLst/>
              <a:ahLst/>
              <a:cxnLst/>
              <a:rect l="l" t="t" r="r" b="b"/>
              <a:pathLst>
                <a:path w="4150" h="2782" extrusionOk="0">
                  <a:moveTo>
                    <a:pt x="1" y="1"/>
                  </a:moveTo>
                  <a:lnTo>
                    <a:pt x="1" y="1"/>
                  </a:lnTo>
                  <a:cubicBezTo>
                    <a:pt x="332" y="464"/>
                    <a:pt x="707" y="906"/>
                    <a:pt x="1104" y="1325"/>
                  </a:cubicBezTo>
                  <a:cubicBezTo>
                    <a:pt x="1678" y="2031"/>
                    <a:pt x="3355" y="2274"/>
                    <a:pt x="4150" y="2782"/>
                  </a:cubicBezTo>
                  <a:cubicBezTo>
                    <a:pt x="4105" y="2428"/>
                    <a:pt x="3620" y="2252"/>
                    <a:pt x="3377" y="2186"/>
                  </a:cubicBezTo>
                  <a:cubicBezTo>
                    <a:pt x="2803" y="1855"/>
                    <a:pt x="2252" y="1480"/>
                    <a:pt x="1722" y="1082"/>
                  </a:cubicBezTo>
                  <a:lnTo>
                    <a:pt x="1"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6"/>
            <p:cNvSpPr/>
            <p:nvPr/>
          </p:nvSpPr>
          <p:spPr>
            <a:xfrm>
              <a:off x="1927175" y="1550150"/>
              <a:ext cx="599200" cy="366400"/>
            </a:xfrm>
            <a:custGeom>
              <a:avLst/>
              <a:gdLst/>
              <a:ahLst/>
              <a:cxnLst/>
              <a:rect l="l" t="t" r="r" b="b"/>
              <a:pathLst>
                <a:path w="23968" h="14656" extrusionOk="0">
                  <a:moveTo>
                    <a:pt x="20856" y="0"/>
                  </a:moveTo>
                  <a:cubicBezTo>
                    <a:pt x="20856" y="0"/>
                    <a:pt x="2605" y="3620"/>
                    <a:pt x="1303" y="7129"/>
                  </a:cubicBezTo>
                  <a:cubicBezTo>
                    <a:pt x="1" y="10638"/>
                    <a:pt x="1788" y="14544"/>
                    <a:pt x="6114" y="14654"/>
                  </a:cubicBezTo>
                  <a:cubicBezTo>
                    <a:pt x="6154" y="14655"/>
                    <a:pt x="6195" y="14656"/>
                    <a:pt x="6236" y="14656"/>
                  </a:cubicBezTo>
                  <a:cubicBezTo>
                    <a:pt x="10594" y="14656"/>
                    <a:pt x="19901" y="8912"/>
                    <a:pt x="23968" y="6136"/>
                  </a:cubicBezTo>
                  <a:cubicBezTo>
                    <a:pt x="23372" y="4635"/>
                    <a:pt x="20856" y="0"/>
                    <a:pt x="20856"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6"/>
            <p:cNvSpPr/>
            <p:nvPr/>
          </p:nvSpPr>
          <p:spPr>
            <a:xfrm>
              <a:off x="2610225" y="499425"/>
              <a:ext cx="164450" cy="164500"/>
            </a:xfrm>
            <a:custGeom>
              <a:avLst/>
              <a:gdLst/>
              <a:ahLst/>
              <a:cxnLst/>
              <a:rect l="l" t="t" r="r" b="b"/>
              <a:pathLst>
                <a:path w="6578" h="6580" extrusionOk="0">
                  <a:moveTo>
                    <a:pt x="2434" y="0"/>
                  </a:moveTo>
                  <a:cubicBezTo>
                    <a:pt x="2195" y="0"/>
                    <a:pt x="1942" y="74"/>
                    <a:pt x="1678" y="252"/>
                  </a:cubicBezTo>
                  <a:cubicBezTo>
                    <a:pt x="1" y="1355"/>
                    <a:pt x="1281" y="3408"/>
                    <a:pt x="2207" y="4092"/>
                  </a:cubicBezTo>
                  <a:cubicBezTo>
                    <a:pt x="3323" y="4888"/>
                    <a:pt x="3984" y="6580"/>
                    <a:pt x="4794" y="6580"/>
                  </a:cubicBezTo>
                  <a:cubicBezTo>
                    <a:pt x="4994" y="6580"/>
                    <a:pt x="5203" y="6477"/>
                    <a:pt x="5430" y="6233"/>
                  </a:cubicBezTo>
                  <a:cubicBezTo>
                    <a:pt x="6577" y="5019"/>
                    <a:pt x="4503" y="1929"/>
                    <a:pt x="4503" y="1929"/>
                  </a:cubicBezTo>
                  <a:cubicBezTo>
                    <a:pt x="4503" y="1929"/>
                    <a:pt x="3654" y="0"/>
                    <a:pt x="243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6"/>
            <p:cNvSpPr/>
            <p:nvPr/>
          </p:nvSpPr>
          <p:spPr>
            <a:xfrm>
              <a:off x="3027900" y="499425"/>
              <a:ext cx="164425" cy="164500"/>
            </a:xfrm>
            <a:custGeom>
              <a:avLst/>
              <a:gdLst/>
              <a:ahLst/>
              <a:cxnLst/>
              <a:rect l="l" t="t" r="r" b="b"/>
              <a:pathLst>
                <a:path w="6577" h="6580" extrusionOk="0">
                  <a:moveTo>
                    <a:pt x="4164" y="0"/>
                  </a:moveTo>
                  <a:cubicBezTo>
                    <a:pt x="2939" y="0"/>
                    <a:pt x="2075" y="1929"/>
                    <a:pt x="2075" y="1929"/>
                  </a:cubicBezTo>
                  <a:cubicBezTo>
                    <a:pt x="2075" y="1929"/>
                    <a:pt x="0" y="5019"/>
                    <a:pt x="1148" y="6233"/>
                  </a:cubicBezTo>
                  <a:cubicBezTo>
                    <a:pt x="1375" y="6477"/>
                    <a:pt x="1584" y="6580"/>
                    <a:pt x="1785" y="6580"/>
                  </a:cubicBezTo>
                  <a:cubicBezTo>
                    <a:pt x="2601" y="6580"/>
                    <a:pt x="3272" y="4888"/>
                    <a:pt x="4370" y="4092"/>
                  </a:cubicBezTo>
                  <a:cubicBezTo>
                    <a:pt x="5319" y="3408"/>
                    <a:pt x="6577" y="1355"/>
                    <a:pt x="4922" y="252"/>
                  </a:cubicBezTo>
                  <a:cubicBezTo>
                    <a:pt x="4658" y="74"/>
                    <a:pt x="4404" y="0"/>
                    <a:pt x="416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6"/>
            <p:cNvSpPr/>
            <p:nvPr/>
          </p:nvSpPr>
          <p:spPr>
            <a:xfrm>
              <a:off x="2699600" y="745150"/>
              <a:ext cx="391775" cy="473975"/>
            </a:xfrm>
            <a:custGeom>
              <a:avLst/>
              <a:gdLst/>
              <a:ahLst/>
              <a:cxnLst/>
              <a:rect l="l" t="t" r="r" b="b"/>
              <a:pathLst>
                <a:path w="15671" h="18959" extrusionOk="0">
                  <a:moveTo>
                    <a:pt x="4746" y="1"/>
                  </a:moveTo>
                  <a:lnTo>
                    <a:pt x="4746" y="1"/>
                  </a:lnTo>
                  <a:cubicBezTo>
                    <a:pt x="4790" y="111"/>
                    <a:pt x="4657" y="5320"/>
                    <a:pt x="4039" y="6732"/>
                  </a:cubicBezTo>
                  <a:cubicBezTo>
                    <a:pt x="3179" y="8696"/>
                    <a:pt x="1" y="9160"/>
                    <a:pt x="1" y="9160"/>
                  </a:cubicBezTo>
                  <a:cubicBezTo>
                    <a:pt x="1" y="9160"/>
                    <a:pt x="3289" y="18076"/>
                    <a:pt x="8056" y="18959"/>
                  </a:cubicBezTo>
                  <a:cubicBezTo>
                    <a:pt x="11962" y="17392"/>
                    <a:pt x="14522" y="12713"/>
                    <a:pt x="15670" y="9535"/>
                  </a:cubicBezTo>
                  <a:cubicBezTo>
                    <a:pt x="12691" y="9116"/>
                    <a:pt x="11896" y="7681"/>
                    <a:pt x="11742" y="6335"/>
                  </a:cubicBezTo>
                  <a:cubicBezTo>
                    <a:pt x="11631" y="5187"/>
                    <a:pt x="11300" y="155"/>
                    <a:pt x="11300" y="155"/>
                  </a:cubicBezTo>
                  <a:lnTo>
                    <a:pt x="4746"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6"/>
            <p:cNvSpPr/>
            <p:nvPr/>
          </p:nvSpPr>
          <p:spPr>
            <a:xfrm>
              <a:off x="2701825" y="358950"/>
              <a:ext cx="402775" cy="459625"/>
            </a:xfrm>
            <a:custGeom>
              <a:avLst/>
              <a:gdLst/>
              <a:ahLst/>
              <a:cxnLst/>
              <a:rect l="l" t="t" r="r" b="b"/>
              <a:pathLst>
                <a:path w="16111" h="18385" extrusionOk="0">
                  <a:moveTo>
                    <a:pt x="12646" y="0"/>
                  </a:moveTo>
                  <a:cubicBezTo>
                    <a:pt x="11631" y="1611"/>
                    <a:pt x="9909" y="3156"/>
                    <a:pt x="7504" y="3553"/>
                  </a:cubicBezTo>
                  <a:cubicBezTo>
                    <a:pt x="5120" y="3951"/>
                    <a:pt x="4480" y="3642"/>
                    <a:pt x="2339" y="4083"/>
                  </a:cubicBezTo>
                  <a:cubicBezTo>
                    <a:pt x="2295" y="4083"/>
                    <a:pt x="2273" y="4083"/>
                    <a:pt x="2229" y="4105"/>
                  </a:cubicBezTo>
                  <a:cubicBezTo>
                    <a:pt x="883" y="4458"/>
                    <a:pt x="0" y="5782"/>
                    <a:pt x="221" y="7173"/>
                  </a:cubicBezTo>
                  <a:cubicBezTo>
                    <a:pt x="640" y="10108"/>
                    <a:pt x="1412" y="13043"/>
                    <a:pt x="2428" y="14654"/>
                  </a:cubicBezTo>
                  <a:cubicBezTo>
                    <a:pt x="4304" y="17634"/>
                    <a:pt x="6930" y="18384"/>
                    <a:pt x="8386" y="18384"/>
                  </a:cubicBezTo>
                  <a:cubicBezTo>
                    <a:pt x="10152" y="18384"/>
                    <a:pt x="14058" y="16420"/>
                    <a:pt x="15073" y="12138"/>
                  </a:cubicBezTo>
                  <a:cubicBezTo>
                    <a:pt x="15338" y="11057"/>
                    <a:pt x="15559" y="9909"/>
                    <a:pt x="15736" y="8784"/>
                  </a:cubicBezTo>
                  <a:cubicBezTo>
                    <a:pt x="16111" y="6533"/>
                    <a:pt x="15405" y="4216"/>
                    <a:pt x="13838" y="2560"/>
                  </a:cubicBezTo>
                  <a:cubicBezTo>
                    <a:pt x="13153" y="1876"/>
                    <a:pt x="12734" y="971"/>
                    <a:pt x="12646"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6"/>
            <p:cNvSpPr/>
            <p:nvPr/>
          </p:nvSpPr>
          <p:spPr>
            <a:xfrm>
              <a:off x="2816575" y="543625"/>
              <a:ext cx="39200" cy="38800"/>
            </a:xfrm>
            <a:custGeom>
              <a:avLst/>
              <a:gdLst/>
              <a:ahLst/>
              <a:cxnLst/>
              <a:rect l="l" t="t" r="r" b="b"/>
              <a:pathLst>
                <a:path w="1568" h="1552" extrusionOk="0">
                  <a:moveTo>
                    <a:pt x="843" y="1"/>
                  </a:moveTo>
                  <a:cubicBezTo>
                    <a:pt x="820" y="1"/>
                    <a:pt x="796" y="3"/>
                    <a:pt x="773" y="7"/>
                  </a:cubicBezTo>
                  <a:cubicBezTo>
                    <a:pt x="442" y="7"/>
                    <a:pt x="177" y="205"/>
                    <a:pt x="67" y="492"/>
                  </a:cubicBezTo>
                  <a:cubicBezTo>
                    <a:pt x="23" y="580"/>
                    <a:pt x="0" y="691"/>
                    <a:pt x="0" y="801"/>
                  </a:cubicBezTo>
                  <a:lnTo>
                    <a:pt x="45" y="978"/>
                  </a:lnTo>
                  <a:cubicBezTo>
                    <a:pt x="67" y="1110"/>
                    <a:pt x="155" y="1242"/>
                    <a:pt x="243" y="1331"/>
                  </a:cubicBezTo>
                  <a:cubicBezTo>
                    <a:pt x="309" y="1375"/>
                    <a:pt x="354" y="1419"/>
                    <a:pt x="420" y="1463"/>
                  </a:cubicBezTo>
                  <a:cubicBezTo>
                    <a:pt x="530" y="1529"/>
                    <a:pt x="663" y="1551"/>
                    <a:pt x="795" y="1551"/>
                  </a:cubicBezTo>
                  <a:cubicBezTo>
                    <a:pt x="905" y="1551"/>
                    <a:pt x="994" y="1529"/>
                    <a:pt x="1082" y="1485"/>
                  </a:cubicBezTo>
                  <a:cubicBezTo>
                    <a:pt x="1281" y="1397"/>
                    <a:pt x="1435" y="1242"/>
                    <a:pt x="1501" y="1044"/>
                  </a:cubicBezTo>
                  <a:cubicBezTo>
                    <a:pt x="1545" y="955"/>
                    <a:pt x="1567" y="867"/>
                    <a:pt x="1567" y="757"/>
                  </a:cubicBezTo>
                  <a:lnTo>
                    <a:pt x="1523" y="558"/>
                  </a:lnTo>
                  <a:cubicBezTo>
                    <a:pt x="1501" y="426"/>
                    <a:pt x="1413" y="315"/>
                    <a:pt x="1325" y="205"/>
                  </a:cubicBezTo>
                  <a:lnTo>
                    <a:pt x="1148" y="95"/>
                  </a:lnTo>
                  <a:cubicBezTo>
                    <a:pt x="1057" y="40"/>
                    <a:pt x="952" y="1"/>
                    <a:pt x="84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6"/>
            <p:cNvSpPr/>
            <p:nvPr/>
          </p:nvSpPr>
          <p:spPr>
            <a:xfrm>
              <a:off x="2944025" y="543625"/>
              <a:ext cx="39200" cy="38800"/>
            </a:xfrm>
            <a:custGeom>
              <a:avLst/>
              <a:gdLst/>
              <a:ahLst/>
              <a:cxnLst/>
              <a:rect l="l" t="t" r="r" b="b"/>
              <a:pathLst>
                <a:path w="1568" h="1552" extrusionOk="0">
                  <a:moveTo>
                    <a:pt x="843" y="1"/>
                  </a:moveTo>
                  <a:cubicBezTo>
                    <a:pt x="820" y="1"/>
                    <a:pt x="796" y="3"/>
                    <a:pt x="773" y="7"/>
                  </a:cubicBezTo>
                  <a:cubicBezTo>
                    <a:pt x="464" y="7"/>
                    <a:pt x="177" y="205"/>
                    <a:pt x="67" y="492"/>
                  </a:cubicBezTo>
                  <a:cubicBezTo>
                    <a:pt x="23" y="580"/>
                    <a:pt x="1" y="691"/>
                    <a:pt x="23" y="801"/>
                  </a:cubicBezTo>
                  <a:lnTo>
                    <a:pt x="45" y="978"/>
                  </a:lnTo>
                  <a:cubicBezTo>
                    <a:pt x="89" y="1110"/>
                    <a:pt x="155" y="1242"/>
                    <a:pt x="265" y="1331"/>
                  </a:cubicBezTo>
                  <a:cubicBezTo>
                    <a:pt x="310" y="1375"/>
                    <a:pt x="376" y="1419"/>
                    <a:pt x="420" y="1463"/>
                  </a:cubicBezTo>
                  <a:cubicBezTo>
                    <a:pt x="552" y="1529"/>
                    <a:pt x="685" y="1551"/>
                    <a:pt x="817" y="1551"/>
                  </a:cubicBezTo>
                  <a:cubicBezTo>
                    <a:pt x="905" y="1551"/>
                    <a:pt x="1016" y="1529"/>
                    <a:pt x="1104" y="1485"/>
                  </a:cubicBezTo>
                  <a:cubicBezTo>
                    <a:pt x="1192" y="1441"/>
                    <a:pt x="1281" y="1397"/>
                    <a:pt x="1347" y="1309"/>
                  </a:cubicBezTo>
                  <a:cubicBezTo>
                    <a:pt x="1479" y="1154"/>
                    <a:pt x="1567" y="955"/>
                    <a:pt x="1567" y="757"/>
                  </a:cubicBezTo>
                  <a:cubicBezTo>
                    <a:pt x="1567" y="691"/>
                    <a:pt x="1545" y="624"/>
                    <a:pt x="1545" y="558"/>
                  </a:cubicBezTo>
                  <a:cubicBezTo>
                    <a:pt x="1501" y="426"/>
                    <a:pt x="1435" y="315"/>
                    <a:pt x="1325" y="205"/>
                  </a:cubicBezTo>
                  <a:cubicBezTo>
                    <a:pt x="1281" y="183"/>
                    <a:pt x="1214" y="139"/>
                    <a:pt x="1170" y="95"/>
                  </a:cubicBezTo>
                  <a:cubicBezTo>
                    <a:pt x="1061" y="40"/>
                    <a:pt x="952" y="1"/>
                    <a:pt x="84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6"/>
            <p:cNvSpPr/>
            <p:nvPr/>
          </p:nvSpPr>
          <p:spPr>
            <a:xfrm>
              <a:off x="2800575" y="485275"/>
              <a:ext cx="65125" cy="31500"/>
            </a:xfrm>
            <a:custGeom>
              <a:avLst/>
              <a:gdLst/>
              <a:ahLst/>
              <a:cxnLst/>
              <a:rect l="l" t="t" r="r" b="b"/>
              <a:pathLst>
                <a:path w="2605" h="1260" extrusionOk="0">
                  <a:moveTo>
                    <a:pt x="1330" y="1"/>
                  </a:moveTo>
                  <a:cubicBezTo>
                    <a:pt x="1321" y="1"/>
                    <a:pt x="1312" y="1"/>
                    <a:pt x="1303" y="1"/>
                  </a:cubicBezTo>
                  <a:cubicBezTo>
                    <a:pt x="398" y="23"/>
                    <a:pt x="0" y="1259"/>
                    <a:pt x="0" y="1259"/>
                  </a:cubicBezTo>
                  <a:cubicBezTo>
                    <a:pt x="420" y="1016"/>
                    <a:pt x="861" y="840"/>
                    <a:pt x="1303" y="729"/>
                  </a:cubicBezTo>
                  <a:cubicBezTo>
                    <a:pt x="1436" y="716"/>
                    <a:pt x="1570" y="709"/>
                    <a:pt x="1703" y="709"/>
                  </a:cubicBezTo>
                  <a:cubicBezTo>
                    <a:pt x="2009" y="709"/>
                    <a:pt x="2312" y="747"/>
                    <a:pt x="2605" y="840"/>
                  </a:cubicBezTo>
                  <a:cubicBezTo>
                    <a:pt x="2605" y="840"/>
                    <a:pt x="2045" y="1"/>
                    <a:pt x="1330"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6"/>
            <p:cNvSpPr/>
            <p:nvPr/>
          </p:nvSpPr>
          <p:spPr>
            <a:xfrm>
              <a:off x="2932450" y="485275"/>
              <a:ext cx="65125" cy="31500"/>
            </a:xfrm>
            <a:custGeom>
              <a:avLst/>
              <a:gdLst/>
              <a:ahLst/>
              <a:cxnLst/>
              <a:rect l="l" t="t" r="r" b="b"/>
              <a:pathLst>
                <a:path w="2605" h="1260" extrusionOk="0">
                  <a:moveTo>
                    <a:pt x="1275" y="1"/>
                  </a:moveTo>
                  <a:cubicBezTo>
                    <a:pt x="581" y="1"/>
                    <a:pt x="0" y="840"/>
                    <a:pt x="0" y="840"/>
                  </a:cubicBezTo>
                  <a:cubicBezTo>
                    <a:pt x="292" y="747"/>
                    <a:pt x="596" y="709"/>
                    <a:pt x="902" y="709"/>
                  </a:cubicBezTo>
                  <a:cubicBezTo>
                    <a:pt x="1035" y="709"/>
                    <a:pt x="1169" y="716"/>
                    <a:pt x="1302" y="729"/>
                  </a:cubicBezTo>
                  <a:cubicBezTo>
                    <a:pt x="1766" y="840"/>
                    <a:pt x="2207" y="1016"/>
                    <a:pt x="2604" y="1259"/>
                  </a:cubicBezTo>
                  <a:cubicBezTo>
                    <a:pt x="2604" y="1259"/>
                    <a:pt x="2207" y="23"/>
                    <a:pt x="1302" y="1"/>
                  </a:cubicBezTo>
                  <a:cubicBezTo>
                    <a:pt x="1293" y="1"/>
                    <a:pt x="1284" y="1"/>
                    <a:pt x="127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6"/>
            <p:cNvSpPr/>
            <p:nvPr/>
          </p:nvSpPr>
          <p:spPr>
            <a:xfrm>
              <a:off x="2860725" y="657425"/>
              <a:ext cx="113125" cy="55300"/>
            </a:xfrm>
            <a:custGeom>
              <a:avLst/>
              <a:gdLst/>
              <a:ahLst/>
              <a:cxnLst/>
              <a:rect l="l" t="t" r="r" b="b"/>
              <a:pathLst>
                <a:path w="4525" h="2212" extrusionOk="0">
                  <a:moveTo>
                    <a:pt x="4524" y="1"/>
                  </a:moveTo>
                  <a:cubicBezTo>
                    <a:pt x="4524" y="1"/>
                    <a:pt x="3222" y="795"/>
                    <a:pt x="1920" y="795"/>
                  </a:cubicBezTo>
                  <a:cubicBezTo>
                    <a:pt x="1879" y="797"/>
                    <a:pt x="1837" y="797"/>
                    <a:pt x="1796" y="797"/>
                  </a:cubicBezTo>
                  <a:cubicBezTo>
                    <a:pt x="1176" y="797"/>
                    <a:pt x="559" y="642"/>
                    <a:pt x="0" y="332"/>
                  </a:cubicBezTo>
                  <a:lnTo>
                    <a:pt x="0" y="332"/>
                  </a:lnTo>
                  <a:cubicBezTo>
                    <a:pt x="127" y="1415"/>
                    <a:pt x="1031" y="2212"/>
                    <a:pt x="2082" y="2212"/>
                  </a:cubicBezTo>
                  <a:cubicBezTo>
                    <a:pt x="2123" y="2212"/>
                    <a:pt x="2165" y="2210"/>
                    <a:pt x="2207" y="2208"/>
                  </a:cubicBezTo>
                  <a:cubicBezTo>
                    <a:pt x="4237" y="2208"/>
                    <a:pt x="4524"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6"/>
            <p:cNvSpPr/>
            <p:nvPr/>
          </p:nvSpPr>
          <p:spPr>
            <a:xfrm>
              <a:off x="2871750" y="492125"/>
              <a:ext cx="43050" cy="145025"/>
            </a:xfrm>
            <a:custGeom>
              <a:avLst/>
              <a:gdLst/>
              <a:ahLst/>
              <a:cxnLst/>
              <a:rect l="l" t="t" r="r" b="b"/>
              <a:pathLst>
                <a:path w="1722" h="5801" extrusionOk="0">
                  <a:moveTo>
                    <a:pt x="972" y="0"/>
                  </a:moveTo>
                  <a:cubicBezTo>
                    <a:pt x="922" y="0"/>
                    <a:pt x="861" y="47"/>
                    <a:pt x="861" y="102"/>
                  </a:cubicBezTo>
                  <a:cubicBezTo>
                    <a:pt x="861" y="831"/>
                    <a:pt x="1038" y="1537"/>
                    <a:pt x="1016" y="2243"/>
                  </a:cubicBezTo>
                  <a:cubicBezTo>
                    <a:pt x="1016" y="2861"/>
                    <a:pt x="883" y="3457"/>
                    <a:pt x="640" y="4009"/>
                  </a:cubicBezTo>
                  <a:cubicBezTo>
                    <a:pt x="442" y="4406"/>
                    <a:pt x="0" y="4803"/>
                    <a:pt x="199" y="5289"/>
                  </a:cubicBezTo>
                  <a:cubicBezTo>
                    <a:pt x="367" y="5692"/>
                    <a:pt x="790" y="5801"/>
                    <a:pt x="1197" y="5801"/>
                  </a:cubicBezTo>
                  <a:cubicBezTo>
                    <a:pt x="1325" y="5801"/>
                    <a:pt x="1451" y="5790"/>
                    <a:pt x="1567" y="5774"/>
                  </a:cubicBezTo>
                  <a:cubicBezTo>
                    <a:pt x="1722" y="5752"/>
                    <a:pt x="1700" y="5531"/>
                    <a:pt x="1545" y="5531"/>
                  </a:cubicBezTo>
                  <a:cubicBezTo>
                    <a:pt x="1236" y="5509"/>
                    <a:pt x="861" y="5553"/>
                    <a:pt x="618" y="5289"/>
                  </a:cubicBezTo>
                  <a:cubicBezTo>
                    <a:pt x="376" y="5068"/>
                    <a:pt x="508" y="4825"/>
                    <a:pt x="663" y="4582"/>
                  </a:cubicBezTo>
                  <a:cubicBezTo>
                    <a:pt x="927" y="4185"/>
                    <a:pt x="1126" y="3744"/>
                    <a:pt x="1214" y="3280"/>
                  </a:cubicBezTo>
                  <a:cubicBezTo>
                    <a:pt x="1325" y="2795"/>
                    <a:pt x="1347" y="2287"/>
                    <a:pt x="1325" y="1780"/>
                  </a:cubicBezTo>
                  <a:cubicBezTo>
                    <a:pt x="1303" y="1206"/>
                    <a:pt x="1214" y="632"/>
                    <a:pt x="1038" y="58"/>
                  </a:cubicBezTo>
                  <a:cubicBezTo>
                    <a:pt x="1029" y="17"/>
                    <a:pt x="1003" y="0"/>
                    <a:pt x="97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6"/>
            <p:cNvSpPr/>
            <p:nvPr/>
          </p:nvSpPr>
          <p:spPr>
            <a:xfrm>
              <a:off x="2700150" y="505800"/>
              <a:ext cx="405300" cy="327425"/>
            </a:xfrm>
            <a:custGeom>
              <a:avLst/>
              <a:gdLst/>
              <a:ahLst/>
              <a:cxnLst/>
              <a:rect l="l" t="t" r="r" b="b"/>
              <a:pathLst>
                <a:path w="16212" h="13097" extrusionOk="0">
                  <a:moveTo>
                    <a:pt x="15960" y="0"/>
                  </a:moveTo>
                  <a:cubicBezTo>
                    <a:pt x="15886" y="0"/>
                    <a:pt x="15813" y="39"/>
                    <a:pt x="15780" y="129"/>
                  </a:cubicBezTo>
                  <a:cubicBezTo>
                    <a:pt x="15185" y="1475"/>
                    <a:pt x="14699" y="2888"/>
                    <a:pt x="14191" y="4278"/>
                  </a:cubicBezTo>
                  <a:cubicBezTo>
                    <a:pt x="13927" y="4984"/>
                    <a:pt x="13684" y="5691"/>
                    <a:pt x="13463" y="6397"/>
                  </a:cubicBezTo>
                  <a:cubicBezTo>
                    <a:pt x="13353" y="6706"/>
                    <a:pt x="13243" y="7037"/>
                    <a:pt x="13154" y="7368"/>
                  </a:cubicBezTo>
                  <a:cubicBezTo>
                    <a:pt x="13110" y="7478"/>
                    <a:pt x="13088" y="7589"/>
                    <a:pt x="13044" y="7721"/>
                  </a:cubicBezTo>
                  <a:cubicBezTo>
                    <a:pt x="11631" y="8449"/>
                    <a:pt x="10065" y="8847"/>
                    <a:pt x="8453" y="8847"/>
                  </a:cubicBezTo>
                  <a:cubicBezTo>
                    <a:pt x="8414" y="8847"/>
                    <a:pt x="8374" y="8847"/>
                    <a:pt x="8335" y="8847"/>
                  </a:cubicBezTo>
                  <a:cubicBezTo>
                    <a:pt x="6325" y="8847"/>
                    <a:pt x="4381" y="8297"/>
                    <a:pt x="2649" y="7280"/>
                  </a:cubicBezTo>
                  <a:cubicBezTo>
                    <a:pt x="2362" y="6198"/>
                    <a:pt x="1987" y="5139"/>
                    <a:pt x="1656" y="4080"/>
                  </a:cubicBezTo>
                  <a:cubicBezTo>
                    <a:pt x="1457" y="3440"/>
                    <a:pt x="1237" y="2777"/>
                    <a:pt x="1038" y="2115"/>
                  </a:cubicBezTo>
                  <a:cubicBezTo>
                    <a:pt x="928" y="1784"/>
                    <a:pt x="817" y="1453"/>
                    <a:pt x="707" y="1144"/>
                  </a:cubicBezTo>
                  <a:cubicBezTo>
                    <a:pt x="619" y="857"/>
                    <a:pt x="553" y="460"/>
                    <a:pt x="310" y="306"/>
                  </a:cubicBezTo>
                  <a:cubicBezTo>
                    <a:pt x="286" y="290"/>
                    <a:pt x="257" y="283"/>
                    <a:pt x="229" y="283"/>
                  </a:cubicBezTo>
                  <a:cubicBezTo>
                    <a:pt x="177" y="283"/>
                    <a:pt x="125" y="307"/>
                    <a:pt x="111" y="350"/>
                  </a:cubicBezTo>
                  <a:cubicBezTo>
                    <a:pt x="1" y="637"/>
                    <a:pt x="155" y="946"/>
                    <a:pt x="244" y="1211"/>
                  </a:cubicBezTo>
                  <a:cubicBezTo>
                    <a:pt x="332" y="1564"/>
                    <a:pt x="442" y="1917"/>
                    <a:pt x="553" y="2270"/>
                  </a:cubicBezTo>
                  <a:cubicBezTo>
                    <a:pt x="751" y="2910"/>
                    <a:pt x="950" y="3550"/>
                    <a:pt x="1171" y="4190"/>
                  </a:cubicBezTo>
                  <a:cubicBezTo>
                    <a:pt x="1524" y="5293"/>
                    <a:pt x="1833" y="6441"/>
                    <a:pt x="2252" y="7522"/>
                  </a:cubicBezTo>
                  <a:cubicBezTo>
                    <a:pt x="2120" y="7699"/>
                    <a:pt x="1987" y="7920"/>
                    <a:pt x="1833" y="8185"/>
                  </a:cubicBezTo>
                  <a:cubicBezTo>
                    <a:pt x="1722" y="7898"/>
                    <a:pt x="1590" y="7589"/>
                    <a:pt x="1479" y="7302"/>
                  </a:cubicBezTo>
                  <a:cubicBezTo>
                    <a:pt x="1369" y="7037"/>
                    <a:pt x="1259" y="6750"/>
                    <a:pt x="1148" y="6485"/>
                  </a:cubicBezTo>
                  <a:cubicBezTo>
                    <a:pt x="1060" y="6220"/>
                    <a:pt x="972" y="5845"/>
                    <a:pt x="751" y="5647"/>
                  </a:cubicBezTo>
                  <a:cubicBezTo>
                    <a:pt x="724" y="5626"/>
                    <a:pt x="690" y="5616"/>
                    <a:pt x="656" y="5616"/>
                  </a:cubicBezTo>
                  <a:cubicBezTo>
                    <a:pt x="580" y="5616"/>
                    <a:pt x="502" y="5665"/>
                    <a:pt x="486" y="5757"/>
                  </a:cubicBezTo>
                  <a:cubicBezTo>
                    <a:pt x="486" y="6022"/>
                    <a:pt x="553" y="6287"/>
                    <a:pt x="685" y="6529"/>
                  </a:cubicBezTo>
                  <a:cubicBezTo>
                    <a:pt x="795" y="6838"/>
                    <a:pt x="928" y="7147"/>
                    <a:pt x="1038" y="7478"/>
                  </a:cubicBezTo>
                  <a:cubicBezTo>
                    <a:pt x="1193" y="7876"/>
                    <a:pt x="1347" y="8339"/>
                    <a:pt x="1524" y="8758"/>
                  </a:cubicBezTo>
                  <a:cubicBezTo>
                    <a:pt x="1391" y="8979"/>
                    <a:pt x="1281" y="9200"/>
                    <a:pt x="1193" y="9420"/>
                  </a:cubicBezTo>
                  <a:cubicBezTo>
                    <a:pt x="2610" y="11859"/>
                    <a:pt x="4460" y="13097"/>
                    <a:pt x="8231" y="13097"/>
                  </a:cubicBezTo>
                  <a:cubicBezTo>
                    <a:pt x="8453" y="13097"/>
                    <a:pt x="8681" y="13093"/>
                    <a:pt x="8917" y="13084"/>
                  </a:cubicBezTo>
                  <a:cubicBezTo>
                    <a:pt x="12956" y="12952"/>
                    <a:pt x="15449" y="9641"/>
                    <a:pt x="15405" y="9310"/>
                  </a:cubicBezTo>
                  <a:cubicBezTo>
                    <a:pt x="15251" y="8891"/>
                    <a:pt x="15074" y="8493"/>
                    <a:pt x="14854" y="8118"/>
                  </a:cubicBezTo>
                  <a:cubicBezTo>
                    <a:pt x="15074" y="7522"/>
                    <a:pt x="15251" y="6927"/>
                    <a:pt x="15405" y="6309"/>
                  </a:cubicBezTo>
                  <a:cubicBezTo>
                    <a:pt x="15431" y="6193"/>
                    <a:pt x="15337" y="6122"/>
                    <a:pt x="15241" y="6122"/>
                  </a:cubicBezTo>
                  <a:cubicBezTo>
                    <a:pt x="15172" y="6122"/>
                    <a:pt x="15102" y="6159"/>
                    <a:pt x="15074" y="6242"/>
                  </a:cubicBezTo>
                  <a:cubicBezTo>
                    <a:pt x="14942" y="6728"/>
                    <a:pt x="14787" y="7213"/>
                    <a:pt x="14633" y="7677"/>
                  </a:cubicBezTo>
                  <a:cubicBezTo>
                    <a:pt x="14412" y="7258"/>
                    <a:pt x="14236" y="6927"/>
                    <a:pt x="14236" y="6927"/>
                  </a:cubicBezTo>
                  <a:cubicBezTo>
                    <a:pt x="14015" y="7125"/>
                    <a:pt x="13772" y="7280"/>
                    <a:pt x="13529" y="7434"/>
                  </a:cubicBezTo>
                  <a:cubicBezTo>
                    <a:pt x="13618" y="7191"/>
                    <a:pt x="13706" y="6949"/>
                    <a:pt x="13794" y="6706"/>
                  </a:cubicBezTo>
                  <a:cubicBezTo>
                    <a:pt x="14037" y="5978"/>
                    <a:pt x="14302" y="5249"/>
                    <a:pt x="14545" y="4521"/>
                  </a:cubicBezTo>
                  <a:cubicBezTo>
                    <a:pt x="15074" y="3086"/>
                    <a:pt x="15648" y="1696"/>
                    <a:pt x="16156" y="262"/>
                  </a:cubicBezTo>
                  <a:cubicBezTo>
                    <a:pt x="16211" y="109"/>
                    <a:pt x="16084" y="0"/>
                    <a:pt x="159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6"/>
            <p:cNvSpPr/>
            <p:nvPr/>
          </p:nvSpPr>
          <p:spPr>
            <a:xfrm>
              <a:off x="3439475" y="5142500"/>
              <a:ext cx="760875" cy="312325"/>
            </a:xfrm>
            <a:custGeom>
              <a:avLst/>
              <a:gdLst/>
              <a:ahLst/>
              <a:cxnLst/>
              <a:rect l="l" t="t" r="r" b="b"/>
              <a:pathLst>
                <a:path w="30435" h="12493" extrusionOk="0">
                  <a:moveTo>
                    <a:pt x="18385" y="1"/>
                  </a:moveTo>
                  <a:cubicBezTo>
                    <a:pt x="18385" y="1"/>
                    <a:pt x="18517" y="3135"/>
                    <a:pt x="12691" y="5783"/>
                  </a:cubicBezTo>
                  <a:cubicBezTo>
                    <a:pt x="10749" y="6622"/>
                    <a:pt x="8696" y="7284"/>
                    <a:pt x="6600" y="7703"/>
                  </a:cubicBezTo>
                  <a:cubicBezTo>
                    <a:pt x="1722" y="8785"/>
                    <a:pt x="1" y="12492"/>
                    <a:pt x="1" y="12492"/>
                  </a:cubicBezTo>
                  <a:lnTo>
                    <a:pt x="30015" y="12492"/>
                  </a:lnTo>
                  <a:lnTo>
                    <a:pt x="30214" y="6865"/>
                  </a:lnTo>
                  <a:lnTo>
                    <a:pt x="30435" y="928"/>
                  </a:lnTo>
                  <a:lnTo>
                    <a:pt x="18385" y="1"/>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6"/>
            <p:cNvSpPr/>
            <p:nvPr/>
          </p:nvSpPr>
          <p:spPr>
            <a:xfrm>
              <a:off x="3439475" y="5287075"/>
              <a:ext cx="755350" cy="167750"/>
            </a:xfrm>
            <a:custGeom>
              <a:avLst/>
              <a:gdLst/>
              <a:ahLst/>
              <a:cxnLst/>
              <a:rect l="l" t="t" r="r" b="b"/>
              <a:pathLst>
                <a:path w="30214" h="6710" extrusionOk="0">
                  <a:moveTo>
                    <a:pt x="12691" y="0"/>
                  </a:moveTo>
                  <a:cubicBezTo>
                    <a:pt x="10749" y="839"/>
                    <a:pt x="8696" y="1501"/>
                    <a:pt x="6622" y="1920"/>
                  </a:cubicBezTo>
                  <a:cubicBezTo>
                    <a:pt x="1722" y="3002"/>
                    <a:pt x="1" y="6709"/>
                    <a:pt x="1" y="6709"/>
                  </a:cubicBezTo>
                  <a:lnTo>
                    <a:pt x="30015" y="6709"/>
                  </a:lnTo>
                  <a:lnTo>
                    <a:pt x="30214" y="1082"/>
                  </a:lnTo>
                  <a:lnTo>
                    <a:pt x="30214" y="1082"/>
                  </a:lnTo>
                  <a:cubicBezTo>
                    <a:pt x="27477" y="1920"/>
                    <a:pt x="23262" y="3796"/>
                    <a:pt x="16112" y="4436"/>
                  </a:cubicBezTo>
                  <a:cubicBezTo>
                    <a:pt x="15383" y="2847"/>
                    <a:pt x="14015" y="1280"/>
                    <a:pt x="1269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6"/>
            <p:cNvSpPr/>
            <p:nvPr/>
          </p:nvSpPr>
          <p:spPr>
            <a:xfrm>
              <a:off x="3734100" y="2547675"/>
              <a:ext cx="551225" cy="2785750"/>
            </a:xfrm>
            <a:custGeom>
              <a:avLst/>
              <a:gdLst/>
              <a:ahLst/>
              <a:cxnLst/>
              <a:rect l="l" t="t" r="r" b="b"/>
              <a:pathLst>
                <a:path w="22049" h="111430" extrusionOk="0">
                  <a:moveTo>
                    <a:pt x="1" y="1"/>
                  </a:moveTo>
                  <a:lnTo>
                    <a:pt x="178" y="7460"/>
                  </a:lnTo>
                  <a:lnTo>
                    <a:pt x="2495" y="104875"/>
                  </a:lnTo>
                  <a:lnTo>
                    <a:pt x="22048" y="111430"/>
                  </a:lnTo>
                  <a:lnTo>
                    <a:pt x="19731" y="7460"/>
                  </a:lnTo>
                  <a:lnTo>
                    <a:pt x="19554" y="200"/>
                  </a:lnTo>
                  <a:lnTo>
                    <a:pt x="1"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6"/>
            <p:cNvSpPr/>
            <p:nvPr/>
          </p:nvSpPr>
          <p:spPr>
            <a:xfrm>
              <a:off x="3734100" y="2547675"/>
              <a:ext cx="493300" cy="186525"/>
            </a:xfrm>
            <a:custGeom>
              <a:avLst/>
              <a:gdLst/>
              <a:ahLst/>
              <a:cxnLst/>
              <a:rect l="l" t="t" r="r" b="b"/>
              <a:pathLst>
                <a:path w="19732" h="7461" extrusionOk="0">
                  <a:moveTo>
                    <a:pt x="1" y="1"/>
                  </a:moveTo>
                  <a:lnTo>
                    <a:pt x="178" y="7460"/>
                  </a:lnTo>
                  <a:lnTo>
                    <a:pt x="19731" y="7460"/>
                  </a:lnTo>
                  <a:lnTo>
                    <a:pt x="19554" y="200"/>
                  </a:lnTo>
                  <a:lnTo>
                    <a:pt x="1"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6"/>
            <p:cNvSpPr/>
            <p:nvPr/>
          </p:nvSpPr>
          <p:spPr>
            <a:xfrm>
              <a:off x="4570550" y="5142500"/>
              <a:ext cx="792850" cy="312325"/>
            </a:xfrm>
            <a:custGeom>
              <a:avLst/>
              <a:gdLst/>
              <a:ahLst/>
              <a:cxnLst/>
              <a:rect l="l" t="t" r="r" b="b"/>
              <a:pathLst>
                <a:path w="31714" h="12493" extrusionOk="0">
                  <a:moveTo>
                    <a:pt x="11940" y="1"/>
                  </a:moveTo>
                  <a:lnTo>
                    <a:pt x="0" y="928"/>
                  </a:lnTo>
                  <a:lnTo>
                    <a:pt x="883" y="6865"/>
                  </a:lnTo>
                  <a:lnTo>
                    <a:pt x="1700" y="12492"/>
                  </a:lnTo>
                  <a:lnTo>
                    <a:pt x="31714" y="12492"/>
                  </a:lnTo>
                  <a:cubicBezTo>
                    <a:pt x="31714" y="12492"/>
                    <a:pt x="29573" y="8785"/>
                    <a:pt x="24586" y="7703"/>
                  </a:cubicBezTo>
                  <a:cubicBezTo>
                    <a:pt x="22423" y="7262"/>
                    <a:pt x="20304" y="6622"/>
                    <a:pt x="18274" y="5783"/>
                  </a:cubicBezTo>
                  <a:cubicBezTo>
                    <a:pt x="12160" y="3135"/>
                    <a:pt x="11940" y="1"/>
                    <a:pt x="11940"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6"/>
            <p:cNvSpPr/>
            <p:nvPr/>
          </p:nvSpPr>
          <p:spPr>
            <a:xfrm>
              <a:off x="4592050" y="5287075"/>
              <a:ext cx="771350" cy="167750"/>
            </a:xfrm>
            <a:custGeom>
              <a:avLst/>
              <a:gdLst/>
              <a:ahLst/>
              <a:cxnLst/>
              <a:rect l="l" t="t" r="r" b="b"/>
              <a:pathLst>
                <a:path w="30854" h="6710" extrusionOk="0">
                  <a:moveTo>
                    <a:pt x="17414" y="0"/>
                  </a:moveTo>
                  <a:cubicBezTo>
                    <a:pt x="16244" y="1280"/>
                    <a:pt x="15052" y="2847"/>
                    <a:pt x="14478" y="4436"/>
                  </a:cubicBezTo>
                  <a:cubicBezTo>
                    <a:pt x="7284" y="3796"/>
                    <a:pt x="2848" y="1920"/>
                    <a:pt x="23" y="1082"/>
                  </a:cubicBezTo>
                  <a:lnTo>
                    <a:pt x="1" y="1082"/>
                  </a:lnTo>
                  <a:lnTo>
                    <a:pt x="840" y="6709"/>
                  </a:lnTo>
                  <a:lnTo>
                    <a:pt x="30854" y="6709"/>
                  </a:lnTo>
                  <a:cubicBezTo>
                    <a:pt x="30854" y="6709"/>
                    <a:pt x="28713" y="3002"/>
                    <a:pt x="23726" y="1920"/>
                  </a:cubicBezTo>
                  <a:cubicBezTo>
                    <a:pt x="21563" y="1479"/>
                    <a:pt x="19444" y="839"/>
                    <a:pt x="1741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6"/>
            <p:cNvSpPr/>
            <p:nvPr/>
          </p:nvSpPr>
          <p:spPr>
            <a:xfrm>
              <a:off x="4257700" y="2547675"/>
              <a:ext cx="717300" cy="2785750"/>
            </a:xfrm>
            <a:custGeom>
              <a:avLst/>
              <a:gdLst/>
              <a:ahLst/>
              <a:cxnLst/>
              <a:rect l="l" t="t" r="r" b="b"/>
              <a:pathLst>
                <a:path w="28692" h="111430" extrusionOk="0">
                  <a:moveTo>
                    <a:pt x="19554" y="1"/>
                  </a:moveTo>
                  <a:lnTo>
                    <a:pt x="1" y="200"/>
                  </a:lnTo>
                  <a:lnTo>
                    <a:pt x="641" y="7460"/>
                  </a:lnTo>
                  <a:lnTo>
                    <a:pt x="9844" y="111430"/>
                  </a:lnTo>
                  <a:lnTo>
                    <a:pt x="28691" y="104875"/>
                  </a:lnTo>
                  <a:lnTo>
                    <a:pt x="20194" y="7460"/>
                  </a:lnTo>
                  <a:lnTo>
                    <a:pt x="19554"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6"/>
            <p:cNvSpPr/>
            <p:nvPr/>
          </p:nvSpPr>
          <p:spPr>
            <a:xfrm>
              <a:off x="4257700" y="2547675"/>
              <a:ext cx="504875" cy="186525"/>
            </a:xfrm>
            <a:custGeom>
              <a:avLst/>
              <a:gdLst/>
              <a:ahLst/>
              <a:cxnLst/>
              <a:rect l="l" t="t" r="r" b="b"/>
              <a:pathLst>
                <a:path w="20195" h="7461" extrusionOk="0">
                  <a:moveTo>
                    <a:pt x="19554" y="1"/>
                  </a:moveTo>
                  <a:lnTo>
                    <a:pt x="1" y="200"/>
                  </a:lnTo>
                  <a:lnTo>
                    <a:pt x="641" y="7460"/>
                  </a:lnTo>
                  <a:lnTo>
                    <a:pt x="20194" y="7460"/>
                  </a:lnTo>
                  <a:lnTo>
                    <a:pt x="19554"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6"/>
            <p:cNvSpPr/>
            <p:nvPr/>
          </p:nvSpPr>
          <p:spPr>
            <a:xfrm>
              <a:off x="3401975" y="1086600"/>
              <a:ext cx="585950" cy="820775"/>
            </a:xfrm>
            <a:custGeom>
              <a:avLst/>
              <a:gdLst/>
              <a:ahLst/>
              <a:cxnLst/>
              <a:rect l="l" t="t" r="r" b="b"/>
              <a:pathLst>
                <a:path w="23438" h="32831" extrusionOk="0">
                  <a:moveTo>
                    <a:pt x="18307" y="0"/>
                  </a:moveTo>
                  <a:cubicBezTo>
                    <a:pt x="16189" y="0"/>
                    <a:pt x="13522" y="2385"/>
                    <a:pt x="9336" y="8103"/>
                  </a:cubicBezTo>
                  <a:cubicBezTo>
                    <a:pt x="3884" y="15563"/>
                    <a:pt x="111" y="26554"/>
                    <a:pt x="111" y="26554"/>
                  </a:cubicBezTo>
                  <a:cubicBezTo>
                    <a:pt x="111" y="26554"/>
                    <a:pt x="0" y="30217"/>
                    <a:pt x="3774" y="32115"/>
                  </a:cubicBezTo>
                  <a:cubicBezTo>
                    <a:pt x="4793" y="32621"/>
                    <a:pt x="5771" y="32830"/>
                    <a:pt x="6681" y="32830"/>
                  </a:cubicBezTo>
                  <a:cubicBezTo>
                    <a:pt x="9142" y="32830"/>
                    <a:pt x="11104" y="31302"/>
                    <a:pt x="12006" y="29996"/>
                  </a:cubicBezTo>
                  <a:cubicBezTo>
                    <a:pt x="13220" y="28231"/>
                    <a:pt x="22555" y="10995"/>
                    <a:pt x="22997" y="7000"/>
                  </a:cubicBezTo>
                  <a:cubicBezTo>
                    <a:pt x="23438" y="3005"/>
                    <a:pt x="20878" y="114"/>
                    <a:pt x="18450" y="4"/>
                  </a:cubicBezTo>
                  <a:cubicBezTo>
                    <a:pt x="18403" y="1"/>
                    <a:pt x="18355" y="0"/>
                    <a:pt x="18307"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6"/>
            <p:cNvSpPr/>
            <p:nvPr/>
          </p:nvSpPr>
          <p:spPr>
            <a:xfrm>
              <a:off x="5342925" y="1130400"/>
              <a:ext cx="157325" cy="106825"/>
            </a:xfrm>
            <a:custGeom>
              <a:avLst/>
              <a:gdLst/>
              <a:ahLst/>
              <a:cxnLst/>
              <a:rect l="l" t="t" r="r" b="b"/>
              <a:pathLst>
                <a:path w="6293" h="4273" extrusionOk="0">
                  <a:moveTo>
                    <a:pt x="5375" y="1"/>
                  </a:moveTo>
                  <a:cubicBezTo>
                    <a:pt x="4175" y="1"/>
                    <a:pt x="47" y="2931"/>
                    <a:pt x="47" y="2931"/>
                  </a:cubicBezTo>
                  <a:cubicBezTo>
                    <a:pt x="0" y="4014"/>
                    <a:pt x="466" y="4273"/>
                    <a:pt x="921" y="4273"/>
                  </a:cubicBezTo>
                  <a:cubicBezTo>
                    <a:pt x="1338" y="4273"/>
                    <a:pt x="1746" y="4056"/>
                    <a:pt x="1746" y="4056"/>
                  </a:cubicBezTo>
                  <a:cubicBezTo>
                    <a:pt x="1746" y="4056"/>
                    <a:pt x="4438" y="2776"/>
                    <a:pt x="5211" y="1915"/>
                  </a:cubicBezTo>
                  <a:cubicBezTo>
                    <a:pt x="5961" y="1055"/>
                    <a:pt x="6292" y="724"/>
                    <a:pt x="5630" y="84"/>
                  </a:cubicBezTo>
                  <a:cubicBezTo>
                    <a:pt x="5575" y="27"/>
                    <a:pt x="5488" y="1"/>
                    <a:pt x="537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6"/>
            <p:cNvSpPr/>
            <p:nvPr/>
          </p:nvSpPr>
          <p:spPr>
            <a:xfrm>
              <a:off x="5516875" y="1063900"/>
              <a:ext cx="78275" cy="169675"/>
            </a:xfrm>
            <a:custGeom>
              <a:avLst/>
              <a:gdLst/>
              <a:ahLst/>
              <a:cxnLst/>
              <a:rect l="l" t="t" r="r" b="b"/>
              <a:pathLst>
                <a:path w="3131" h="6787" extrusionOk="0">
                  <a:moveTo>
                    <a:pt x="2318" y="1"/>
                  </a:moveTo>
                  <a:cubicBezTo>
                    <a:pt x="2057" y="1"/>
                    <a:pt x="1674" y="159"/>
                    <a:pt x="1519" y="360"/>
                  </a:cubicBezTo>
                  <a:cubicBezTo>
                    <a:pt x="1298" y="647"/>
                    <a:pt x="1188" y="1795"/>
                    <a:pt x="1387" y="3141"/>
                  </a:cubicBezTo>
                  <a:cubicBezTo>
                    <a:pt x="1276" y="3538"/>
                    <a:pt x="129" y="5061"/>
                    <a:pt x="40" y="6032"/>
                  </a:cubicBezTo>
                  <a:cubicBezTo>
                    <a:pt x="1" y="6597"/>
                    <a:pt x="197" y="6787"/>
                    <a:pt x="562" y="6787"/>
                  </a:cubicBezTo>
                  <a:cubicBezTo>
                    <a:pt x="810" y="6787"/>
                    <a:pt x="1136" y="6700"/>
                    <a:pt x="1519" y="6584"/>
                  </a:cubicBezTo>
                  <a:cubicBezTo>
                    <a:pt x="2490" y="6275"/>
                    <a:pt x="2887" y="4333"/>
                    <a:pt x="3020" y="3317"/>
                  </a:cubicBezTo>
                  <a:cubicBezTo>
                    <a:pt x="3130" y="2324"/>
                    <a:pt x="2711" y="316"/>
                    <a:pt x="2556" y="95"/>
                  </a:cubicBezTo>
                  <a:cubicBezTo>
                    <a:pt x="2517" y="30"/>
                    <a:pt x="2428" y="1"/>
                    <a:pt x="231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6"/>
            <p:cNvSpPr/>
            <p:nvPr/>
          </p:nvSpPr>
          <p:spPr>
            <a:xfrm>
              <a:off x="5196775" y="1089475"/>
              <a:ext cx="458050" cy="327725"/>
            </a:xfrm>
            <a:custGeom>
              <a:avLst/>
              <a:gdLst/>
              <a:ahLst/>
              <a:cxnLst/>
              <a:rect l="l" t="t" r="r" b="b"/>
              <a:pathLst>
                <a:path w="18322" h="13109" extrusionOk="0">
                  <a:moveTo>
                    <a:pt x="17346" y="0"/>
                  </a:moveTo>
                  <a:cubicBezTo>
                    <a:pt x="17233" y="0"/>
                    <a:pt x="17115" y="14"/>
                    <a:pt x="16993" y="43"/>
                  </a:cubicBezTo>
                  <a:cubicBezTo>
                    <a:pt x="16287" y="198"/>
                    <a:pt x="14522" y="4568"/>
                    <a:pt x="14522" y="4568"/>
                  </a:cubicBezTo>
                  <a:cubicBezTo>
                    <a:pt x="14522" y="4568"/>
                    <a:pt x="11275" y="4411"/>
                    <a:pt x="8718" y="4411"/>
                  </a:cubicBezTo>
                  <a:cubicBezTo>
                    <a:pt x="7440" y="4411"/>
                    <a:pt x="6334" y="4450"/>
                    <a:pt x="5893" y="4568"/>
                  </a:cubicBezTo>
                  <a:cubicBezTo>
                    <a:pt x="4546" y="4899"/>
                    <a:pt x="0" y="9445"/>
                    <a:pt x="0" y="9445"/>
                  </a:cubicBezTo>
                  <a:lnTo>
                    <a:pt x="4436" y="13109"/>
                  </a:lnTo>
                  <a:lnTo>
                    <a:pt x="9004" y="8275"/>
                  </a:lnTo>
                  <a:cubicBezTo>
                    <a:pt x="9004" y="8275"/>
                    <a:pt x="9964" y="8325"/>
                    <a:pt x="11093" y="8325"/>
                  </a:cubicBezTo>
                  <a:cubicBezTo>
                    <a:pt x="12221" y="8325"/>
                    <a:pt x="13518" y="8275"/>
                    <a:pt x="14191" y="8077"/>
                  </a:cubicBezTo>
                  <a:cubicBezTo>
                    <a:pt x="15515" y="7679"/>
                    <a:pt x="18119" y="1147"/>
                    <a:pt x="18229" y="705"/>
                  </a:cubicBezTo>
                  <a:cubicBezTo>
                    <a:pt x="18321" y="338"/>
                    <a:pt x="17908" y="0"/>
                    <a:pt x="17346"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6"/>
            <p:cNvSpPr/>
            <p:nvPr/>
          </p:nvSpPr>
          <p:spPr>
            <a:xfrm>
              <a:off x="4420125" y="1093700"/>
              <a:ext cx="974725" cy="754850"/>
            </a:xfrm>
            <a:custGeom>
              <a:avLst/>
              <a:gdLst/>
              <a:ahLst/>
              <a:cxnLst/>
              <a:rect l="l" t="t" r="r" b="b"/>
              <a:pathLst>
                <a:path w="38989" h="30194" extrusionOk="0">
                  <a:moveTo>
                    <a:pt x="6588" y="0"/>
                  </a:moveTo>
                  <a:cubicBezTo>
                    <a:pt x="3456" y="0"/>
                    <a:pt x="1" y="3830"/>
                    <a:pt x="897" y="7157"/>
                  </a:cubicBezTo>
                  <a:cubicBezTo>
                    <a:pt x="2157" y="11750"/>
                    <a:pt x="17248" y="30194"/>
                    <a:pt x="22919" y="30194"/>
                  </a:cubicBezTo>
                  <a:cubicBezTo>
                    <a:pt x="23108" y="30194"/>
                    <a:pt x="23285" y="30174"/>
                    <a:pt x="23452" y="30132"/>
                  </a:cubicBezTo>
                  <a:cubicBezTo>
                    <a:pt x="28638" y="28830"/>
                    <a:pt x="38989" y="12432"/>
                    <a:pt x="38989" y="12432"/>
                  </a:cubicBezTo>
                  <a:lnTo>
                    <a:pt x="32633" y="5966"/>
                  </a:lnTo>
                  <a:lnTo>
                    <a:pt x="23121" y="16206"/>
                  </a:lnTo>
                  <a:cubicBezTo>
                    <a:pt x="23121" y="16206"/>
                    <a:pt x="10939" y="1110"/>
                    <a:pt x="7584" y="139"/>
                  </a:cubicBezTo>
                  <a:cubicBezTo>
                    <a:pt x="7260" y="45"/>
                    <a:pt x="6926" y="0"/>
                    <a:pt x="6588"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6"/>
            <p:cNvSpPr/>
            <p:nvPr/>
          </p:nvSpPr>
          <p:spPr>
            <a:xfrm>
              <a:off x="3670650" y="1042000"/>
              <a:ext cx="1140475" cy="1548750"/>
            </a:xfrm>
            <a:custGeom>
              <a:avLst/>
              <a:gdLst/>
              <a:ahLst/>
              <a:cxnLst/>
              <a:rect l="l" t="t" r="r" b="b"/>
              <a:pathLst>
                <a:path w="45619" h="61950" extrusionOk="0">
                  <a:moveTo>
                    <a:pt x="13927" y="0"/>
                  </a:moveTo>
                  <a:cubicBezTo>
                    <a:pt x="13927" y="0"/>
                    <a:pt x="13243" y="111"/>
                    <a:pt x="12227" y="287"/>
                  </a:cubicBezTo>
                  <a:cubicBezTo>
                    <a:pt x="9822" y="751"/>
                    <a:pt x="5562" y="1722"/>
                    <a:pt x="4503" y="3178"/>
                  </a:cubicBezTo>
                  <a:cubicBezTo>
                    <a:pt x="3002" y="5231"/>
                    <a:pt x="7725" y="28735"/>
                    <a:pt x="7725" y="28735"/>
                  </a:cubicBezTo>
                  <a:cubicBezTo>
                    <a:pt x="7725" y="28735"/>
                    <a:pt x="1" y="54225"/>
                    <a:pt x="1060" y="61949"/>
                  </a:cubicBezTo>
                  <a:lnTo>
                    <a:pt x="45552" y="61949"/>
                  </a:lnTo>
                  <a:cubicBezTo>
                    <a:pt x="45618" y="60493"/>
                    <a:pt x="45508" y="59014"/>
                    <a:pt x="45287" y="57558"/>
                  </a:cubicBezTo>
                  <a:cubicBezTo>
                    <a:pt x="44890" y="55284"/>
                    <a:pt x="38380" y="34230"/>
                    <a:pt x="37056" y="30721"/>
                  </a:cubicBezTo>
                  <a:cubicBezTo>
                    <a:pt x="38954" y="21055"/>
                    <a:pt x="39505" y="5827"/>
                    <a:pt x="39174" y="4061"/>
                  </a:cubicBezTo>
                  <a:cubicBezTo>
                    <a:pt x="38843" y="2273"/>
                    <a:pt x="35400" y="1391"/>
                    <a:pt x="33789" y="1060"/>
                  </a:cubicBezTo>
                  <a:cubicBezTo>
                    <a:pt x="32995" y="905"/>
                    <a:pt x="31847" y="729"/>
                    <a:pt x="30876" y="596"/>
                  </a:cubicBezTo>
                  <a:cubicBezTo>
                    <a:pt x="29817" y="442"/>
                    <a:pt x="28956" y="331"/>
                    <a:pt x="28956" y="331"/>
                  </a:cubicBezTo>
                  <a:lnTo>
                    <a:pt x="13927"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6"/>
            <p:cNvSpPr/>
            <p:nvPr/>
          </p:nvSpPr>
          <p:spPr>
            <a:xfrm>
              <a:off x="4386825" y="2190725"/>
              <a:ext cx="231750" cy="265775"/>
            </a:xfrm>
            <a:custGeom>
              <a:avLst/>
              <a:gdLst/>
              <a:ahLst/>
              <a:cxnLst/>
              <a:rect l="l" t="t" r="r" b="b"/>
              <a:pathLst>
                <a:path w="9270" h="10631" extrusionOk="0">
                  <a:moveTo>
                    <a:pt x="0" y="0"/>
                  </a:moveTo>
                  <a:lnTo>
                    <a:pt x="0" y="7415"/>
                  </a:lnTo>
                  <a:cubicBezTo>
                    <a:pt x="0" y="7415"/>
                    <a:pt x="221" y="9578"/>
                    <a:pt x="3090" y="10395"/>
                  </a:cubicBezTo>
                  <a:cubicBezTo>
                    <a:pt x="3668" y="10558"/>
                    <a:pt x="4238" y="10630"/>
                    <a:pt x="4783" y="10630"/>
                  </a:cubicBezTo>
                  <a:cubicBezTo>
                    <a:pt x="6962" y="10630"/>
                    <a:pt x="8731" y="9472"/>
                    <a:pt x="8960" y="8342"/>
                  </a:cubicBezTo>
                  <a:cubicBezTo>
                    <a:pt x="9269" y="6797"/>
                    <a:pt x="9093" y="353"/>
                    <a:pt x="9071" y="199"/>
                  </a:cubicBezTo>
                  <a:lnTo>
                    <a:pt x="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6"/>
            <p:cNvSpPr/>
            <p:nvPr/>
          </p:nvSpPr>
          <p:spPr>
            <a:xfrm>
              <a:off x="3851075" y="2190725"/>
              <a:ext cx="231750" cy="265775"/>
            </a:xfrm>
            <a:custGeom>
              <a:avLst/>
              <a:gdLst/>
              <a:ahLst/>
              <a:cxnLst/>
              <a:rect l="l" t="t" r="r" b="b"/>
              <a:pathLst>
                <a:path w="9270" h="10631" extrusionOk="0">
                  <a:moveTo>
                    <a:pt x="1" y="0"/>
                  </a:moveTo>
                  <a:lnTo>
                    <a:pt x="1" y="7415"/>
                  </a:lnTo>
                  <a:cubicBezTo>
                    <a:pt x="1" y="7415"/>
                    <a:pt x="199" y="9578"/>
                    <a:pt x="3090" y="10395"/>
                  </a:cubicBezTo>
                  <a:cubicBezTo>
                    <a:pt x="3664" y="10558"/>
                    <a:pt x="4232" y="10630"/>
                    <a:pt x="4775" y="10630"/>
                  </a:cubicBezTo>
                  <a:cubicBezTo>
                    <a:pt x="6948" y="10630"/>
                    <a:pt x="8731" y="9472"/>
                    <a:pt x="8961" y="8342"/>
                  </a:cubicBezTo>
                  <a:cubicBezTo>
                    <a:pt x="9270" y="6797"/>
                    <a:pt x="9071" y="353"/>
                    <a:pt x="9049" y="199"/>
                  </a:cubicBezTo>
                  <a:lnTo>
                    <a:pt x="1"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6"/>
            <p:cNvSpPr/>
            <p:nvPr/>
          </p:nvSpPr>
          <p:spPr>
            <a:xfrm>
              <a:off x="3976325" y="1042000"/>
              <a:ext cx="466250" cy="295200"/>
            </a:xfrm>
            <a:custGeom>
              <a:avLst/>
              <a:gdLst/>
              <a:ahLst/>
              <a:cxnLst/>
              <a:rect l="l" t="t" r="r" b="b"/>
              <a:pathLst>
                <a:path w="18650" h="11808" extrusionOk="0">
                  <a:moveTo>
                    <a:pt x="1700" y="0"/>
                  </a:moveTo>
                  <a:cubicBezTo>
                    <a:pt x="1700" y="0"/>
                    <a:pt x="1016" y="111"/>
                    <a:pt x="0" y="287"/>
                  </a:cubicBezTo>
                  <a:cubicBezTo>
                    <a:pt x="376" y="2891"/>
                    <a:pt x="4260" y="10638"/>
                    <a:pt x="9358" y="11807"/>
                  </a:cubicBezTo>
                  <a:cubicBezTo>
                    <a:pt x="15008" y="9556"/>
                    <a:pt x="18208" y="4414"/>
                    <a:pt x="18649" y="596"/>
                  </a:cubicBezTo>
                  <a:cubicBezTo>
                    <a:pt x="17590" y="442"/>
                    <a:pt x="16707" y="331"/>
                    <a:pt x="16707" y="331"/>
                  </a:cubicBezTo>
                  <a:lnTo>
                    <a:pt x="170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6"/>
            <p:cNvSpPr/>
            <p:nvPr/>
          </p:nvSpPr>
          <p:spPr>
            <a:xfrm>
              <a:off x="3718675" y="2228775"/>
              <a:ext cx="232300" cy="231725"/>
            </a:xfrm>
            <a:custGeom>
              <a:avLst/>
              <a:gdLst/>
              <a:ahLst/>
              <a:cxnLst/>
              <a:rect l="l" t="t" r="r" b="b"/>
              <a:pathLst>
                <a:path w="9292" h="9269" extrusionOk="0">
                  <a:moveTo>
                    <a:pt x="5915" y="1"/>
                  </a:moveTo>
                  <a:lnTo>
                    <a:pt x="0" y="3995"/>
                  </a:lnTo>
                  <a:cubicBezTo>
                    <a:pt x="0" y="3995"/>
                    <a:pt x="2626" y="8122"/>
                    <a:pt x="4105" y="8917"/>
                  </a:cubicBezTo>
                  <a:cubicBezTo>
                    <a:pt x="4574" y="9180"/>
                    <a:pt x="5106" y="9269"/>
                    <a:pt x="5613" y="9269"/>
                  </a:cubicBezTo>
                  <a:cubicBezTo>
                    <a:pt x="6682" y="9269"/>
                    <a:pt x="7636" y="8873"/>
                    <a:pt x="7636" y="8873"/>
                  </a:cubicBezTo>
                  <a:lnTo>
                    <a:pt x="9291" y="7372"/>
                  </a:lnTo>
                  <a:cubicBezTo>
                    <a:pt x="9291" y="7372"/>
                    <a:pt x="7393" y="1722"/>
                    <a:pt x="591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6"/>
            <p:cNvSpPr/>
            <p:nvPr/>
          </p:nvSpPr>
          <p:spPr>
            <a:xfrm>
              <a:off x="3397550" y="1657575"/>
              <a:ext cx="523625" cy="762700"/>
            </a:xfrm>
            <a:custGeom>
              <a:avLst/>
              <a:gdLst/>
              <a:ahLst/>
              <a:cxnLst/>
              <a:rect l="l" t="t" r="r" b="b"/>
              <a:pathLst>
                <a:path w="20945" h="30508" extrusionOk="0">
                  <a:moveTo>
                    <a:pt x="4870" y="0"/>
                  </a:moveTo>
                  <a:cubicBezTo>
                    <a:pt x="3945" y="0"/>
                    <a:pt x="3028" y="213"/>
                    <a:pt x="2208" y="691"/>
                  </a:cubicBezTo>
                  <a:cubicBezTo>
                    <a:pt x="1" y="1971"/>
                    <a:pt x="45" y="5590"/>
                    <a:pt x="707" y="7819"/>
                  </a:cubicBezTo>
                  <a:cubicBezTo>
                    <a:pt x="2053" y="13712"/>
                    <a:pt x="3510" y="17707"/>
                    <a:pt x="6489" y="22452"/>
                  </a:cubicBezTo>
                  <a:cubicBezTo>
                    <a:pt x="6884" y="23088"/>
                    <a:pt x="11554" y="30508"/>
                    <a:pt x="11739" y="30508"/>
                  </a:cubicBezTo>
                  <a:cubicBezTo>
                    <a:pt x="11740" y="30508"/>
                    <a:pt x="11741" y="30507"/>
                    <a:pt x="11742" y="30507"/>
                  </a:cubicBezTo>
                  <a:lnTo>
                    <a:pt x="20944" y="24173"/>
                  </a:lnTo>
                  <a:cubicBezTo>
                    <a:pt x="19841" y="21370"/>
                    <a:pt x="14589" y="10313"/>
                    <a:pt x="13331" y="7665"/>
                  </a:cubicBezTo>
                  <a:cubicBezTo>
                    <a:pt x="12271" y="5480"/>
                    <a:pt x="11168" y="3229"/>
                    <a:pt x="9314" y="1662"/>
                  </a:cubicBezTo>
                  <a:cubicBezTo>
                    <a:pt x="9115" y="1486"/>
                    <a:pt x="8895" y="1331"/>
                    <a:pt x="8674" y="1177"/>
                  </a:cubicBezTo>
                  <a:cubicBezTo>
                    <a:pt x="7565" y="446"/>
                    <a:pt x="6208" y="0"/>
                    <a:pt x="4870"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6"/>
            <p:cNvSpPr/>
            <p:nvPr/>
          </p:nvSpPr>
          <p:spPr>
            <a:xfrm>
              <a:off x="3982400" y="2327050"/>
              <a:ext cx="158375" cy="142450"/>
            </a:xfrm>
            <a:custGeom>
              <a:avLst/>
              <a:gdLst/>
              <a:ahLst/>
              <a:cxnLst/>
              <a:rect l="l" t="t" r="r" b="b"/>
              <a:pathLst>
                <a:path w="6335" h="5698" extrusionOk="0">
                  <a:moveTo>
                    <a:pt x="2731" y="0"/>
                  </a:moveTo>
                  <a:cubicBezTo>
                    <a:pt x="1626" y="0"/>
                    <a:pt x="186" y="448"/>
                    <a:pt x="0" y="572"/>
                  </a:cubicBezTo>
                  <a:cubicBezTo>
                    <a:pt x="0" y="572"/>
                    <a:pt x="2671" y="4059"/>
                    <a:pt x="3421" y="4898"/>
                  </a:cubicBezTo>
                  <a:cubicBezTo>
                    <a:pt x="3877" y="5407"/>
                    <a:pt x="4676" y="5697"/>
                    <a:pt x="5287" y="5697"/>
                  </a:cubicBezTo>
                  <a:cubicBezTo>
                    <a:pt x="5680" y="5697"/>
                    <a:pt x="5996" y="5577"/>
                    <a:pt x="6091" y="5317"/>
                  </a:cubicBezTo>
                  <a:cubicBezTo>
                    <a:pt x="6334" y="4655"/>
                    <a:pt x="4767" y="3728"/>
                    <a:pt x="4767" y="3728"/>
                  </a:cubicBezTo>
                  <a:cubicBezTo>
                    <a:pt x="4767" y="3728"/>
                    <a:pt x="4591" y="1058"/>
                    <a:pt x="3840" y="307"/>
                  </a:cubicBezTo>
                  <a:cubicBezTo>
                    <a:pt x="3615" y="82"/>
                    <a:pt x="3204" y="0"/>
                    <a:pt x="2731"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6"/>
            <p:cNvSpPr/>
            <p:nvPr/>
          </p:nvSpPr>
          <p:spPr>
            <a:xfrm>
              <a:off x="3810550" y="2318975"/>
              <a:ext cx="287175" cy="217825"/>
            </a:xfrm>
            <a:custGeom>
              <a:avLst/>
              <a:gdLst/>
              <a:ahLst/>
              <a:cxnLst/>
              <a:rect l="l" t="t" r="r" b="b"/>
              <a:pathLst>
                <a:path w="11487" h="8713" extrusionOk="0">
                  <a:moveTo>
                    <a:pt x="7529" y="1"/>
                  </a:moveTo>
                  <a:cubicBezTo>
                    <a:pt x="5651" y="1"/>
                    <a:pt x="0" y="3575"/>
                    <a:pt x="165" y="4338"/>
                  </a:cubicBezTo>
                  <a:cubicBezTo>
                    <a:pt x="320" y="5132"/>
                    <a:pt x="3144" y="8421"/>
                    <a:pt x="3696" y="8597"/>
                  </a:cubicBezTo>
                  <a:cubicBezTo>
                    <a:pt x="3909" y="8672"/>
                    <a:pt x="4122" y="8712"/>
                    <a:pt x="4335" y="8712"/>
                  </a:cubicBezTo>
                  <a:cubicBezTo>
                    <a:pt x="4497" y="8712"/>
                    <a:pt x="4660" y="8689"/>
                    <a:pt x="4822" y="8641"/>
                  </a:cubicBezTo>
                  <a:cubicBezTo>
                    <a:pt x="5109" y="8553"/>
                    <a:pt x="5396" y="8399"/>
                    <a:pt x="5638" y="8222"/>
                  </a:cubicBezTo>
                  <a:cubicBezTo>
                    <a:pt x="5938" y="8402"/>
                    <a:pt x="6215" y="8518"/>
                    <a:pt x="6504" y="8518"/>
                  </a:cubicBezTo>
                  <a:cubicBezTo>
                    <a:pt x="6854" y="8518"/>
                    <a:pt x="7222" y="8348"/>
                    <a:pt x="7669" y="7913"/>
                  </a:cubicBezTo>
                  <a:cubicBezTo>
                    <a:pt x="7867" y="8068"/>
                    <a:pt x="8088" y="8200"/>
                    <a:pt x="8331" y="8288"/>
                  </a:cubicBezTo>
                  <a:cubicBezTo>
                    <a:pt x="8472" y="8335"/>
                    <a:pt x="8601" y="8356"/>
                    <a:pt x="8718" y="8356"/>
                  </a:cubicBezTo>
                  <a:cubicBezTo>
                    <a:pt x="9478" y="8356"/>
                    <a:pt x="9743" y="7494"/>
                    <a:pt x="9743" y="7494"/>
                  </a:cubicBezTo>
                  <a:cubicBezTo>
                    <a:pt x="9826" y="7503"/>
                    <a:pt x="9908" y="7508"/>
                    <a:pt x="9988" y="7508"/>
                  </a:cubicBezTo>
                  <a:cubicBezTo>
                    <a:pt x="10103" y="7508"/>
                    <a:pt x="10214" y="7498"/>
                    <a:pt x="10317" y="7472"/>
                  </a:cubicBezTo>
                  <a:cubicBezTo>
                    <a:pt x="10825" y="7383"/>
                    <a:pt x="11487" y="7097"/>
                    <a:pt x="11376" y="6148"/>
                  </a:cubicBezTo>
                  <a:cubicBezTo>
                    <a:pt x="11222" y="4625"/>
                    <a:pt x="8949" y="476"/>
                    <a:pt x="7867" y="56"/>
                  </a:cubicBezTo>
                  <a:cubicBezTo>
                    <a:pt x="7776" y="19"/>
                    <a:pt x="7662" y="1"/>
                    <a:pt x="7529"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6"/>
            <p:cNvSpPr/>
            <p:nvPr/>
          </p:nvSpPr>
          <p:spPr>
            <a:xfrm>
              <a:off x="3968050" y="2363950"/>
              <a:ext cx="100450" cy="142750"/>
            </a:xfrm>
            <a:custGeom>
              <a:avLst/>
              <a:gdLst/>
              <a:ahLst/>
              <a:cxnLst/>
              <a:rect l="l" t="t" r="r" b="b"/>
              <a:pathLst>
                <a:path w="4018" h="5710" extrusionOk="0">
                  <a:moveTo>
                    <a:pt x="0" y="1"/>
                  </a:moveTo>
                  <a:lnTo>
                    <a:pt x="0" y="1"/>
                  </a:lnTo>
                  <a:cubicBezTo>
                    <a:pt x="67" y="89"/>
                    <a:pt x="2340" y="3024"/>
                    <a:pt x="2715" y="3731"/>
                  </a:cubicBezTo>
                  <a:cubicBezTo>
                    <a:pt x="3090" y="4437"/>
                    <a:pt x="3487" y="5298"/>
                    <a:pt x="3443" y="5695"/>
                  </a:cubicBezTo>
                  <a:cubicBezTo>
                    <a:pt x="3526" y="5704"/>
                    <a:pt x="3608" y="5709"/>
                    <a:pt x="3688" y="5709"/>
                  </a:cubicBezTo>
                  <a:cubicBezTo>
                    <a:pt x="3803" y="5709"/>
                    <a:pt x="3914" y="5699"/>
                    <a:pt x="4017" y="5673"/>
                  </a:cubicBezTo>
                  <a:cubicBezTo>
                    <a:pt x="3951" y="4393"/>
                    <a:pt x="3443" y="3157"/>
                    <a:pt x="2583" y="2186"/>
                  </a:cubicBezTo>
                  <a:cubicBezTo>
                    <a:pt x="1920" y="1502"/>
                    <a:pt x="67" y="45"/>
                    <a:pt x="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6"/>
            <p:cNvSpPr/>
            <p:nvPr/>
          </p:nvSpPr>
          <p:spPr>
            <a:xfrm>
              <a:off x="3927225" y="2409200"/>
              <a:ext cx="91600" cy="117000"/>
            </a:xfrm>
            <a:custGeom>
              <a:avLst/>
              <a:gdLst/>
              <a:ahLst/>
              <a:cxnLst/>
              <a:rect l="l" t="t" r="r" b="b"/>
              <a:pathLst>
                <a:path w="3664" h="4680" extrusionOk="0">
                  <a:moveTo>
                    <a:pt x="0" y="1"/>
                  </a:moveTo>
                  <a:lnTo>
                    <a:pt x="3002" y="4304"/>
                  </a:lnTo>
                  <a:cubicBezTo>
                    <a:pt x="3200" y="4459"/>
                    <a:pt x="3421" y="4591"/>
                    <a:pt x="3664" y="4679"/>
                  </a:cubicBezTo>
                  <a:cubicBezTo>
                    <a:pt x="3509" y="4061"/>
                    <a:pt x="3289" y="3465"/>
                    <a:pt x="3002" y="2892"/>
                  </a:cubicBezTo>
                  <a:cubicBezTo>
                    <a:pt x="2362" y="1656"/>
                    <a:pt x="66" y="67"/>
                    <a:pt x="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6"/>
            <p:cNvSpPr/>
            <p:nvPr/>
          </p:nvSpPr>
          <p:spPr>
            <a:xfrm>
              <a:off x="3886400" y="2457200"/>
              <a:ext cx="65125" cy="77825"/>
            </a:xfrm>
            <a:custGeom>
              <a:avLst/>
              <a:gdLst/>
              <a:ahLst/>
              <a:cxnLst/>
              <a:rect l="l" t="t" r="r" b="b"/>
              <a:pathLst>
                <a:path w="2605" h="3113" extrusionOk="0">
                  <a:moveTo>
                    <a:pt x="0" y="1"/>
                  </a:moveTo>
                  <a:lnTo>
                    <a:pt x="0" y="1"/>
                  </a:lnTo>
                  <a:cubicBezTo>
                    <a:pt x="0" y="1"/>
                    <a:pt x="905" y="2075"/>
                    <a:pt x="1788" y="3112"/>
                  </a:cubicBezTo>
                  <a:cubicBezTo>
                    <a:pt x="2075" y="3024"/>
                    <a:pt x="2362" y="2870"/>
                    <a:pt x="2604" y="2693"/>
                  </a:cubicBezTo>
                  <a:lnTo>
                    <a:pt x="0"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6"/>
            <p:cNvSpPr/>
            <p:nvPr/>
          </p:nvSpPr>
          <p:spPr>
            <a:xfrm>
              <a:off x="3796450" y="238100"/>
              <a:ext cx="850250" cy="748000"/>
            </a:xfrm>
            <a:custGeom>
              <a:avLst/>
              <a:gdLst/>
              <a:ahLst/>
              <a:cxnLst/>
              <a:rect l="l" t="t" r="r" b="b"/>
              <a:pathLst>
                <a:path w="34010" h="29920" extrusionOk="0">
                  <a:moveTo>
                    <a:pt x="23773" y="0"/>
                  </a:moveTo>
                  <a:cubicBezTo>
                    <a:pt x="23131" y="0"/>
                    <a:pt x="22484" y="130"/>
                    <a:pt x="21872" y="398"/>
                  </a:cubicBezTo>
                  <a:cubicBezTo>
                    <a:pt x="21077" y="773"/>
                    <a:pt x="20746" y="1480"/>
                    <a:pt x="20062" y="2053"/>
                  </a:cubicBezTo>
                  <a:cubicBezTo>
                    <a:pt x="19007" y="1106"/>
                    <a:pt x="17667" y="603"/>
                    <a:pt x="16298" y="603"/>
                  </a:cubicBezTo>
                  <a:cubicBezTo>
                    <a:pt x="15690" y="603"/>
                    <a:pt x="15076" y="702"/>
                    <a:pt x="14478" y="906"/>
                  </a:cubicBezTo>
                  <a:cubicBezTo>
                    <a:pt x="12558" y="1568"/>
                    <a:pt x="11168" y="3223"/>
                    <a:pt x="10815" y="5231"/>
                  </a:cubicBezTo>
                  <a:cubicBezTo>
                    <a:pt x="10127" y="4518"/>
                    <a:pt x="9134" y="4160"/>
                    <a:pt x="8138" y="4160"/>
                  </a:cubicBezTo>
                  <a:cubicBezTo>
                    <a:pt x="7376" y="4160"/>
                    <a:pt x="6613" y="4369"/>
                    <a:pt x="5982" y="4790"/>
                  </a:cubicBezTo>
                  <a:cubicBezTo>
                    <a:pt x="4481" y="5827"/>
                    <a:pt x="3686" y="7615"/>
                    <a:pt x="3929" y="9425"/>
                  </a:cubicBezTo>
                  <a:cubicBezTo>
                    <a:pt x="2362" y="9623"/>
                    <a:pt x="1082" y="10749"/>
                    <a:pt x="685" y="12294"/>
                  </a:cubicBezTo>
                  <a:cubicBezTo>
                    <a:pt x="332" y="13772"/>
                    <a:pt x="1126" y="15538"/>
                    <a:pt x="2428" y="16355"/>
                  </a:cubicBezTo>
                  <a:cubicBezTo>
                    <a:pt x="994" y="17392"/>
                    <a:pt x="1" y="20018"/>
                    <a:pt x="1082" y="21629"/>
                  </a:cubicBezTo>
                  <a:cubicBezTo>
                    <a:pt x="2029" y="23069"/>
                    <a:pt x="4332" y="23662"/>
                    <a:pt x="6055" y="23662"/>
                  </a:cubicBezTo>
                  <a:cubicBezTo>
                    <a:pt x="6261" y="23662"/>
                    <a:pt x="6458" y="23654"/>
                    <a:pt x="6644" y="23637"/>
                  </a:cubicBezTo>
                  <a:lnTo>
                    <a:pt x="6644" y="23637"/>
                  </a:lnTo>
                  <a:cubicBezTo>
                    <a:pt x="6224" y="25447"/>
                    <a:pt x="7637" y="26970"/>
                    <a:pt x="9380" y="27301"/>
                  </a:cubicBezTo>
                  <a:cubicBezTo>
                    <a:pt x="9586" y="27335"/>
                    <a:pt x="9793" y="27352"/>
                    <a:pt x="10000" y="27352"/>
                  </a:cubicBezTo>
                  <a:cubicBezTo>
                    <a:pt x="10858" y="27352"/>
                    <a:pt x="11706" y="27062"/>
                    <a:pt x="12382" y="26529"/>
                  </a:cubicBezTo>
                  <a:cubicBezTo>
                    <a:pt x="12470" y="26705"/>
                    <a:pt x="12580" y="26860"/>
                    <a:pt x="12691" y="27036"/>
                  </a:cubicBezTo>
                  <a:cubicBezTo>
                    <a:pt x="13562" y="28271"/>
                    <a:pt x="14670" y="28947"/>
                    <a:pt x="15889" y="28947"/>
                  </a:cubicBezTo>
                  <a:cubicBezTo>
                    <a:pt x="16740" y="28947"/>
                    <a:pt x="17645" y="28618"/>
                    <a:pt x="18561" y="27919"/>
                  </a:cubicBezTo>
                  <a:cubicBezTo>
                    <a:pt x="19152" y="29158"/>
                    <a:pt x="20385" y="29919"/>
                    <a:pt x="21705" y="29919"/>
                  </a:cubicBezTo>
                  <a:cubicBezTo>
                    <a:pt x="21913" y="29919"/>
                    <a:pt x="22124" y="29900"/>
                    <a:pt x="22335" y="29861"/>
                  </a:cubicBezTo>
                  <a:cubicBezTo>
                    <a:pt x="23836" y="29574"/>
                    <a:pt x="25337" y="28603"/>
                    <a:pt x="25381" y="27080"/>
                  </a:cubicBezTo>
                  <a:cubicBezTo>
                    <a:pt x="25875" y="27282"/>
                    <a:pt x="26392" y="27379"/>
                    <a:pt x="26902" y="27379"/>
                  </a:cubicBezTo>
                  <a:cubicBezTo>
                    <a:pt x="28237" y="27379"/>
                    <a:pt x="29530" y="26717"/>
                    <a:pt x="30280" y="25535"/>
                  </a:cubicBezTo>
                  <a:cubicBezTo>
                    <a:pt x="31273" y="23946"/>
                    <a:pt x="31052" y="21673"/>
                    <a:pt x="29596" y="20482"/>
                  </a:cubicBezTo>
                  <a:lnTo>
                    <a:pt x="29596" y="20482"/>
                  </a:lnTo>
                  <a:cubicBezTo>
                    <a:pt x="29691" y="20489"/>
                    <a:pt x="29786" y="20492"/>
                    <a:pt x="29881" y="20492"/>
                  </a:cubicBezTo>
                  <a:cubicBezTo>
                    <a:pt x="31553" y="20492"/>
                    <a:pt x="33023" y="19398"/>
                    <a:pt x="33524" y="17789"/>
                  </a:cubicBezTo>
                  <a:cubicBezTo>
                    <a:pt x="34010" y="16134"/>
                    <a:pt x="33237" y="13794"/>
                    <a:pt x="31693" y="13044"/>
                  </a:cubicBezTo>
                  <a:cubicBezTo>
                    <a:pt x="32973" y="11764"/>
                    <a:pt x="33259" y="9778"/>
                    <a:pt x="32377" y="8189"/>
                  </a:cubicBezTo>
                  <a:cubicBezTo>
                    <a:pt x="31679" y="7014"/>
                    <a:pt x="30534" y="6325"/>
                    <a:pt x="29277" y="6325"/>
                  </a:cubicBezTo>
                  <a:cubicBezTo>
                    <a:pt x="28905" y="6325"/>
                    <a:pt x="28523" y="6385"/>
                    <a:pt x="28139" y="6512"/>
                  </a:cubicBezTo>
                  <a:cubicBezTo>
                    <a:pt x="28846" y="4724"/>
                    <a:pt x="28448" y="2693"/>
                    <a:pt x="27080" y="1325"/>
                  </a:cubicBezTo>
                  <a:cubicBezTo>
                    <a:pt x="26172" y="460"/>
                    <a:pt x="24982" y="0"/>
                    <a:pt x="23773"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6"/>
            <p:cNvSpPr/>
            <p:nvPr/>
          </p:nvSpPr>
          <p:spPr>
            <a:xfrm>
              <a:off x="3928875" y="563025"/>
              <a:ext cx="162225" cy="162000"/>
            </a:xfrm>
            <a:custGeom>
              <a:avLst/>
              <a:gdLst/>
              <a:ahLst/>
              <a:cxnLst/>
              <a:rect l="l" t="t" r="r" b="b"/>
              <a:pathLst>
                <a:path w="6489" h="6480" extrusionOk="0">
                  <a:moveTo>
                    <a:pt x="2399" y="0"/>
                  </a:moveTo>
                  <a:cubicBezTo>
                    <a:pt x="2164" y="0"/>
                    <a:pt x="1915" y="73"/>
                    <a:pt x="1656" y="246"/>
                  </a:cubicBezTo>
                  <a:cubicBezTo>
                    <a:pt x="0" y="1327"/>
                    <a:pt x="1258" y="3358"/>
                    <a:pt x="2185" y="4020"/>
                  </a:cubicBezTo>
                  <a:cubicBezTo>
                    <a:pt x="3265" y="4816"/>
                    <a:pt x="3919" y="6479"/>
                    <a:pt x="4728" y="6479"/>
                  </a:cubicBezTo>
                  <a:cubicBezTo>
                    <a:pt x="4928" y="6479"/>
                    <a:pt x="5136" y="6378"/>
                    <a:pt x="5363" y="6138"/>
                  </a:cubicBezTo>
                  <a:cubicBezTo>
                    <a:pt x="6489" y="4924"/>
                    <a:pt x="4436" y="1901"/>
                    <a:pt x="4436" y="1901"/>
                  </a:cubicBezTo>
                  <a:cubicBezTo>
                    <a:pt x="4436" y="1901"/>
                    <a:pt x="3602" y="0"/>
                    <a:pt x="2399"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6"/>
            <p:cNvSpPr/>
            <p:nvPr/>
          </p:nvSpPr>
          <p:spPr>
            <a:xfrm>
              <a:off x="4341575" y="574650"/>
              <a:ext cx="162225" cy="162450"/>
            </a:xfrm>
            <a:custGeom>
              <a:avLst/>
              <a:gdLst/>
              <a:ahLst/>
              <a:cxnLst/>
              <a:rect l="l" t="t" r="r" b="b"/>
              <a:pathLst>
                <a:path w="6489" h="6498" extrusionOk="0">
                  <a:moveTo>
                    <a:pt x="4116" y="0"/>
                  </a:moveTo>
                  <a:cubicBezTo>
                    <a:pt x="2905" y="0"/>
                    <a:pt x="2053" y="1921"/>
                    <a:pt x="2053" y="1921"/>
                  </a:cubicBezTo>
                  <a:cubicBezTo>
                    <a:pt x="2053" y="1921"/>
                    <a:pt x="0" y="4945"/>
                    <a:pt x="1148" y="6159"/>
                  </a:cubicBezTo>
                  <a:cubicBezTo>
                    <a:pt x="1369" y="6397"/>
                    <a:pt x="1574" y="6498"/>
                    <a:pt x="1769" y="6498"/>
                  </a:cubicBezTo>
                  <a:cubicBezTo>
                    <a:pt x="2569" y="6498"/>
                    <a:pt x="3227" y="4820"/>
                    <a:pt x="4326" y="4040"/>
                  </a:cubicBezTo>
                  <a:cubicBezTo>
                    <a:pt x="5231" y="3378"/>
                    <a:pt x="6489" y="1348"/>
                    <a:pt x="4856" y="244"/>
                  </a:cubicBezTo>
                  <a:cubicBezTo>
                    <a:pt x="4598" y="72"/>
                    <a:pt x="4350" y="0"/>
                    <a:pt x="411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6"/>
            <p:cNvSpPr/>
            <p:nvPr/>
          </p:nvSpPr>
          <p:spPr>
            <a:xfrm>
              <a:off x="4018800" y="816875"/>
              <a:ext cx="385150" cy="466800"/>
            </a:xfrm>
            <a:custGeom>
              <a:avLst/>
              <a:gdLst/>
              <a:ahLst/>
              <a:cxnLst/>
              <a:rect l="l" t="t" r="r" b="b"/>
              <a:pathLst>
                <a:path w="15406" h="18672" extrusionOk="0">
                  <a:moveTo>
                    <a:pt x="4657" y="1"/>
                  </a:moveTo>
                  <a:lnTo>
                    <a:pt x="4657" y="1"/>
                  </a:lnTo>
                  <a:cubicBezTo>
                    <a:pt x="4702" y="111"/>
                    <a:pt x="4591" y="5231"/>
                    <a:pt x="3951" y="6644"/>
                  </a:cubicBezTo>
                  <a:cubicBezTo>
                    <a:pt x="3113" y="8564"/>
                    <a:pt x="1" y="9005"/>
                    <a:pt x="1" y="9005"/>
                  </a:cubicBezTo>
                  <a:cubicBezTo>
                    <a:pt x="1" y="9005"/>
                    <a:pt x="3223" y="17811"/>
                    <a:pt x="7924" y="18672"/>
                  </a:cubicBezTo>
                  <a:cubicBezTo>
                    <a:pt x="11786" y="17127"/>
                    <a:pt x="14302" y="12536"/>
                    <a:pt x="15405" y="9380"/>
                  </a:cubicBezTo>
                  <a:cubicBezTo>
                    <a:pt x="12470" y="8983"/>
                    <a:pt x="11698" y="7571"/>
                    <a:pt x="11565" y="6225"/>
                  </a:cubicBezTo>
                  <a:cubicBezTo>
                    <a:pt x="11433" y="5121"/>
                    <a:pt x="11102" y="155"/>
                    <a:pt x="11102" y="155"/>
                  </a:cubicBezTo>
                  <a:lnTo>
                    <a:pt x="4657"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6"/>
            <p:cNvSpPr/>
            <p:nvPr/>
          </p:nvSpPr>
          <p:spPr>
            <a:xfrm>
              <a:off x="4027075" y="488050"/>
              <a:ext cx="387350" cy="401150"/>
            </a:xfrm>
            <a:custGeom>
              <a:avLst/>
              <a:gdLst/>
              <a:ahLst/>
              <a:cxnLst/>
              <a:rect l="l" t="t" r="r" b="b"/>
              <a:pathLst>
                <a:path w="15494" h="16046" extrusionOk="0">
                  <a:moveTo>
                    <a:pt x="8564" y="0"/>
                  </a:moveTo>
                  <a:cubicBezTo>
                    <a:pt x="8445" y="1610"/>
                    <a:pt x="7107" y="2646"/>
                    <a:pt x="5708" y="2646"/>
                  </a:cubicBezTo>
                  <a:cubicBezTo>
                    <a:pt x="5035" y="2646"/>
                    <a:pt x="4348" y="2407"/>
                    <a:pt x="3775" y="1876"/>
                  </a:cubicBezTo>
                  <a:cubicBezTo>
                    <a:pt x="3245" y="2494"/>
                    <a:pt x="2627" y="3686"/>
                    <a:pt x="1788" y="3730"/>
                  </a:cubicBezTo>
                  <a:cubicBezTo>
                    <a:pt x="1780" y="3731"/>
                    <a:pt x="1771" y="3731"/>
                    <a:pt x="1761" y="3731"/>
                  </a:cubicBezTo>
                  <a:cubicBezTo>
                    <a:pt x="1140" y="3731"/>
                    <a:pt x="111" y="2992"/>
                    <a:pt x="133" y="2318"/>
                  </a:cubicBezTo>
                  <a:lnTo>
                    <a:pt x="133" y="2318"/>
                  </a:lnTo>
                  <a:cubicBezTo>
                    <a:pt x="1" y="5694"/>
                    <a:pt x="244" y="9402"/>
                    <a:pt x="2119" y="12359"/>
                  </a:cubicBezTo>
                  <a:cubicBezTo>
                    <a:pt x="3995" y="15317"/>
                    <a:pt x="6555" y="16045"/>
                    <a:pt x="8012" y="16045"/>
                  </a:cubicBezTo>
                  <a:cubicBezTo>
                    <a:pt x="9756" y="16045"/>
                    <a:pt x="13596" y="14125"/>
                    <a:pt x="14589" y="9888"/>
                  </a:cubicBezTo>
                  <a:cubicBezTo>
                    <a:pt x="15074" y="7857"/>
                    <a:pt x="15185" y="5783"/>
                    <a:pt x="15494" y="3708"/>
                  </a:cubicBezTo>
                  <a:lnTo>
                    <a:pt x="15494" y="3708"/>
                  </a:lnTo>
                  <a:cubicBezTo>
                    <a:pt x="15385" y="3722"/>
                    <a:pt x="15277" y="3729"/>
                    <a:pt x="15172" y="3729"/>
                  </a:cubicBezTo>
                  <a:cubicBezTo>
                    <a:pt x="13441" y="3729"/>
                    <a:pt x="12230" y="1910"/>
                    <a:pt x="13000" y="287"/>
                  </a:cubicBezTo>
                  <a:lnTo>
                    <a:pt x="13000" y="287"/>
                  </a:lnTo>
                  <a:lnTo>
                    <a:pt x="13000" y="309"/>
                  </a:lnTo>
                  <a:cubicBezTo>
                    <a:pt x="13044" y="221"/>
                    <a:pt x="13066" y="155"/>
                    <a:pt x="13110" y="89"/>
                  </a:cubicBezTo>
                  <a:lnTo>
                    <a:pt x="13110" y="89"/>
                  </a:lnTo>
                  <a:cubicBezTo>
                    <a:pt x="12467" y="646"/>
                    <a:pt x="11678" y="923"/>
                    <a:pt x="10889" y="923"/>
                  </a:cubicBezTo>
                  <a:cubicBezTo>
                    <a:pt x="10055" y="923"/>
                    <a:pt x="9222" y="613"/>
                    <a:pt x="8564"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6"/>
            <p:cNvSpPr/>
            <p:nvPr/>
          </p:nvSpPr>
          <p:spPr>
            <a:xfrm>
              <a:off x="4133575" y="607775"/>
              <a:ext cx="38650" cy="38650"/>
            </a:xfrm>
            <a:custGeom>
              <a:avLst/>
              <a:gdLst/>
              <a:ahLst/>
              <a:cxnLst/>
              <a:rect l="l" t="t" r="r" b="b"/>
              <a:pathLst>
                <a:path w="1546" h="1546" extrusionOk="0">
                  <a:moveTo>
                    <a:pt x="751" y="1"/>
                  </a:moveTo>
                  <a:cubicBezTo>
                    <a:pt x="552" y="23"/>
                    <a:pt x="375" y="111"/>
                    <a:pt x="221" y="243"/>
                  </a:cubicBezTo>
                  <a:cubicBezTo>
                    <a:pt x="155" y="310"/>
                    <a:pt x="89" y="398"/>
                    <a:pt x="66" y="508"/>
                  </a:cubicBezTo>
                  <a:cubicBezTo>
                    <a:pt x="22" y="596"/>
                    <a:pt x="0" y="685"/>
                    <a:pt x="0" y="795"/>
                  </a:cubicBezTo>
                  <a:cubicBezTo>
                    <a:pt x="22" y="861"/>
                    <a:pt x="22" y="905"/>
                    <a:pt x="44" y="972"/>
                  </a:cubicBezTo>
                  <a:cubicBezTo>
                    <a:pt x="66" y="1104"/>
                    <a:pt x="155" y="1236"/>
                    <a:pt x="243" y="1325"/>
                  </a:cubicBezTo>
                  <a:cubicBezTo>
                    <a:pt x="309" y="1369"/>
                    <a:pt x="353" y="1413"/>
                    <a:pt x="420" y="1435"/>
                  </a:cubicBezTo>
                  <a:cubicBezTo>
                    <a:pt x="530" y="1501"/>
                    <a:pt x="662" y="1545"/>
                    <a:pt x="795" y="1545"/>
                  </a:cubicBezTo>
                  <a:cubicBezTo>
                    <a:pt x="1104" y="1523"/>
                    <a:pt x="1369" y="1325"/>
                    <a:pt x="1479" y="1038"/>
                  </a:cubicBezTo>
                  <a:cubicBezTo>
                    <a:pt x="1523" y="950"/>
                    <a:pt x="1545" y="861"/>
                    <a:pt x="1545" y="751"/>
                  </a:cubicBezTo>
                  <a:lnTo>
                    <a:pt x="1501" y="552"/>
                  </a:lnTo>
                  <a:cubicBezTo>
                    <a:pt x="1479" y="420"/>
                    <a:pt x="1391" y="310"/>
                    <a:pt x="1302" y="221"/>
                  </a:cubicBezTo>
                  <a:lnTo>
                    <a:pt x="1126" y="89"/>
                  </a:lnTo>
                  <a:cubicBezTo>
                    <a:pt x="1015" y="45"/>
                    <a:pt x="883" y="1"/>
                    <a:pt x="75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6"/>
            <p:cNvSpPr/>
            <p:nvPr/>
          </p:nvSpPr>
          <p:spPr>
            <a:xfrm>
              <a:off x="4266525" y="609425"/>
              <a:ext cx="38100" cy="38100"/>
            </a:xfrm>
            <a:custGeom>
              <a:avLst/>
              <a:gdLst/>
              <a:ahLst/>
              <a:cxnLst/>
              <a:rect l="l" t="t" r="r" b="b"/>
              <a:pathLst>
                <a:path w="1524" h="1524" extrusionOk="0">
                  <a:moveTo>
                    <a:pt x="751" y="1"/>
                  </a:moveTo>
                  <a:cubicBezTo>
                    <a:pt x="641" y="1"/>
                    <a:pt x="553" y="23"/>
                    <a:pt x="464" y="67"/>
                  </a:cubicBezTo>
                  <a:cubicBezTo>
                    <a:pt x="354" y="89"/>
                    <a:pt x="266" y="155"/>
                    <a:pt x="200" y="221"/>
                  </a:cubicBezTo>
                  <a:cubicBezTo>
                    <a:pt x="133" y="310"/>
                    <a:pt x="89" y="398"/>
                    <a:pt x="45" y="486"/>
                  </a:cubicBezTo>
                  <a:cubicBezTo>
                    <a:pt x="1" y="575"/>
                    <a:pt x="1" y="685"/>
                    <a:pt x="1" y="773"/>
                  </a:cubicBezTo>
                  <a:cubicBezTo>
                    <a:pt x="1" y="839"/>
                    <a:pt x="23" y="906"/>
                    <a:pt x="23" y="972"/>
                  </a:cubicBezTo>
                  <a:cubicBezTo>
                    <a:pt x="67" y="1104"/>
                    <a:pt x="133" y="1215"/>
                    <a:pt x="222" y="1303"/>
                  </a:cubicBezTo>
                  <a:lnTo>
                    <a:pt x="398" y="1435"/>
                  </a:lnTo>
                  <a:cubicBezTo>
                    <a:pt x="509" y="1502"/>
                    <a:pt x="641" y="1524"/>
                    <a:pt x="773" y="1524"/>
                  </a:cubicBezTo>
                  <a:cubicBezTo>
                    <a:pt x="884" y="1524"/>
                    <a:pt x="972" y="1502"/>
                    <a:pt x="1060" y="1457"/>
                  </a:cubicBezTo>
                  <a:cubicBezTo>
                    <a:pt x="1259" y="1391"/>
                    <a:pt x="1413" y="1215"/>
                    <a:pt x="1480" y="1038"/>
                  </a:cubicBezTo>
                  <a:cubicBezTo>
                    <a:pt x="1524" y="950"/>
                    <a:pt x="1524" y="839"/>
                    <a:pt x="1524" y="751"/>
                  </a:cubicBezTo>
                  <a:cubicBezTo>
                    <a:pt x="1524" y="685"/>
                    <a:pt x="1502" y="619"/>
                    <a:pt x="1502" y="553"/>
                  </a:cubicBezTo>
                  <a:cubicBezTo>
                    <a:pt x="1458" y="420"/>
                    <a:pt x="1391" y="310"/>
                    <a:pt x="1281" y="199"/>
                  </a:cubicBezTo>
                  <a:lnTo>
                    <a:pt x="1127" y="89"/>
                  </a:lnTo>
                  <a:cubicBezTo>
                    <a:pt x="1016" y="23"/>
                    <a:pt x="884" y="1"/>
                    <a:pt x="75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6"/>
            <p:cNvSpPr/>
            <p:nvPr/>
          </p:nvSpPr>
          <p:spPr>
            <a:xfrm>
              <a:off x="4177150" y="730275"/>
              <a:ext cx="111475" cy="54725"/>
            </a:xfrm>
            <a:custGeom>
              <a:avLst/>
              <a:gdLst/>
              <a:ahLst/>
              <a:cxnLst/>
              <a:rect l="l" t="t" r="r" b="b"/>
              <a:pathLst>
                <a:path w="4459" h="2189" extrusionOk="0">
                  <a:moveTo>
                    <a:pt x="4459" y="0"/>
                  </a:moveTo>
                  <a:cubicBezTo>
                    <a:pt x="4459" y="0"/>
                    <a:pt x="3179" y="795"/>
                    <a:pt x="1899" y="795"/>
                  </a:cubicBezTo>
                  <a:cubicBezTo>
                    <a:pt x="1857" y="796"/>
                    <a:pt x="1816" y="797"/>
                    <a:pt x="1775" y="797"/>
                  </a:cubicBezTo>
                  <a:cubicBezTo>
                    <a:pt x="1154" y="797"/>
                    <a:pt x="539" y="641"/>
                    <a:pt x="1" y="331"/>
                  </a:cubicBezTo>
                  <a:lnTo>
                    <a:pt x="1" y="331"/>
                  </a:lnTo>
                  <a:cubicBezTo>
                    <a:pt x="107" y="1393"/>
                    <a:pt x="1010" y="2189"/>
                    <a:pt x="2041" y="2189"/>
                  </a:cubicBezTo>
                  <a:cubicBezTo>
                    <a:pt x="2082" y="2189"/>
                    <a:pt x="2122" y="2187"/>
                    <a:pt x="2164" y="2185"/>
                  </a:cubicBezTo>
                  <a:cubicBezTo>
                    <a:pt x="4172" y="2185"/>
                    <a:pt x="4459" y="0"/>
                    <a:pt x="4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6"/>
            <p:cNvSpPr/>
            <p:nvPr/>
          </p:nvSpPr>
          <p:spPr>
            <a:xfrm>
              <a:off x="4188200" y="567700"/>
              <a:ext cx="41950" cy="142850"/>
            </a:xfrm>
            <a:custGeom>
              <a:avLst/>
              <a:gdLst/>
              <a:ahLst/>
              <a:cxnLst/>
              <a:rect l="l" t="t" r="r" b="b"/>
              <a:pathLst>
                <a:path w="1678" h="5714" extrusionOk="0">
                  <a:moveTo>
                    <a:pt x="950" y="1"/>
                  </a:moveTo>
                  <a:cubicBezTo>
                    <a:pt x="899" y="1"/>
                    <a:pt x="839" y="48"/>
                    <a:pt x="839" y="103"/>
                  </a:cubicBezTo>
                  <a:cubicBezTo>
                    <a:pt x="839" y="809"/>
                    <a:pt x="1015" y="1515"/>
                    <a:pt x="993" y="2222"/>
                  </a:cubicBezTo>
                  <a:cubicBezTo>
                    <a:pt x="993" y="2817"/>
                    <a:pt x="861" y="3413"/>
                    <a:pt x="618" y="3965"/>
                  </a:cubicBezTo>
                  <a:cubicBezTo>
                    <a:pt x="419" y="4340"/>
                    <a:pt x="0" y="4737"/>
                    <a:pt x="199" y="5201"/>
                  </a:cubicBezTo>
                  <a:cubicBezTo>
                    <a:pt x="367" y="5604"/>
                    <a:pt x="777" y="5713"/>
                    <a:pt x="1178" y="5713"/>
                  </a:cubicBezTo>
                  <a:cubicBezTo>
                    <a:pt x="1304" y="5713"/>
                    <a:pt x="1429" y="5702"/>
                    <a:pt x="1545" y="5686"/>
                  </a:cubicBezTo>
                  <a:cubicBezTo>
                    <a:pt x="1677" y="5664"/>
                    <a:pt x="1655" y="5444"/>
                    <a:pt x="1523" y="5444"/>
                  </a:cubicBezTo>
                  <a:cubicBezTo>
                    <a:pt x="1214" y="5422"/>
                    <a:pt x="839" y="5466"/>
                    <a:pt x="596" y="5223"/>
                  </a:cubicBezTo>
                  <a:cubicBezTo>
                    <a:pt x="353" y="4980"/>
                    <a:pt x="486" y="4760"/>
                    <a:pt x="640" y="4517"/>
                  </a:cubicBezTo>
                  <a:cubicBezTo>
                    <a:pt x="905" y="4119"/>
                    <a:pt x="1104" y="3678"/>
                    <a:pt x="1192" y="3215"/>
                  </a:cubicBezTo>
                  <a:cubicBezTo>
                    <a:pt x="1302" y="2751"/>
                    <a:pt x="1324" y="2244"/>
                    <a:pt x="1280" y="1758"/>
                  </a:cubicBezTo>
                  <a:cubicBezTo>
                    <a:pt x="1280" y="1184"/>
                    <a:pt x="1192" y="610"/>
                    <a:pt x="1015" y="59"/>
                  </a:cubicBezTo>
                  <a:cubicBezTo>
                    <a:pt x="1007" y="17"/>
                    <a:pt x="980" y="1"/>
                    <a:pt x="95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6"/>
            <p:cNvSpPr/>
            <p:nvPr/>
          </p:nvSpPr>
          <p:spPr>
            <a:xfrm>
              <a:off x="4017750" y="552600"/>
              <a:ext cx="407725" cy="146900"/>
            </a:xfrm>
            <a:custGeom>
              <a:avLst/>
              <a:gdLst/>
              <a:ahLst/>
              <a:cxnLst/>
              <a:rect l="l" t="t" r="r" b="b"/>
              <a:pathLst>
                <a:path w="16309" h="5876" extrusionOk="0">
                  <a:moveTo>
                    <a:pt x="5034" y="795"/>
                  </a:moveTo>
                  <a:cubicBezTo>
                    <a:pt x="5048" y="795"/>
                    <a:pt x="5061" y="795"/>
                    <a:pt x="5075" y="795"/>
                  </a:cubicBezTo>
                  <a:cubicBezTo>
                    <a:pt x="6156" y="817"/>
                    <a:pt x="7237" y="1810"/>
                    <a:pt x="7193" y="2914"/>
                  </a:cubicBezTo>
                  <a:cubicBezTo>
                    <a:pt x="7127" y="4061"/>
                    <a:pt x="6178" y="4966"/>
                    <a:pt x="5008" y="4988"/>
                  </a:cubicBezTo>
                  <a:cubicBezTo>
                    <a:pt x="3861" y="4966"/>
                    <a:pt x="2934" y="3995"/>
                    <a:pt x="2956" y="2848"/>
                  </a:cubicBezTo>
                  <a:cubicBezTo>
                    <a:pt x="2978" y="1713"/>
                    <a:pt x="3905" y="795"/>
                    <a:pt x="5034" y="795"/>
                  </a:cubicBezTo>
                  <a:close/>
                  <a:moveTo>
                    <a:pt x="11169" y="905"/>
                  </a:moveTo>
                  <a:cubicBezTo>
                    <a:pt x="11183" y="905"/>
                    <a:pt x="11196" y="905"/>
                    <a:pt x="11210" y="905"/>
                  </a:cubicBezTo>
                  <a:cubicBezTo>
                    <a:pt x="12358" y="905"/>
                    <a:pt x="13284" y="1877"/>
                    <a:pt x="13262" y="3024"/>
                  </a:cubicBezTo>
                  <a:cubicBezTo>
                    <a:pt x="13241" y="4158"/>
                    <a:pt x="12313" y="5077"/>
                    <a:pt x="11184" y="5077"/>
                  </a:cubicBezTo>
                  <a:cubicBezTo>
                    <a:pt x="11170" y="5077"/>
                    <a:pt x="11157" y="5077"/>
                    <a:pt x="11144" y="5077"/>
                  </a:cubicBezTo>
                  <a:cubicBezTo>
                    <a:pt x="9974" y="5055"/>
                    <a:pt x="9069" y="4106"/>
                    <a:pt x="9091" y="2958"/>
                  </a:cubicBezTo>
                  <a:cubicBezTo>
                    <a:pt x="9091" y="1802"/>
                    <a:pt x="10039" y="905"/>
                    <a:pt x="11169" y="905"/>
                  </a:cubicBezTo>
                  <a:close/>
                  <a:moveTo>
                    <a:pt x="5097" y="1"/>
                  </a:moveTo>
                  <a:cubicBezTo>
                    <a:pt x="3905" y="1"/>
                    <a:pt x="2824" y="729"/>
                    <a:pt x="2404" y="1832"/>
                  </a:cubicBezTo>
                  <a:cubicBezTo>
                    <a:pt x="1808" y="1568"/>
                    <a:pt x="1190" y="1325"/>
                    <a:pt x="595" y="1060"/>
                  </a:cubicBezTo>
                  <a:cubicBezTo>
                    <a:pt x="548" y="1042"/>
                    <a:pt x="504" y="1034"/>
                    <a:pt x="463" y="1034"/>
                  </a:cubicBezTo>
                  <a:cubicBezTo>
                    <a:pt x="149" y="1034"/>
                    <a:pt x="1" y="1500"/>
                    <a:pt x="352" y="1656"/>
                  </a:cubicBezTo>
                  <a:cubicBezTo>
                    <a:pt x="970" y="1921"/>
                    <a:pt x="1588" y="2186"/>
                    <a:pt x="2228" y="2450"/>
                  </a:cubicBezTo>
                  <a:cubicBezTo>
                    <a:pt x="2073" y="3289"/>
                    <a:pt x="2316" y="4150"/>
                    <a:pt x="2890" y="4790"/>
                  </a:cubicBezTo>
                  <a:cubicBezTo>
                    <a:pt x="3483" y="5465"/>
                    <a:pt x="4266" y="5775"/>
                    <a:pt x="5039" y="5775"/>
                  </a:cubicBezTo>
                  <a:cubicBezTo>
                    <a:pt x="6336" y="5775"/>
                    <a:pt x="7601" y="4902"/>
                    <a:pt x="7877" y="3421"/>
                  </a:cubicBezTo>
                  <a:cubicBezTo>
                    <a:pt x="7877" y="3281"/>
                    <a:pt x="7989" y="3209"/>
                    <a:pt x="8100" y="3209"/>
                  </a:cubicBezTo>
                  <a:cubicBezTo>
                    <a:pt x="8215" y="3209"/>
                    <a:pt x="8330" y="3286"/>
                    <a:pt x="8319" y="3443"/>
                  </a:cubicBezTo>
                  <a:cubicBezTo>
                    <a:pt x="8560" y="4959"/>
                    <a:pt x="9856" y="5875"/>
                    <a:pt x="11185" y="5875"/>
                  </a:cubicBezTo>
                  <a:cubicBezTo>
                    <a:pt x="11926" y="5875"/>
                    <a:pt x="12678" y="5590"/>
                    <a:pt x="13262" y="4966"/>
                  </a:cubicBezTo>
                  <a:cubicBezTo>
                    <a:pt x="13902" y="4304"/>
                    <a:pt x="14145" y="3377"/>
                    <a:pt x="13969" y="2494"/>
                  </a:cubicBezTo>
                  <a:cubicBezTo>
                    <a:pt x="14631" y="2230"/>
                    <a:pt x="15315" y="1943"/>
                    <a:pt x="15977" y="1656"/>
                  </a:cubicBezTo>
                  <a:cubicBezTo>
                    <a:pt x="16308" y="1500"/>
                    <a:pt x="16158" y="1034"/>
                    <a:pt x="15859" y="1034"/>
                  </a:cubicBezTo>
                  <a:cubicBezTo>
                    <a:pt x="15820" y="1034"/>
                    <a:pt x="15778" y="1042"/>
                    <a:pt x="15734" y="1060"/>
                  </a:cubicBezTo>
                  <a:cubicBezTo>
                    <a:pt x="15072" y="1325"/>
                    <a:pt x="14432" y="1612"/>
                    <a:pt x="13770" y="1899"/>
                  </a:cubicBezTo>
                  <a:cubicBezTo>
                    <a:pt x="13373" y="839"/>
                    <a:pt x="12358" y="133"/>
                    <a:pt x="11232" y="111"/>
                  </a:cubicBezTo>
                  <a:cubicBezTo>
                    <a:pt x="11216" y="111"/>
                    <a:pt x="11200" y="111"/>
                    <a:pt x="11185" y="111"/>
                  </a:cubicBezTo>
                  <a:cubicBezTo>
                    <a:pt x="9815" y="111"/>
                    <a:pt x="8647" y="1053"/>
                    <a:pt x="8363" y="2362"/>
                  </a:cubicBezTo>
                  <a:cubicBezTo>
                    <a:pt x="8352" y="2514"/>
                    <a:pt x="8240" y="2586"/>
                    <a:pt x="8127" y="2586"/>
                  </a:cubicBezTo>
                  <a:cubicBezTo>
                    <a:pt x="8009" y="2586"/>
                    <a:pt x="7889" y="2508"/>
                    <a:pt x="7877" y="2362"/>
                  </a:cubicBezTo>
                  <a:cubicBezTo>
                    <a:pt x="7635" y="1016"/>
                    <a:pt x="6465" y="23"/>
                    <a:pt x="5097"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978"/>
        <p:cNvGrpSpPr/>
        <p:nvPr/>
      </p:nvGrpSpPr>
      <p:grpSpPr>
        <a:xfrm>
          <a:off x="0" y="0"/>
          <a:ext cx="0" cy="0"/>
          <a:chOff x="0" y="0"/>
          <a:chExt cx="0" cy="0"/>
        </a:xfrm>
      </p:grpSpPr>
      <p:sp>
        <p:nvSpPr>
          <p:cNvPr id="1979" name="Google Shape;1979;p67"/>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grpSp>
        <p:nvGrpSpPr>
          <p:cNvPr id="1980" name="Google Shape;1980;p67"/>
          <p:cNvGrpSpPr/>
          <p:nvPr/>
        </p:nvGrpSpPr>
        <p:grpSpPr>
          <a:xfrm>
            <a:off x="1232929" y="1554945"/>
            <a:ext cx="1031371" cy="3072436"/>
            <a:chOff x="1232929" y="1554945"/>
            <a:chExt cx="1031371" cy="3072436"/>
          </a:xfrm>
        </p:grpSpPr>
        <p:sp>
          <p:nvSpPr>
            <p:cNvPr id="1981" name="Google Shape;1981;p67"/>
            <p:cNvSpPr/>
            <p:nvPr/>
          </p:nvSpPr>
          <p:spPr>
            <a:xfrm>
              <a:off x="1582245" y="1554945"/>
              <a:ext cx="440958" cy="466642"/>
            </a:xfrm>
            <a:custGeom>
              <a:avLst/>
              <a:gdLst/>
              <a:ahLst/>
              <a:cxnLst/>
              <a:rect l="l" t="t" r="r" b="b"/>
              <a:pathLst>
                <a:path w="13752" h="14553" extrusionOk="0">
                  <a:moveTo>
                    <a:pt x="8438" y="1"/>
                  </a:moveTo>
                  <a:cubicBezTo>
                    <a:pt x="7661" y="1"/>
                    <a:pt x="6783" y="142"/>
                    <a:pt x="6116" y="229"/>
                  </a:cubicBezTo>
                  <a:cubicBezTo>
                    <a:pt x="4010" y="529"/>
                    <a:pt x="2690" y="1866"/>
                    <a:pt x="1905" y="3804"/>
                  </a:cubicBezTo>
                  <a:cubicBezTo>
                    <a:pt x="969" y="6160"/>
                    <a:pt x="2005" y="8717"/>
                    <a:pt x="1003" y="11006"/>
                  </a:cubicBezTo>
                  <a:cubicBezTo>
                    <a:pt x="819" y="11407"/>
                    <a:pt x="618" y="11791"/>
                    <a:pt x="368" y="12175"/>
                  </a:cubicBezTo>
                  <a:cubicBezTo>
                    <a:pt x="201" y="12443"/>
                    <a:pt x="0" y="12676"/>
                    <a:pt x="0" y="13011"/>
                  </a:cubicBezTo>
                  <a:cubicBezTo>
                    <a:pt x="0" y="13763"/>
                    <a:pt x="518" y="14297"/>
                    <a:pt x="1237" y="14481"/>
                  </a:cubicBezTo>
                  <a:cubicBezTo>
                    <a:pt x="1483" y="14535"/>
                    <a:pt x="1734" y="14552"/>
                    <a:pt x="1986" y="14552"/>
                  </a:cubicBezTo>
                  <a:cubicBezTo>
                    <a:pt x="2435" y="14552"/>
                    <a:pt x="2887" y="14498"/>
                    <a:pt x="3325" y="14498"/>
                  </a:cubicBezTo>
                  <a:lnTo>
                    <a:pt x="7486" y="14498"/>
                  </a:lnTo>
                  <a:cubicBezTo>
                    <a:pt x="8522" y="14498"/>
                    <a:pt x="9541" y="14481"/>
                    <a:pt x="10560" y="14481"/>
                  </a:cubicBezTo>
                  <a:cubicBezTo>
                    <a:pt x="12081" y="14464"/>
                    <a:pt x="13033" y="13111"/>
                    <a:pt x="13417" y="11724"/>
                  </a:cubicBezTo>
                  <a:cubicBezTo>
                    <a:pt x="13751" y="10521"/>
                    <a:pt x="13401" y="9351"/>
                    <a:pt x="13350" y="8148"/>
                  </a:cubicBezTo>
                  <a:cubicBezTo>
                    <a:pt x="13300" y="6895"/>
                    <a:pt x="13150" y="5642"/>
                    <a:pt x="13050" y="4389"/>
                  </a:cubicBezTo>
                  <a:cubicBezTo>
                    <a:pt x="12966" y="3186"/>
                    <a:pt x="12866" y="1615"/>
                    <a:pt x="11663" y="813"/>
                  </a:cubicBezTo>
                  <a:cubicBezTo>
                    <a:pt x="11011" y="379"/>
                    <a:pt x="9992" y="195"/>
                    <a:pt x="9207" y="62"/>
                  </a:cubicBezTo>
                  <a:cubicBezTo>
                    <a:pt x="8972" y="18"/>
                    <a:pt x="8711" y="1"/>
                    <a:pt x="8438" y="1"/>
                  </a:cubicBezTo>
                  <a:close/>
                </a:path>
              </a:pathLst>
            </a:custGeom>
            <a:solidFill>
              <a:srgbClr val="F3E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7"/>
            <p:cNvSpPr/>
            <p:nvPr/>
          </p:nvSpPr>
          <p:spPr>
            <a:xfrm>
              <a:off x="1663209" y="1689234"/>
              <a:ext cx="289258" cy="328602"/>
            </a:xfrm>
            <a:custGeom>
              <a:avLst/>
              <a:gdLst/>
              <a:ahLst/>
              <a:cxnLst/>
              <a:rect l="l" t="t" r="r" b="b"/>
              <a:pathLst>
                <a:path w="9021" h="10248" extrusionOk="0">
                  <a:moveTo>
                    <a:pt x="2361" y="0"/>
                  </a:moveTo>
                  <a:cubicBezTo>
                    <a:pt x="1841" y="0"/>
                    <a:pt x="2250" y="2567"/>
                    <a:pt x="1602" y="4194"/>
                  </a:cubicBezTo>
                  <a:cubicBezTo>
                    <a:pt x="867" y="5982"/>
                    <a:pt x="132" y="6584"/>
                    <a:pt x="65" y="7937"/>
                  </a:cubicBezTo>
                  <a:cubicBezTo>
                    <a:pt x="1" y="9285"/>
                    <a:pt x="1555" y="10248"/>
                    <a:pt x="3958" y="10248"/>
                  </a:cubicBezTo>
                  <a:cubicBezTo>
                    <a:pt x="4057" y="10248"/>
                    <a:pt x="4157" y="10246"/>
                    <a:pt x="4259" y="10243"/>
                  </a:cubicBezTo>
                  <a:cubicBezTo>
                    <a:pt x="6832" y="10176"/>
                    <a:pt x="8620" y="8472"/>
                    <a:pt x="8804" y="5782"/>
                  </a:cubicBezTo>
                  <a:cubicBezTo>
                    <a:pt x="9021" y="2223"/>
                    <a:pt x="8620" y="502"/>
                    <a:pt x="8620" y="502"/>
                  </a:cubicBezTo>
                  <a:cubicBezTo>
                    <a:pt x="8620" y="502"/>
                    <a:pt x="6431" y="1722"/>
                    <a:pt x="4827" y="1722"/>
                  </a:cubicBezTo>
                  <a:cubicBezTo>
                    <a:pt x="3223" y="1722"/>
                    <a:pt x="2889" y="34"/>
                    <a:pt x="2371" y="1"/>
                  </a:cubicBezTo>
                  <a:cubicBezTo>
                    <a:pt x="2367" y="0"/>
                    <a:pt x="2364" y="0"/>
                    <a:pt x="2361" y="0"/>
                  </a:cubicBezTo>
                  <a:close/>
                </a:path>
              </a:pathLst>
            </a:custGeom>
            <a:solidFill>
              <a:srgbClr val="F4D5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7"/>
            <p:cNvSpPr/>
            <p:nvPr/>
          </p:nvSpPr>
          <p:spPr>
            <a:xfrm>
              <a:off x="1632074" y="4229808"/>
              <a:ext cx="362719" cy="397574"/>
            </a:xfrm>
            <a:custGeom>
              <a:avLst/>
              <a:gdLst/>
              <a:ahLst/>
              <a:cxnLst/>
              <a:rect l="l" t="t" r="r" b="b"/>
              <a:pathLst>
                <a:path w="11312" h="12399" extrusionOk="0">
                  <a:moveTo>
                    <a:pt x="2490" y="0"/>
                  </a:moveTo>
                  <a:cubicBezTo>
                    <a:pt x="2490" y="0"/>
                    <a:pt x="2122" y="568"/>
                    <a:pt x="1688" y="1304"/>
                  </a:cubicBezTo>
                  <a:cubicBezTo>
                    <a:pt x="986" y="2457"/>
                    <a:pt x="67" y="4044"/>
                    <a:pt x="0" y="4462"/>
                  </a:cubicBezTo>
                  <a:cubicBezTo>
                    <a:pt x="1387" y="7252"/>
                    <a:pt x="4578" y="12398"/>
                    <a:pt x="4578" y="12398"/>
                  </a:cubicBezTo>
                  <a:lnTo>
                    <a:pt x="11312" y="12398"/>
                  </a:lnTo>
                  <a:cubicBezTo>
                    <a:pt x="11312" y="12398"/>
                    <a:pt x="10827" y="11412"/>
                    <a:pt x="9440" y="10426"/>
                  </a:cubicBezTo>
                  <a:lnTo>
                    <a:pt x="9424" y="10426"/>
                  </a:lnTo>
                  <a:cubicBezTo>
                    <a:pt x="8037" y="9424"/>
                    <a:pt x="7452" y="8438"/>
                    <a:pt x="6550" y="6249"/>
                  </a:cubicBezTo>
                  <a:cubicBezTo>
                    <a:pt x="5664" y="4077"/>
                    <a:pt x="6249" y="1487"/>
                    <a:pt x="6249" y="1487"/>
                  </a:cubicBezTo>
                  <a:lnTo>
                    <a:pt x="2490"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7"/>
            <p:cNvSpPr/>
            <p:nvPr/>
          </p:nvSpPr>
          <p:spPr>
            <a:xfrm>
              <a:off x="1632074" y="4271588"/>
              <a:ext cx="362719" cy="355793"/>
            </a:xfrm>
            <a:custGeom>
              <a:avLst/>
              <a:gdLst/>
              <a:ahLst/>
              <a:cxnLst/>
              <a:rect l="l" t="t" r="r" b="b"/>
              <a:pathLst>
                <a:path w="11312" h="11096" extrusionOk="0">
                  <a:moveTo>
                    <a:pt x="1688" y="1"/>
                  </a:moveTo>
                  <a:cubicBezTo>
                    <a:pt x="986" y="1154"/>
                    <a:pt x="67" y="2741"/>
                    <a:pt x="0" y="3159"/>
                  </a:cubicBezTo>
                  <a:cubicBezTo>
                    <a:pt x="1387" y="5949"/>
                    <a:pt x="4578" y="11095"/>
                    <a:pt x="4578" y="11095"/>
                  </a:cubicBezTo>
                  <a:lnTo>
                    <a:pt x="11312" y="11095"/>
                  </a:lnTo>
                  <a:cubicBezTo>
                    <a:pt x="11312" y="11095"/>
                    <a:pt x="10827" y="10109"/>
                    <a:pt x="9440" y="9123"/>
                  </a:cubicBezTo>
                  <a:lnTo>
                    <a:pt x="9424" y="9123"/>
                  </a:lnTo>
                  <a:cubicBezTo>
                    <a:pt x="9374" y="9073"/>
                    <a:pt x="8638" y="8823"/>
                    <a:pt x="7469" y="8823"/>
                  </a:cubicBezTo>
                  <a:cubicBezTo>
                    <a:pt x="6249" y="8823"/>
                    <a:pt x="4428" y="8906"/>
                    <a:pt x="4428" y="8906"/>
                  </a:cubicBezTo>
                  <a:cubicBezTo>
                    <a:pt x="4428" y="8906"/>
                    <a:pt x="2523" y="5247"/>
                    <a:pt x="2306" y="3810"/>
                  </a:cubicBezTo>
                  <a:cubicBezTo>
                    <a:pt x="2122" y="2574"/>
                    <a:pt x="2423" y="903"/>
                    <a:pt x="168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7"/>
            <p:cNvSpPr/>
            <p:nvPr/>
          </p:nvSpPr>
          <p:spPr>
            <a:xfrm>
              <a:off x="1644387" y="2900040"/>
              <a:ext cx="472029" cy="1451422"/>
            </a:xfrm>
            <a:custGeom>
              <a:avLst/>
              <a:gdLst/>
              <a:ahLst/>
              <a:cxnLst/>
              <a:rect l="l" t="t" r="r" b="b"/>
              <a:pathLst>
                <a:path w="14721" h="45265" extrusionOk="0">
                  <a:moveTo>
                    <a:pt x="14119" y="1"/>
                  </a:moveTo>
                  <a:lnTo>
                    <a:pt x="4813" y="101"/>
                  </a:lnTo>
                  <a:cubicBezTo>
                    <a:pt x="4629" y="719"/>
                    <a:pt x="4579" y="2373"/>
                    <a:pt x="4612" y="4512"/>
                  </a:cubicBezTo>
                  <a:cubicBezTo>
                    <a:pt x="4712" y="10878"/>
                    <a:pt x="5514" y="21505"/>
                    <a:pt x="5514" y="21505"/>
                  </a:cubicBezTo>
                  <a:lnTo>
                    <a:pt x="0" y="42808"/>
                  </a:lnTo>
                  <a:lnTo>
                    <a:pt x="6350" y="45264"/>
                  </a:lnTo>
                  <a:cubicBezTo>
                    <a:pt x="6350" y="45264"/>
                    <a:pt x="13300" y="31029"/>
                    <a:pt x="14119" y="27453"/>
                  </a:cubicBezTo>
                  <a:cubicBezTo>
                    <a:pt x="14721" y="24846"/>
                    <a:pt x="14453" y="11613"/>
                    <a:pt x="14253" y="4512"/>
                  </a:cubicBezTo>
                  <a:cubicBezTo>
                    <a:pt x="14186" y="1822"/>
                    <a:pt x="14119" y="1"/>
                    <a:pt x="14119"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7"/>
            <p:cNvSpPr/>
            <p:nvPr/>
          </p:nvSpPr>
          <p:spPr>
            <a:xfrm>
              <a:off x="1543671" y="4440347"/>
              <a:ext cx="449006" cy="187035"/>
            </a:xfrm>
            <a:custGeom>
              <a:avLst/>
              <a:gdLst/>
              <a:ahLst/>
              <a:cxnLst/>
              <a:rect l="l" t="t" r="r" b="b"/>
              <a:pathLst>
                <a:path w="14003" h="5833" extrusionOk="0">
                  <a:moveTo>
                    <a:pt x="5948" y="1"/>
                  </a:moveTo>
                  <a:lnTo>
                    <a:pt x="284" y="435"/>
                  </a:lnTo>
                  <a:lnTo>
                    <a:pt x="134" y="3209"/>
                  </a:lnTo>
                  <a:lnTo>
                    <a:pt x="0" y="5832"/>
                  </a:lnTo>
                  <a:lnTo>
                    <a:pt x="14002" y="5832"/>
                  </a:lnTo>
                  <a:cubicBezTo>
                    <a:pt x="14002" y="5832"/>
                    <a:pt x="13350" y="4111"/>
                    <a:pt x="11128" y="3610"/>
                  </a:cubicBezTo>
                  <a:cubicBezTo>
                    <a:pt x="10176" y="3409"/>
                    <a:pt x="9240" y="3109"/>
                    <a:pt x="8355" y="2708"/>
                  </a:cubicBezTo>
                  <a:cubicBezTo>
                    <a:pt x="5748" y="1471"/>
                    <a:pt x="5948" y="1"/>
                    <a:pt x="5948"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7"/>
            <p:cNvSpPr/>
            <p:nvPr/>
          </p:nvSpPr>
          <p:spPr>
            <a:xfrm>
              <a:off x="1501345" y="2833088"/>
              <a:ext cx="364355" cy="1673184"/>
            </a:xfrm>
            <a:custGeom>
              <a:avLst/>
              <a:gdLst/>
              <a:ahLst/>
              <a:cxnLst/>
              <a:rect l="l" t="t" r="r" b="b"/>
              <a:pathLst>
                <a:path w="11363" h="52181" extrusionOk="0">
                  <a:moveTo>
                    <a:pt x="702" y="0"/>
                  </a:moveTo>
                  <a:cubicBezTo>
                    <a:pt x="702" y="0"/>
                    <a:pt x="769" y="2323"/>
                    <a:pt x="869" y="5631"/>
                  </a:cubicBezTo>
                  <a:cubicBezTo>
                    <a:pt x="1070" y="12448"/>
                    <a:pt x="1387" y="23459"/>
                    <a:pt x="1471" y="26767"/>
                  </a:cubicBezTo>
                  <a:cubicBezTo>
                    <a:pt x="1036" y="31513"/>
                    <a:pt x="0" y="52181"/>
                    <a:pt x="0" y="52181"/>
                  </a:cubicBezTo>
                  <a:lnTo>
                    <a:pt x="8472" y="50243"/>
                  </a:lnTo>
                  <a:cubicBezTo>
                    <a:pt x="8472" y="50243"/>
                    <a:pt x="10744" y="31078"/>
                    <a:pt x="11128" y="25431"/>
                  </a:cubicBezTo>
                  <a:cubicBezTo>
                    <a:pt x="11362" y="21671"/>
                    <a:pt x="10827" y="11813"/>
                    <a:pt x="10426" y="5631"/>
                  </a:cubicBezTo>
                  <a:cubicBezTo>
                    <a:pt x="10226" y="2507"/>
                    <a:pt x="10076" y="301"/>
                    <a:pt x="10076" y="301"/>
                  </a:cubicBezTo>
                  <a:lnTo>
                    <a:pt x="752" y="17"/>
                  </a:lnTo>
                  <a:lnTo>
                    <a:pt x="702"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7"/>
            <p:cNvSpPr/>
            <p:nvPr/>
          </p:nvSpPr>
          <p:spPr>
            <a:xfrm>
              <a:off x="1525458" y="2833601"/>
              <a:ext cx="310229" cy="180045"/>
            </a:xfrm>
            <a:custGeom>
              <a:avLst/>
              <a:gdLst/>
              <a:ahLst/>
              <a:cxnLst/>
              <a:rect l="l" t="t" r="r" b="b"/>
              <a:pathLst>
                <a:path w="9675" h="5615" extrusionOk="0">
                  <a:moveTo>
                    <a:pt x="0" y="1"/>
                  </a:moveTo>
                  <a:cubicBezTo>
                    <a:pt x="0" y="68"/>
                    <a:pt x="67" y="2357"/>
                    <a:pt x="184" y="5615"/>
                  </a:cubicBezTo>
                  <a:lnTo>
                    <a:pt x="9674" y="5615"/>
                  </a:lnTo>
                  <a:cubicBezTo>
                    <a:pt x="9474" y="2491"/>
                    <a:pt x="9324" y="285"/>
                    <a:pt x="9324" y="285"/>
                  </a:cubicBezTo>
                  <a:lnTo>
                    <a:pt x="0" y="1"/>
                  </a:lnTo>
                  <a:close/>
                </a:path>
              </a:pathLst>
            </a:custGeom>
            <a:solidFill>
              <a:srgbClr val="08BC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7"/>
            <p:cNvSpPr/>
            <p:nvPr/>
          </p:nvSpPr>
          <p:spPr>
            <a:xfrm>
              <a:off x="1543671" y="4527146"/>
              <a:ext cx="449006" cy="100235"/>
            </a:xfrm>
            <a:custGeom>
              <a:avLst/>
              <a:gdLst/>
              <a:ahLst/>
              <a:cxnLst/>
              <a:rect l="l" t="t" r="r" b="b"/>
              <a:pathLst>
                <a:path w="14003" h="3126" extrusionOk="0">
                  <a:moveTo>
                    <a:pt x="8355" y="1"/>
                  </a:moveTo>
                  <a:cubicBezTo>
                    <a:pt x="7686" y="585"/>
                    <a:pt x="6984" y="1321"/>
                    <a:pt x="6583" y="2072"/>
                  </a:cubicBezTo>
                  <a:cubicBezTo>
                    <a:pt x="3275" y="1772"/>
                    <a:pt x="1387" y="886"/>
                    <a:pt x="134" y="502"/>
                  </a:cubicBezTo>
                  <a:lnTo>
                    <a:pt x="0" y="3125"/>
                  </a:lnTo>
                  <a:lnTo>
                    <a:pt x="14002" y="3125"/>
                  </a:lnTo>
                  <a:cubicBezTo>
                    <a:pt x="14002" y="3125"/>
                    <a:pt x="13350" y="1404"/>
                    <a:pt x="11128" y="903"/>
                  </a:cubicBezTo>
                  <a:cubicBezTo>
                    <a:pt x="10176" y="702"/>
                    <a:pt x="9240" y="402"/>
                    <a:pt x="835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7"/>
            <p:cNvSpPr/>
            <p:nvPr/>
          </p:nvSpPr>
          <p:spPr>
            <a:xfrm>
              <a:off x="1448310" y="1964095"/>
              <a:ext cx="727587" cy="965445"/>
            </a:xfrm>
            <a:custGeom>
              <a:avLst/>
              <a:gdLst/>
              <a:ahLst/>
              <a:cxnLst/>
              <a:rect l="l" t="t" r="r" b="b"/>
              <a:pathLst>
                <a:path w="22691" h="30109" extrusionOk="0">
                  <a:moveTo>
                    <a:pt x="7669" y="0"/>
                  </a:moveTo>
                  <a:cubicBezTo>
                    <a:pt x="7385" y="67"/>
                    <a:pt x="7085" y="117"/>
                    <a:pt x="6784" y="167"/>
                  </a:cubicBezTo>
                  <a:cubicBezTo>
                    <a:pt x="4695" y="518"/>
                    <a:pt x="2339" y="585"/>
                    <a:pt x="1069" y="2740"/>
                  </a:cubicBezTo>
                  <a:cubicBezTo>
                    <a:pt x="0" y="4561"/>
                    <a:pt x="936" y="9875"/>
                    <a:pt x="1871" y="14369"/>
                  </a:cubicBezTo>
                  <a:cubicBezTo>
                    <a:pt x="2406" y="16892"/>
                    <a:pt x="2406" y="19482"/>
                    <a:pt x="1905" y="22005"/>
                  </a:cubicBezTo>
                  <a:cubicBezTo>
                    <a:pt x="1203" y="25531"/>
                    <a:pt x="501" y="30109"/>
                    <a:pt x="501" y="30109"/>
                  </a:cubicBezTo>
                  <a:lnTo>
                    <a:pt x="22690" y="30109"/>
                  </a:lnTo>
                  <a:cubicBezTo>
                    <a:pt x="21688" y="25547"/>
                    <a:pt x="18613" y="16541"/>
                    <a:pt x="18580" y="16458"/>
                  </a:cubicBezTo>
                  <a:cubicBezTo>
                    <a:pt x="18580" y="16458"/>
                    <a:pt x="19198" y="2339"/>
                    <a:pt x="18363" y="1370"/>
                  </a:cubicBezTo>
                  <a:cubicBezTo>
                    <a:pt x="17862" y="769"/>
                    <a:pt x="16675" y="434"/>
                    <a:pt x="15823" y="267"/>
                  </a:cubicBezTo>
                  <a:cubicBezTo>
                    <a:pt x="15272" y="150"/>
                    <a:pt x="14871" y="117"/>
                    <a:pt x="14871" y="117"/>
                  </a:cubicBezTo>
                  <a:cubicBezTo>
                    <a:pt x="14720" y="117"/>
                    <a:pt x="9975" y="0"/>
                    <a:pt x="7669"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7"/>
            <p:cNvSpPr/>
            <p:nvPr/>
          </p:nvSpPr>
          <p:spPr>
            <a:xfrm>
              <a:off x="1675458" y="2281795"/>
              <a:ext cx="138809" cy="158946"/>
            </a:xfrm>
            <a:custGeom>
              <a:avLst/>
              <a:gdLst/>
              <a:ahLst/>
              <a:cxnLst/>
              <a:rect l="l" t="t" r="r" b="b"/>
              <a:pathLst>
                <a:path w="4329" h="4957" extrusionOk="0">
                  <a:moveTo>
                    <a:pt x="4328" y="0"/>
                  </a:moveTo>
                  <a:lnTo>
                    <a:pt x="101" y="84"/>
                  </a:lnTo>
                  <a:cubicBezTo>
                    <a:pt x="84" y="167"/>
                    <a:pt x="1" y="3158"/>
                    <a:pt x="151" y="3893"/>
                  </a:cubicBezTo>
                  <a:cubicBezTo>
                    <a:pt x="258" y="4414"/>
                    <a:pt x="1080" y="4957"/>
                    <a:pt x="2098" y="4957"/>
                  </a:cubicBezTo>
                  <a:cubicBezTo>
                    <a:pt x="2353" y="4957"/>
                    <a:pt x="2620" y="4923"/>
                    <a:pt x="2891" y="4846"/>
                  </a:cubicBezTo>
                  <a:cubicBezTo>
                    <a:pt x="4228" y="4461"/>
                    <a:pt x="4328" y="3459"/>
                    <a:pt x="4328" y="3459"/>
                  </a:cubicBezTo>
                  <a:lnTo>
                    <a:pt x="4328"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7"/>
            <p:cNvSpPr/>
            <p:nvPr/>
          </p:nvSpPr>
          <p:spPr>
            <a:xfrm>
              <a:off x="1665806" y="1964095"/>
              <a:ext cx="289900" cy="205761"/>
            </a:xfrm>
            <a:custGeom>
              <a:avLst/>
              <a:gdLst/>
              <a:ahLst/>
              <a:cxnLst/>
              <a:rect l="l" t="t" r="r" b="b"/>
              <a:pathLst>
                <a:path w="9041" h="6417" extrusionOk="0">
                  <a:moveTo>
                    <a:pt x="886" y="0"/>
                  </a:moveTo>
                  <a:cubicBezTo>
                    <a:pt x="602" y="67"/>
                    <a:pt x="302" y="117"/>
                    <a:pt x="1" y="167"/>
                  </a:cubicBezTo>
                  <a:cubicBezTo>
                    <a:pt x="1221" y="2657"/>
                    <a:pt x="4462" y="6216"/>
                    <a:pt x="6283" y="6416"/>
                  </a:cubicBezTo>
                  <a:cubicBezTo>
                    <a:pt x="7419" y="5932"/>
                    <a:pt x="8539" y="2172"/>
                    <a:pt x="9040" y="267"/>
                  </a:cubicBezTo>
                  <a:cubicBezTo>
                    <a:pt x="8489" y="150"/>
                    <a:pt x="8088" y="117"/>
                    <a:pt x="8088" y="117"/>
                  </a:cubicBezTo>
                  <a:cubicBezTo>
                    <a:pt x="7937" y="117"/>
                    <a:pt x="3192" y="0"/>
                    <a:pt x="886"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7"/>
            <p:cNvSpPr/>
            <p:nvPr/>
          </p:nvSpPr>
          <p:spPr>
            <a:xfrm>
              <a:off x="1232929" y="2849153"/>
              <a:ext cx="590958" cy="388467"/>
            </a:xfrm>
            <a:custGeom>
              <a:avLst/>
              <a:gdLst/>
              <a:ahLst/>
              <a:cxnLst/>
              <a:rect l="l" t="t" r="r" b="b"/>
              <a:pathLst>
                <a:path w="18430" h="12115" extrusionOk="0">
                  <a:moveTo>
                    <a:pt x="1320" y="0"/>
                  </a:moveTo>
                  <a:cubicBezTo>
                    <a:pt x="585" y="0"/>
                    <a:pt x="0" y="585"/>
                    <a:pt x="0" y="1304"/>
                  </a:cubicBezTo>
                  <a:lnTo>
                    <a:pt x="0" y="10811"/>
                  </a:lnTo>
                  <a:cubicBezTo>
                    <a:pt x="0" y="10878"/>
                    <a:pt x="17" y="10961"/>
                    <a:pt x="17" y="11028"/>
                  </a:cubicBezTo>
                  <a:cubicBezTo>
                    <a:pt x="134" y="11663"/>
                    <a:pt x="669" y="12114"/>
                    <a:pt x="1320" y="12114"/>
                  </a:cubicBezTo>
                  <a:lnTo>
                    <a:pt x="16926" y="12114"/>
                  </a:lnTo>
                  <a:cubicBezTo>
                    <a:pt x="17645" y="12114"/>
                    <a:pt x="18229" y="11546"/>
                    <a:pt x="18246" y="10828"/>
                  </a:cubicBezTo>
                  <a:lnTo>
                    <a:pt x="18413" y="1337"/>
                  </a:lnTo>
                  <a:cubicBezTo>
                    <a:pt x="18430" y="635"/>
                    <a:pt x="17895" y="51"/>
                    <a:pt x="17210" y="0"/>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7"/>
            <p:cNvSpPr/>
            <p:nvPr/>
          </p:nvSpPr>
          <p:spPr>
            <a:xfrm>
              <a:off x="1232929" y="2849153"/>
              <a:ext cx="552384" cy="353645"/>
            </a:xfrm>
            <a:custGeom>
              <a:avLst/>
              <a:gdLst/>
              <a:ahLst/>
              <a:cxnLst/>
              <a:rect l="l" t="t" r="r" b="b"/>
              <a:pathLst>
                <a:path w="17227" h="11029" extrusionOk="0">
                  <a:moveTo>
                    <a:pt x="1320" y="0"/>
                  </a:moveTo>
                  <a:cubicBezTo>
                    <a:pt x="585" y="0"/>
                    <a:pt x="0" y="585"/>
                    <a:pt x="0" y="1304"/>
                  </a:cubicBezTo>
                  <a:lnTo>
                    <a:pt x="0" y="10811"/>
                  </a:lnTo>
                  <a:cubicBezTo>
                    <a:pt x="0" y="10878"/>
                    <a:pt x="17" y="10961"/>
                    <a:pt x="17" y="11028"/>
                  </a:cubicBezTo>
                  <a:lnTo>
                    <a:pt x="16375" y="11028"/>
                  </a:lnTo>
                  <a:cubicBezTo>
                    <a:pt x="16759" y="11028"/>
                    <a:pt x="17076" y="10727"/>
                    <a:pt x="17076" y="10343"/>
                  </a:cubicBezTo>
                  <a:lnTo>
                    <a:pt x="17227" y="251"/>
                  </a:lnTo>
                  <a:cubicBezTo>
                    <a:pt x="17227" y="168"/>
                    <a:pt x="17210" y="84"/>
                    <a:pt x="1721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7"/>
            <p:cNvSpPr/>
            <p:nvPr/>
          </p:nvSpPr>
          <p:spPr>
            <a:xfrm>
              <a:off x="1480984" y="3001847"/>
              <a:ext cx="188414" cy="286853"/>
            </a:xfrm>
            <a:custGeom>
              <a:avLst/>
              <a:gdLst/>
              <a:ahLst/>
              <a:cxnLst/>
              <a:rect l="l" t="t" r="r" b="b"/>
              <a:pathLst>
                <a:path w="5876" h="8946" extrusionOk="0">
                  <a:moveTo>
                    <a:pt x="3342" y="0"/>
                  </a:moveTo>
                  <a:lnTo>
                    <a:pt x="0" y="1053"/>
                  </a:lnTo>
                  <a:lnTo>
                    <a:pt x="1020" y="5030"/>
                  </a:lnTo>
                  <a:cubicBezTo>
                    <a:pt x="953" y="6183"/>
                    <a:pt x="2206" y="8655"/>
                    <a:pt x="2440" y="8756"/>
                  </a:cubicBezTo>
                  <a:cubicBezTo>
                    <a:pt x="2454" y="8761"/>
                    <a:pt x="2466" y="8764"/>
                    <a:pt x="2477" y="8764"/>
                  </a:cubicBezTo>
                  <a:cubicBezTo>
                    <a:pt x="2820" y="8764"/>
                    <a:pt x="1711" y="6032"/>
                    <a:pt x="1922" y="6032"/>
                  </a:cubicBezTo>
                  <a:cubicBezTo>
                    <a:pt x="2133" y="6048"/>
                    <a:pt x="2784" y="8914"/>
                    <a:pt x="3159" y="8914"/>
                  </a:cubicBezTo>
                  <a:cubicBezTo>
                    <a:pt x="3170" y="8914"/>
                    <a:pt x="3181" y="8911"/>
                    <a:pt x="3192" y="8906"/>
                  </a:cubicBezTo>
                  <a:cubicBezTo>
                    <a:pt x="3575" y="8723"/>
                    <a:pt x="2563" y="5915"/>
                    <a:pt x="2756" y="5915"/>
                  </a:cubicBezTo>
                  <a:cubicBezTo>
                    <a:pt x="2756" y="5915"/>
                    <a:pt x="2757" y="5915"/>
                    <a:pt x="2757" y="5915"/>
                  </a:cubicBezTo>
                  <a:cubicBezTo>
                    <a:pt x="2941" y="5932"/>
                    <a:pt x="3476" y="8271"/>
                    <a:pt x="3660" y="8605"/>
                  </a:cubicBezTo>
                  <a:cubicBezTo>
                    <a:pt x="3770" y="8797"/>
                    <a:pt x="3893" y="8946"/>
                    <a:pt x="4003" y="8946"/>
                  </a:cubicBezTo>
                  <a:cubicBezTo>
                    <a:pt x="4075" y="8946"/>
                    <a:pt x="4141" y="8881"/>
                    <a:pt x="4194" y="8722"/>
                  </a:cubicBezTo>
                  <a:cubicBezTo>
                    <a:pt x="4328" y="8321"/>
                    <a:pt x="3426" y="5865"/>
                    <a:pt x="3593" y="5765"/>
                  </a:cubicBezTo>
                  <a:cubicBezTo>
                    <a:pt x="3595" y="5763"/>
                    <a:pt x="3598" y="5762"/>
                    <a:pt x="3601" y="5762"/>
                  </a:cubicBezTo>
                  <a:cubicBezTo>
                    <a:pt x="3766" y="5762"/>
                    <a:pt x="4237" y="8341"/>
                    <a:pt x="4633" y="8341"/>
                  </a:cubicBezTo>
                  <a:cubicBezTo>
                    <a:pt x="4660" y="8341"/>
                    <a:pt x="4686" y="8329"/>
                    <a:pt x="4712" y="8305"/>
                  </a:cubicBezTo>
                  <a:cubicBezTo>
                    <a:pt x="5046" y="7987"/>
                    <a:pt x="4194" y="4462"/>
                    <a:pt x="4194" y="4462"/>
                  </a:cubicBezTo>
                  <a:lnTo>
                    <a:pt x="4194" y="4462"/>
                  </a:lnTo>
                  <a:lnTo>
                    <a:pt x="4662" y="5013"/>
                  </a:lnTo>
                  <a:cubicBezTo>
                    <a:pt x="4662" y="5013"/>
                    <a:pt x="5113" y="6416"/>
                    <a:pt x="5497" y="6450"/>
                  </a:cubicBezTo>
                  <a:cubicBezTo>
                    <a:pt x="5502" y="6450"/>
                    <a:pt x="5506" y="6450"/>
                    <a:pt x="5510" y="6450"/>
                  </a:cubicBezTo>
                  <a:cubicBezTo>
                    <a:pt x="5876" y="6450"/>
                    <a:pt x="5612" y="4976"/>
                    <a:pt x="5414" y="4645"/>
                  </a:cubicBezTo>
                  <a:cubicBezTo>
                    <a:pt x="5230" y="4295"/>
                    <a:pt x="4695" y="3292"/>
                    <a:pt x="3676" y="3008"/>
                  </a:cubicBezTo>
                  <a:lnTo>
                    <a:pt x="3342"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7"/>
            <p:cNvSpPr/>
            <p:nvPr/>
          </p:nvSpPr>
          <p:spPr>
            <a:xfrm>
              <a:off x="1317581" y="2006196"/>
              <a:ext cx="333252" cy="1093192"/>
            </a:xfrm>
            <a:custGeom>
              <a:avLst/>
              <a:gdLst/>
              <a:ahLst/>
              <a:cxnLst/>
              <a:rect l="l" t="t" r="r" b="b"/>
              <a:pathLst>
                <a:path w="10393" h="34093" extrusionOk="0">
                  <a:moveTo>
                    <a:pt x="7069" y="0"/>
                  </a:moveTo>
                  <a:cubicBezTo>
                    <a:pt x="6934" y="0"/>
                    <a:pt x="6795" y="8"/>
                    <a:pt x="6650" y="24"/>
                  </a:cubicBezTo>
                  <a:cubicBezTo>
                    <a:pt x="3776" y="324"/>
                    <a:pt x="0" y="14978"/>
                    <a:pt x="251" y="18687"/>
                  </a:cubicBezTo>
                  <a:cubicBezTo>
                    <a:pt x="501" y="22413"/>
                    <a:pt x="4227" y="34092"/>
                    <a:pt x="4227" y="34092"/>
                  </a:cubicBezTo>
                  <a:lnTo>
                    <a:pt x="9407" y="32455"/>
                  </a:lnTo>
                  <a:lnTo>
                    <a:pt x="7385" y="18336"/>
                  </a:lnTo>
                  <a:cubicBezTo>
                    <a:pt x="7385" y="18336"/>
                    <a:pt x="10393" y="8278"/>
                    <a:pt x="10276" y="5036"/>
                  </a:cubicBezTo>
                  <a:cubicBezTo>
                    <a:pt x="10182" y="1985"/>
                    <a:pt x="9229" y="0"/>
                    <a:pt x="7069"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7"/>
            <p:cNvSpPr/>
            <p:nvPr/>
          </p:nvSpPr>
          <p:spPr>
            <a:xfrm>
              <a:off x="1827606" y="2798266"/>
              <a:ext cx="147371" cy="131883"/>
            </a:xfrm>
            <a:custGeom>
              <a:avLst/>
              <a:gdLst/>
              <a:ahLst/>
              <a:cxnLst/>
              <a:rect l="l" t="t" r="r" b="b"/>
              <a:pathLst>
                <a:path w="4596" h="4113" extrusionOk="0">
                  <a:moveTo>
                    <a:pt x="2925" y="0"/>
                  </a:moveTo>
                  <a:cubicBezTo>
                    <a:pt x="1956" y="418"/>
                    <a:pt x="1" y="2406"/>
                    <a:pt x="1" y="2406"/>
                  </a:cubicBezTo>
                  <a:lnTo>
                    <a:pt x="385" y="3375"/>
                  </a:lnTo>
                  <a:cubicBezTo>
                    <a:pt x="385" y="3375"/>
                    <a:pt x="1044" y="4113"/>
                    <a:pt x="1800" y="4113"/>
                  </a:cubicBezTo>
                  <a:cubicBezTo>
                    <a:pt x="1824" y="4113"/>
                    <a:pt x="1848" y="4112"/>
                    <a:pt x="1872" y="4110"/>
                  </a:cubicBezTo>
                  <a:cubicBezTo>
                    <a:pt x="2657" y="4077"/>
                    <a:pt x="4596" y="2874"/>
                    <a:pt x="4596" y="2874"/>
                  </a:cubicBezTo>
                  <a:lnTo>
                    <a:pt x="2925"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7"/>
            <p:cNvSpPr/>
            <p:nvPr/>
          </p:nvSpPr>
          <p:spPr>
            <a:xfrm>
              <a:off x="1728494" y="2811060"/>
              <a:ext cx="176293" cy="142080"/>
            </a:xfrm>
            <a:custGeom>
              <a:avLst/>
              <a:gdLst/>
              <a:ahLst/>
              <a:cxnLst/>
              <a:rect l="l" t="t" r="r" b="b"/>
              <a:pathLst>
                <a:path w="5498" h="4431" extrusionOk="0">
                  <a:moveTo>
                    <a:pt x="2875" y="1"/>
                  </a:moveTo>
                  <a:cubicBezTo>
                    <a:pt x="2289" y="1"/>
                    <a:pt x="561" y="1250"/>
                    <a:pt x="184" y="1840"/>
                  </a:cubicBezTo>
                  <a:cubicBezTo>
                    <a:pt x="1" y="2107"/>
                    <a:pt x="84" y="2475"/>
                    <a:pt x="368" y="2625"/>
                  </a:cubicBezTo>
                  <a:cubicBezTo>
                    <a:pt x="435" y="2676"/>
                    <a:pt x="519" y="2709"/>
                    <a:pt x="602" y="2742"/>
                  </a:cubicBezTo>
                  <a:cubicBezTo>
                    <a:pt x="602" y="2742"/>
                    <a:pt x="519" y="3294"/>
                    <a:pt x="1037" y="3361"/>
                  </a:cubicBezTo>
                  <a:cubicBezTo>
                    <a:pt x="1071" y="3365"/>
                    <a:pt x="1105" y="3368"/>
                    <a:pt x="1139" y="3368"/>
                  </a:cubicBezTo>
                  <a:cubicBezTo>
                    <a:pt x="1222" y="3368"/>
                    <a:pt x="1305" y="3356"/>
                    <a:pt x="1388" y="3344"/>
                  </a:cubicBezTo>
                  <a:cubicBezTo>
                    <a:pt x="1546" y="3777"/>
                    <a:pt x="1755" y="3886"/>
                    <a:pt x="2035" y="3886"/>
                  </a:cubicBezTo>
                  <a:cubicBezTo>
                    <a:pt x="2079" y="3886"/>
                    <a:pt x="2125" y="3883"/>
                    <a:pt x="2173" y="3879"/>
                  </a:cubicBezTo>
                  <a:cubicBezTo>
                    <a:pt x="2240" y="4012"/>
                    <a:pt x="2340" y="4129"/>
                    <a:pt x="2440" y="4229"/>
                  </a:cubicBezTo>
                  <a:cubicBezTo>
                    <a:pt x="2574" y="4346"/>
                    <a:pt x="2741" y="4413"/>
                    <a:pt x="2925" y="4430"/>
                  </a:cubicBezTo>
                  <a:cubicBezTo>
                    <a:pt x="2930" y="4431"/>
                    <a:pt x="2936" y="4431"/>
                    <a:pt x="2943" y="4431"/>
                  </a:cubicBezTo>
                  <a:cubicBezTo>
                    <a:pt x="3267" y="4431"/>
                    <a:pt x="5051" y="3655"/>
                    <a:pt x="5264" y="3361"/>
                  </a:cubicBezTo>
                  <a:cubicBezTo>
                    <a:pt x="5498" y="3060"/>
                    <a:pt x="3610" y="36"/>
                    <a:pt x="2908" y="2"/>
                  </a:cubicBezTo>
                  <a:cubicBezTo>
                    <a:pt x="2897" y="1"/>
                    <a:pt x="2887" y="1"/>
                    <a:pt x="2875"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7"/>
            <p:cNvSpPr/>
            <p:nvPr/>
          </p:nvSpPr>
          <p:spPr>
            <a:xfrm>
              <a:off x="1740293" y="2844856"/>
              <a:ext cx="91097" cy="54158"/>
            </a:xfrm>
            <a:custGeom>
              <a:avLst/>
              <a:gdLst/>
              <a:ahLst/>
              <a:cxnLst/>
              <a:rect l="l" t="t" r="r" b="b"/>
              <a:pathLst>
                <a:path w="2841" h="1689" extrusionOk="0">
                  <a:moveTo>
                    <a:pt x="2841" y="1"/>
                  </a:moveTo>
                  <a:cubicBezTo>
                    <a:pt x="2807" y="1"/>
                    <a:pt x="1721" y="235"/>
                    <a:pt x="1304" y="402"/>
                  </a:cubicBezTo>
                  <a:cubicBezTo>
                    <a:pt x="752" y="619"/>
                    <a:pt x="284" y="1037"/>
                    <a:pt x="0" y="1571"/>
                  </a:cubicBezTo>
                  <a:cubicBezTo>
                    <a:pt x="67" y="1622"/>
                    <a:pt x="151" y="1655"/>
                    <a:pt x="234" y="1688"/>
                  </a:cubicBezTo>
                  <a:cubicBezTo>
                    <a:pt x="301" y="1505"/>
                    <a:pt x="635" y="1237"/>
                    <a:pt x="936" y="1003"/>
                  </a:cubicBezTo>
                  <a:cubicBezTo>
                    <a:pt x="1237" y="786"/>
                    <a:pt x="2791" y="18"/>
                    <a:pt x="2841"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7"/>
            <p:cNvSpPr/>
            <p:nvPr/>
          </p:nvSpPr>
          <p:spPr>
            <a:xfrm>
              <a:off x="1761713" y="2879679"/>
              <a:ext cx="79874" cy="39376"/>
            </a:xfrm>
            <a:custGeom>
              <a:avLst/>
              <a:gdLst/>
              <a:ahLst/>
              <a:cxnLst/>
              <a:rect l="l" t="t" r="r" b="b"/>
              <a:pathLst>
                <a:path w="2491" h="1228" extrusionOk="0">
                  <a:moveTo>
                    <a:pt x="2490" y="1"/>
                  </a:moveTo>
                  <a:lnTo>
                    <a:pt x="2490" y="1"/>
                  </a:lnTo>
                  <a:cubicBezTo>
                    <a:pt x="2440" y="18"/>
                    <a:pt x="1154" y="218"/>
                    <a:pt x="636" y="602"/>
                  </a:cubicBezTo>
                  <a:cubicBezTo>
                    <a:pt x="402" y="786"/>
                    <a:pt x="184" y="987"/>
                    <a:pt x="1" y="1221"/>
                  </a:cubicBezTo>
                  <a:cubicBezTo>
                    <a:pt x="35" y="1225"/>
                    <a:pt x="69" y="1228"/>
                    <a:pt x="103" y="1228"/>
                  </a:cubicBezTo>
                  <a:cubicBezTo>
                    <a:pt x="186" y="1228"/>
                    <a:pt x="269" y="1216"/>
                    <a:pt x="352" y="1204"/>
                  </a:cubicBezTo>
                  <a:lnTo>
                    <a:pt x="2490"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7"/>
            <p:cNvSpPr/>
            <p:nvPr/>
          </p:nvSpPr>
          <p:spPr>
            <a:xfrm>
              <a:off x="1798139" y="2916137"/>
              <a:ext cx="53068" cy="30558"/>
            </a:xfrm>
            <a:custGeom>
              <a:avLst/>
              <a:gdLst/>
              <a:ahLst/>
              <a:cxnLst/>
              <a:rect l="l" t="t" r="r" b="b"/>
              <a:pathLst>
                <a:path w="1655" h="953" extrusionOk="0">
                  <a:moveTo>
                    <a:pt x="1655" y="0"/>
                  </a:moveTo>
                  <a:lnTo>
                    <a:pt x="1" y="602"/>
                  </a:lnTo>
                  <a:cubicBezTo>
                    <a:pt x="68" y="735"/>
                    <a:pt x="168" y="852"/>
                    <a:pt x="268" y="952"/>
                  </a:cubicBezTo>
                  <a:cubicBezTo>
                    <a:pt x="769" y="685"/>
                    <a:pt x="1237" y="368"/>
                    <a:pt x="1655"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7"/>
            <p:cNvSpPr/>
            <p:nvPr/>
          </p:nvSpPr>
          <p:spPr>
            <a:xfrm>
              <a:off x="1865123" y="2008024"/>
              <a:ext cx="399177" cy="943481"/>
            </a:xfrm>
            <a:custGeom>
              <a:avLst/>
              <a:gdLst/>
              <a:ahLst/>
              <a:cxnLst/>
              <a:rect l="l" t="t" r="r" b="b"/>
              <a:pathLst>
                <a:path w="12449" h="29424" extrusionOk="0">
                  <a:moveTo>
                    <a:pt x="5364" y="0"/>
                  </a:moveTo>
                  <a:lnTo>
                    <a:pt x="5497" y="16675"/>
                  </a:lnTo>
                  <a:lnTo>
                    <a:pt x="0" y="24161"/>
                  </a:lnTo>
                  <a:lnTo>
                    <a:pt x="3559" y="29424"/>
                  </a:lnTo>
                  <a:cubicBezTo>
                    <a:pt x="3559" y="29424"/>
                    <a:pt x="12365" y="21588"/>
                    <a:pt x="12448" y="18396"/>
                  </a:cubicBezTo>
                  <a:cubicBezTo>
                    <a:pt x="11095" y="6784"/>
                    <a:pt x="5364" y="0"/>
                    <a:pt x="5364"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7"/>
            <p:cNvSpPr/>
            <p:nvPr/>
          </p:nvSpPr>
          <p:spPr>
            <a:xfrm>
              <a:off x="1687258" y="1626001"/>
              <a:ext cx="305932" cy="510090"/>
            </a:xfrm>
            <a:custGeom>
              <a:avLst/>
              <a:gdLst/>
              <a:ahLst/>
              <a:cxnLst/>
              <a:rect l="l" t="t" r="r" b="b"/>
              <a:pathLst>
                <a:path w="9541" h="15908" extrusionOk="0">
                  <a:moveTo>
                    <a:pt x="8354" y="1"/>
                  </a:moveTo>
                  <a:cubicBezTo>
                    <a:pt x="8304" y="135"/>
                    <a:pt x="8354" y="552"/>
                    <a:pt x="8104" y="987"/>
                  </a:cubicBezTo>
                  <a:cubicBezTo>
                    <a:pt x="7770" y="1572"/>
                    <a:pt x="5581" y="1371"/>
                    <a:pt x="4829" y="1638"/>
                  </a:cubicBezTo>
                  <a:cubicBezTo>
                    <a:pt x="3910" y="1956"/>
                    <a:pt x="3693" y="2173"/>
                    <a:pt x="3008" y="2775"/>
                  </a:cubicBezTo>
                  <a:cubicBezTo>
                    <a:pt x="2788" y="1926"/>
                    <a:pt x="2415" y="1424"/>
                    <a:pt x="1855" y="1424"/>
                  </a:cubicBezTo>
                  <a:cubicBezTo>
                    <a:pt x="1775" y="1424"/>
                    <a:pt x="1692" y="1434"/>
                    <a:pt x="1604" y="1455"/>
                  </a:cubicBezTo>
                  <a:cubicBezTo>
                    <a:pt x="852" y="1622"/>
                    <a:pt x="1253" y="3777"/>
                    <a:pt x="1704" y="4011"/>
                  </a:cubicBezTo>
                  <a:cubicBezTo>
                    <a:pt x="1909" y="4125"/>
                    <a:pt x="2077" y="4156"/>
                    <a:pt x="2198" y="4156"/>
                  </a:cubicBezTo>
                  <a:cubicBezTo>
                    <a:pt x="2343" y="4156"/>
                    <a:pt x="2423" y="4111"/>
                    <a:pt x="2423" y="4111"/>
                  </a:cubicBezTo>
                  <a:lnTo>
                    <a:pt x="2423" y="4111"/>
                  </a:lnTo>
                  <a:cubicBezTo>
                    <a:pt x="2423" y="4111"/>
                    <a:pt x="2707" y="7754"/>
                    <a:pt x="2373" y="8739"/>
                  </a:cubicBezTo>
                  <a:cubicBezTo>
                    <a:pt x="2039" y="9725"/>
                    <a:pt x="1036" y="10277"/>
                    <a:pt x="0" y="10611"/>
                  </a:cubicBezTo>
                  <a:cubicBezTo>
                    <a:pt x="902" y="12282"/>
                    <a:pt x="3960" y="15356"/>
                    <a:pt x="5330" y="15907"/>
                  </a:cubicBezTo>
                  <a:cubicBezTo>
                    <a:pt x="6333" y="15674"/>
                    <a:pt x="7419" y="10661"/>
                    <a:pt x="7419" y="10661"/>
                  </a:cubicBezTo>
                  <a:cubicBezTo>
                    <a:pt x="7419" y="10661"/>
                    <a:pt x="6466" y="10511"/>
                    <a:pt x="6115" y="10126"/>
                  </a:cubicBezTo>
                  <a:cubicBezTo>
                    <a:pt x="5631" y="9592"/>
                    <a:pt x="5765" y="8890"/>
                    <a:pt x="5781" y="8623"/>
                  </a:cubicBezTo>
                  <a:cubicBezTo>
                    <a:pt x="5798" y="8392"/>
                    <a:pt x="5701" y="6950"/>
                    <a:pt x="6318" y="6950"/>
                  </a:cubicBezTo>
                  <a:cubicBezTo>
                    <a:pt x="6328" y="6950"/>
                    <a:pt x="6339" y="6951"/>
                    <a:pt x="6349" y="6952"/>
                  </a:cubicBezTo>
                  <a:cubicBezTo>
                    <a:pt x="6450" y="6968"/>
                    <a:pt x="6533" y="6985"/>
                    <a:pt x="6633" y="7002"/>
                  </a:cubicBezTo>
                  <a:cubicBezTo>
                    <a:pt x="6945" y="7059"/>
                    <a:pt x="7235" y="7087"/>
                    <a:pt x="7494" y="7087"/>
                  </a:cubicBezTo>
                  <a:cubicBezTo>
                    <a:pt x="7986" y="7087"/>
                    <a:pt x="8370" y="6987"/>
                    <a:pt x="8588" y="6801"/>
                  </a:cubicBezTo>
                  <a:cubicBezTo>
                    <a:pt x="8822" y="6618"/>
                    <a:pt x="8806" y="5765"/>
                    <a:pt x="8939" y="4997"/>
                  </a:cubicBezTo>
                  <a:cubicBezTo>
                    <a:pt x="9039" y="4395"/>
                    <a:pt x="9524" y="4328"/>
                    <a:pt x="9524" y="4111"/>
                  </a:cubicBezTo>
                  <a:cubicBezTo>
                    <a:pt x="9541" y="3627"/>
                    <a:pt x="8806" y="4095"/>
                    <a:pt x="8889" y="2039"/>
                  </a:cubicBezTo>
                  <a:cubicBezTo>
                    <a:pt x="8872" y="920"/>
                    <a:pt x="8655" y="335"/>
                    <a:pt x="8354"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7"/>
            <p:cNvSpPr/>
            <p:nvPr/>
          </p:nvSpPr>
          <p:spPr>
            <a:xfrm>
              <a:off x="1687258" y="1737459"/>
              <a:ext cx="237890" cy="398632"/>
            </a:xfrm>
            <a:custGeom>
              <a:avLst/>
              <a:gdLst/>
              <a:ahLst/>
              <a:cxnLst/>
              <a:rect l="l" t="t" r="r" b="b"/>
              <a:pathLst>
                <a:path w="7419" h="12432" extrusionOk="0">
                  <a:moveTo>
                    <a:pt x="2874" y="0"/>
                  </a:moveTo>
                  <a:cubicBezTo>
                    <a:pt x="2790" y="535"/>
                    <a:pt x="2423" y="635"/>
                    <a:pt x="2423" y="635"/>
                  </a:cubicBezTo>
                  <a:cubicBezTo>
                    <a:pt x="2423" y="635"/>
                    <a:pt x="2707" y="4278"/>
                    <a:pt x="2373" y="5263"/>
                  </a:cubicBezTo>
                  <a:cubicBezTo>
                    <a:pt x="2039" y="6249"/>
                    <a:pt x="1036" y="6801"/>
                    <a:pt x="0" y="7135"/>
                  </a:cubicBezTo>
                  <a:cubicBezTo>
                    <a:pt x="902" y="8806"/>
                    <a:pt x="3960" y="11880"/>
                    <a:pt x="5330" y="12431"/>
                  </a:cubicBezTo>
                  <a:cubicBezTo>
                    <a:pt x="6333" y="12198"/>
                    <a:pt x="7419" y="7185"/>
                    <a:pt x="7419" y="7185"/>
                  </a:cubicBezTo>
                  <a:cubicBezTo>
                    <a:pt x="7419" y="7185"/>
                    <a:pt x="6416" y="7068"/>
                    <a:pt x="6115" y="6650"/>
                  </a:cubicBezTo>
                  <a:cubicBezTo>
                    <a:pt x="5748" y="6132"/>
                    <a:pt x="5765" y="5414"/>
                    <a:pt x="5781" y="5147"/>
                  </a:cubicBezTo>
                  <a:cubicBezTo>
                    <a:pt x="5798" y="4916"/>
                    <a:pt x="5701" y="3474"/>
                    <a:pt x="6318" y="3474"/>
                  </a:cubicBezTo>
                  <a:cubicBezTo>
                    <a:pt x="6328" y="3474"/>
                    <a:pt x="6339" y="3475"/>
                    <a:pt x="6349" y="3476"/>
                  </a:cubicBezTo>
                  <a:cubicBezTo>
                    <a:pt x="5648" y="3359"/>
                    <a:pt x="3726" y="2824"/>
                    <a:pt x="3041" y="669"/>
                  </a:cubicBezTo>
                  <a:cubicBezTo>
                    <a:pt x="3008" y="518"/>
                    <a:pt x="2941" y="318"/>
                    <a:pt x="287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7"/>
            <p:cNvSpPr/>
            <p:nvPr/>
          </p:nvSpPr>
          <p:spPr>
            <a:xfrm>
              <a:off x="1739203" y="1686444"/>
              <a:ext cx="32738" cy="54254"/>
            </a:xfrm>
            <a:custGeom>
              <a:avLst/>
              <a:gdLst/>
              <a:ahLst/>
              <a:cxnLst/>
              <a:rect l="l" t="t" r="r" b="b"/>
              <a:pathLst>
                <a:path w="1021" h="1692" extrusionOk="0">
                  <a:moveTo>
                    <a:pt x="214" y="0"/>
                  </a:moveTo>
                  <a:cubicBezTo>
                    <a:pt x="75" y="0"/>
                    <a:pt x="1" y="88"/>
                    <a:pt x="1" y="88"/>
                  </a:cubicBezTo>
                  <a:cubicBezTo>
                    <a:pt x="536" y="88"/>
                    <a:pt x="602" y="806"/>
                    <a:pt x="602" y="806"/>
                  </a:cubicBezTo>
                  <a:cubicBezTo>
                    <a:pt x="536" y="806"/>
                    <a:pt x="469" y="823"/>
                    <a:pt x="402" y="839"/>
                  </a:cubicBezTo>
                  <a:cubicBezTo>
                    <a:pt x="68" y="923"/>
                    <a:pt x="101" y="1692"/>
                    <a:pt x="569" y="1692"/>
                  </a:cubicBezTo>
                  <a:cubicBezTo>
                    <a:pt x="1020" y="1692"/>
                    <a:pt x="970" y="455"/>
                    <a:pt x="519" y="121"/>
                  </a:cubicBezTo>
                  <a:cubicBezTo>
                    <a:pt x="397" y="29"/>
                    <a:pt x="294" y="0"/>
                    <a:pt x="21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7"/>
            <p:cNvSpPr/>
            <p:nvPr/>
          </p:nvSpPr>
          <p:spPr>
            <a:xfrm>
              <a:off x="1928323" y="1705298"/>
              <a:ext cx="24145" cy="24145"/>
            </a:xfrm>
            <a:custGeom>
              <a:avLst/>
              <a:gdLst/>
              <a:ahLst/>
              <a:cxnLst/>
              <a:rect l="l" t="t" r="r" b="b"/>
              <a:pathLst>
                <a:path w="753" h="753" extrusionOk="0">
                  <a:moveTo>
                    <a:pt x="385" y="1"/>
                  </a:moveTo>
                  <a:cubicBezTo>
                    <a:pt x="318" y="1"/>
                    <a:pt x="252" y="18"/>
                    <a:pt x="201" y="51"/>
                  </a:cubicBezTo>
                  <a:lnTo>
                    <a:pt x="118" y="118"/>
                  </a:lnTo>
                  <a:cubicBezTo>
                    <a:pt x="68" y="151"/>
                    <a:pt x="34" y="218"/>
                    <a:pt x="18" y="285"/>
                  </a:cubicBezTo>
                  <a:lnTo>
                    <a:pt x="1" y="368"/>
                  </a:lnTo>
                  <a:cubicBezTo>
                    <a:pt x="1" y="469"/>
                    <a:pt x="34" y="569"/>
                    <a:pt x="101" y="636"/>
                  </a:cubicBezTo>
                  <a:cubicBezTo>
                    <a:pt x="135" y="686"/>
                    <a:pt x="185" y="703"/>
                    <a:pt x="235" y="719"/>
                  </a:cubicBezTo>
                  <a:cubicBezTo>
                    <a:pt x="268" y="753"/>
                    <a:pt x="318" y="753"/>
                    <a:pt x="369" y="753"/>
                  </a:cubicBezTo>
                  <a:cubicBezTo>
                    <a:pt x="435" y="753"/>
                    <a:pt x="502" y="736"/>
                    <a:pt x="552" y="703"/>
                  </a:cubicBezTo>
                  <a:lnTo>
                    <a:pt x="636" y="652"/>
                  </a:lnTo>
                  <a:cubicBezTo>
                    <a:pt x="686" y="602"/>
                    <a:pt x="719" y="552"/>
                    <a:pt x="736" y="485"/>
                  </a:cubicBezTo>
                  <a:lnTo>
                    <a:pt x="753" y="385"/>
                  </a:lnTo>
                  <a:cubicBezTo>
                    <a:pt x="753" y="335"/>
                    <a:pt x="753" y="285"/>
                    <a:pt x="719" y="251"/>
                  </a:cubicBezTo>
                  <a:cubicBezTo>
                    <a:pt x="703" y="201"/>
                    <a:pt x="686" y="151"/>
                    <a:pt x="653" y="118"/>
                  </a:cubicBezTo>
                  <a:cubicBezTo>
                    <a:pt x="569" y="51"/>
                    <a:pt x="486" y="18"/>
                    <a:pt x="38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7"/>
            <p:cNvSpPr/>
            <p:nvPr/>
          </p:nvSpPr>
          <p:spPr>
            <a:xfrm>
              <a:off x="1912258" y="1780843"/>
              <a:ext cx="49316" cy="23792"/>
            </a:xfrm>
            <a:custGeom>
              <a:avLst/>
              <a:gdLst/>
              <a:ahLst/>
              <a:cxnLst/>
              <a:rect l="l" t="t" r="r" b="b"/>
              <a:pathLst>
                <a:path w="1538" h="742" extrusionOk="0">
                  <a:moveTo>
                    <a:pt x="1" y="1"/>
                  </a:moveTo>
                  <a:lnTo>
                    <a:pt x="1" y="1"/>
                  </a:lnTo>
                  <a:cubicBezTo>
                    <a:pt x="51" y="368"/>
                    <a:pt x="335" y="669"/>
                    <a:pt x="702" y="736"/>
                  </a:cubicBezTo>
                  <a:cubicBezTo>
                    <a:pt x="731" y="740"/>
                    <a:pt x="759" y="742"/>
                    <a:pt x="787" y="742"/>
                  </a:cubicBezTo>
                  <a:cubicBezTo>
                    <a:pt x="1227" y="742"/>
                    <a:pt x="1538" y="268"/>
                    <a:pt x="1538" y="268"/>
                  </a:cubicBezTo>
                  <a:cubicBezTo>
                    <a:pt x="1538" y="268"/>
                    <a:pt x="1204" y="251"/>
                    <a:pt x="753" y="201"/>
                  </a:cubicBezTo>
                  <a:cubicBezTo>
                    <a:pt x="485" y="168"/>
                    <a:pt x="235" y="10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7"/>
            <p:cNvSpPr/>
            <p:nvPr/>
          </p:nvSpPr>
          <p:spPr>
            <a:xfrm>
              <a:off x="1916555" y="1681730"/>
              <a:ext cx="38606" cy="18245"/>
            </a:xfrm>
            <a:custGeom>
              <a:avLst/>
              <a:gdLst/>
              <a:ahLst/>
              <a:cxnLst/>
              <a:rect l="l" t="t" r="r" b="b"/>
              <a:pathLst>
                <a:path w="1204" h="569" extrusionOk="0">
                  <a:moveTo>
                    <a:pt x="621" y="0"/>
                  </a:moveTo>
                  <a:cubicBezTo>
                    <a:pt x="615" y="0"/>
                    <a:pt x="608" y="0"/>
                    <a:pt x="602" y="1"/>
                  </a:cubicBezTo>
                  <a:cubicBezTo>
                    <a:pt x="184" y="1"/>
                    <a:pt x="0" y="569"/>
                    <a:pt x="0" y="569"/>
                  </a:cubicBezTo>
                  <a:cubicBezTo>
                    <a:pt x="184" y="468"/>
                    <a:pt x="385" y="385"/>
                    <a:pt x="602" y="335"/>
                  </a:cubicBezTo>
                  <a:cubicBezTo>
                    <a:pt x="669" y="324"/>
                    <a:pt x="736" y="318"/>
                    <a:pt x="802" y="318"/>
                  </a:cubicBezTo>
                  <a:cubicBezTo>
                    <a:pt x="936" y="318"/>
                    <a:pt x="1070" y="340"/>
                    <a:pt x="1203" y="385"/>
                  </a:cubicBezTo>
                  <a:cubicBezTo>
                    <a:pt x="1203" y="385"/>
                    <a:pt x="931" y="0"/>
                    <a:pt x="62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 name="Google Shape;2009;p67"/>
          <p:cNvGrpSpPr/>
          <p:nvPr/>
        </p:nvGrpSpPr>
        <p:grpSpPr>
          <a:xfrm>
            <a:off x="4944934" y="1570240"/>
            <a:ext cx="1354714" cy="3057141"/>
            <a:chOff x="4944934" y="1570240"/>
            <a:chExt cx="1354714" cy="3057141"/>
          </a:xfrm>
        </p:grpSpPr>
        <p:sp>
          <p:nvSpPr>
            <p:cNvPr id="2010" name="Google Shape;2010;p67"/>
            <p:cNvSpPr/>
            <p:nvPr/>
          </p:nvSpPr>
          <p:spPr>
            <a:xfrm>
              <a:off x="5645458" y="1570240"/>
              <a:ext cx="654190" cy="588264"/>
            </a:xfrm>
            <a:custGeom>
              <a:avLst/>
              <a:gdLst/>
              <a:ahLst/>
              <a:cxnLst/>
              <a:rect l="l" t="t" r="r" b="b"/>
              <a:pathLst>
                <a:path w="20402" h="18346" extrusionOk="0">
                  <a:moveTo>
                    <a:pt x="4511" y="0"/>
                  </a:moveTo>
                  <a:cubicBezTo>
                    <a:pt x="4010" y="0"/>
                    <a:pt x="3515" y="56"/>
                    <a:pt x="3041" y="203"/>
                  </a:cubicBezTo>
                  <a:cubicBezTo>
                    <a:pt x="2874" y="270"/>
                    <a:pt x="2724" y="320"/>
                    <a:pt x="2556" y="403"/>
                  </a:cubicBezTo>
                  <a:cubicBezTo>
                    <a:pt x="0" y="1640"/>
                    <a:pt x="1470" y="4614"/>
                    <a:pt x="1587" y="6719"/>
                  </a:cubicBezTo>
                  <a:cubicBezTo>
                    <a:pt x="1721" y="9376"/>
                    <a:pt x="1253" y="12199"/>
                    <a:pt x="2523" y="14656"/>
                  </a:cubicBezTo>
                  <a:cubicBezTo>
                    <a:pt x="3722" y="17022"/>
                    <a:pt x="6455" y="18345"/>
                    <a:pt x="9105" y="18345"/>
                  </a:cubicBezTo>
                  <a:cubicBezTo>
                    <a:pt x="9261" y="18345"/>
                    <a:pt x="9418" y="18341"/>
                    <a:pt x="9574" y="18332"/>
                  </a:cubicBezTo>
                  <a:cubicBezTo>
                    <a:pt x="13233" y="18114"/>
                    <a:pt x="20401" y="14221"/>
                    <a:pt x="15305" y="10395"/>
                  </a:cubicBezTo>
                  <a:cubicBezTo>
                    <a:pt x="14286" y="9626"/>
                    <a:pt x="13083" y="8975"/>
                    <a:pt x="12465" y="7855"/>
                  </a:cubicBezTo>
                  <a:cubicBezTo>
                    <a:pt x="11646" y="6368"/>
                    <a:pt x="12097" y="4430"/>
                    <a:pt x="11328" y="2910"/>
                  </a:cubicBezTo>
                  <a:cubicBezTo>
                    <a:pt x="10476" y="1239"/>
                    <a:pt x="8455" y="587"/>
                    <a:pt x="6617" y="236"/>
                  </a:cubicBezTo>
                  <a:cubicBezTo>
                    <a:pt x="5926" y="110"/>
                    <a:pt x="5212" y="0"/>
                    <a:pt x="4511" y="0"/>
                  </a:cubicBezTo>
                  <a:close/>
                </a:path>
              </a:pathLst>
            </a:custGeom>
            <a:solidFill>
              <a:srgbClr val="CE4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7"/>
            <p:cNvSpPr/>
            <p:nvPr/>
          </p:nvSpPr>
          <p:spPr>
            <a:xfrm>
              <a:off x="5735977" y="1605127"/>
              <a:ext cx="341332" cy="472542"/>
            </a:xfrm>
            <a:custGeom>
              <a:avLst/>
              <a:gdLst/>
              <a:ahLst/>
              <a:cxnLst/>
              <a:rect l="l" t="t" r="r" b="b"/>
              <a:pathLst>
                <a:path w="10645" h="14737" extrusionOk="0">
                  <a:moveTo>
                    <a:pt x="1003" y="0"/>
                  </a:moveTo>
                  <a:cubicBezTo>
                    <a:pt x="669" y="17"/>
                    <a:pt x="352" y="117"/>
                    <a:pt x="68" y="268"/>
                  </a:cubicBezTo>
                  <a:cubicBezTo>
                    <a:pt x="1" y="869"/>
                    <a:pt x="535" y="1621"/>
                    <a:pt x="636" y="2172"/>
                  </a:cubicBezTo>
                  <a:cubicBezTo>
                    <a:pt x="1070" y="4445"/>
                    <a:pt x="1" y="6767"/>
                    <a:pt x="185" y="9073"/>
                  </a:cubicBezTo>
                  <a:cubicBezTo>
                    <a:pt x="352" y="10944"/>
                    <a:pt x="1338" y="12665"/>
                    <a:pt x="2875" y="13751"/>
                  </a:cubicBezTo>
                  <a:cubicBezTo>
                    <a:pt x="3947" y="14506"/>
                    <a:pt x="5169" y="14736"/>
                    <a:pt x="6441" y="14736"/>
                  </a:cubicBezTo>
                  <a:cubicBezTo>
                    <a:pt x="6973" y="14736"/>
                    <a:pt x="7513" y="14696"/>
                    <a:pt x="8054" y="14637"/>
                  </a:cubicBezTo>
                  <a:cubicBezTo>
                    <a:pt x="10410" y="14386"/>
                    <a:pt x="10644" y="11111"/>
                    <a:pt x="9742" y="9507"/>
                  </a:cubicBezTo>
                  <a:cubicBezTo>
                    <a:pt x="9625" y="9290"/>
                    <a:pt x="9491" y="9090"/>
                    <a:pt x="9341" y="8889"/>
                  </a:cubicBezTo>
                  <a:cubicBezTo>
                    <a:pt x="8923" y="8304"/>
                    <a:pt x="8422" y="7786"/>
                    <a:pt x="7954" y="7235"/>
                  </a:cubicBezTo>
                  <a:cubicBezTo>
                    <a:pt x="7319" y="6500"/>
                    <a:pt x="6751" y="5681"/>
                    <a:pt x="6567" y="4746"/>
                  </a:cubicBezTo>
                  <a:cubicBezTo>
                    <a:pt x="6417" y="3944"/>
                    <a:pt x="6551" y="3108"/>
                    <a:pt x="6300" y="2340"/>
                  </a:cubicBezTo>
                  <a:cubicBezTo>
                    <a:pt x="5982" y="1354"/>
                    <a:pt x="5064" y="669"/>
                    <a:pt x="4078" y="334"/>
                  </a:cubicBezTo>
                  <a:cubicBezTo>
                    <a:pt x="3092" y="17"/>
                    <a:pt x="2039" y="0"/>
                    <a:pt x="1003" y="0"/>
                  </a:cubicBezTo>
                  <a:close/>
                </a:path>
              </a:pathLst>
            </a:custGeom>
            <a:solidFill>
              <a:srgbClr val="AD42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7"/>
            <p:cNvSpPr/>
            <p:nvPr/>
          </p:nvSpPr>
          <p:spPr>
            <a:xfrm>
              <a:off x="5718309" y="4197134"/>
              <a:ext cx="346142" cy="416300"/>
            </a:xfrm>
            <a:custGeom>
              <a:avLst/>
              <a:gdLst/>
              <a:ahLst/>
              <a:cxnLst/>
              <a:rect l="l" t="t" r="r" b="b"/>
              <a:pathLst>
                <a:path w="10795" h="12983" extrusionOk="0">
                  <a:moveTo>
                    <a:pt x="7737" y="0"/>
                  </a:moveTo>
                  <a:lnTo>
                    <a:pt x="4044" y="1955"/>
                  </a:lnTo>
                  <a:cubicBezTo>
                    <a:pt x="4044" y="1955"/>
                    <a:pt x="4946" y="4545"/>
                    <a:pt x="4278" y="6884"/>
                  </a:cubicBezTo>
                  <a:cubicBezTo>
                    <a:pt x="3609" y="9223"/>
                    <a:pt x="3108" y="10309"/>
                    <a:pt x="1805" y="11479"/>
                  </a:cubicBezTo>
                  <a:cubicBezTo>
                    <a:pt x="1237" y="12014"/>
                    <a:pt x="635" y="12515"/>
                    <a:pt x="0" y="12983"/>
                  </a:cubicBezTo>
                  <a:lnTo>
                    <a:pt x="7001" y="12966"/>
                  </a:lnTo>
                  <a:cubicBezTo>
                    <a:pt x="7001" y="12966"/>
                    <a:pt x="9675" y="7302"/>
                    <a:pt x="10794" y="4294"/>
                  </a:cubicBezTo>
                  <a:cubicBezTo>
                    <a:pt x="10677" y="3877"/>
                    <a:pt x="9558" y="2356"/>
                    <a:pt x="8706" y="1253"/>
                  </a:cubicBezTo>
                  <a:cubicBezTo>
                    <a:pt x="8171" y="552"/>
                    <a:pt x="7737" y="0"/>
                    <a:pt x="773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7"/>
            <p:cNvSpPr/>
            <p:nvPr/>
          </p:nvSpPr>
          <p:spPr>
            <a:xfrm>
              <a:off x="5718309" y="4237311"/>
              <a:ext cx="346142" cy="376122"/>
            </a:xfrm>
            <a:custGeom>
              <a:avLst/>
              <a:gdLst/>
              <a:ahLst/>
              <a:cxnLst/>
              <a:rect l="l" t="t" r="r" b="b"/>
              <a:pathLst>
                <a:path w="10795" h="11730" extrusionOk="0">
                  <a:moveTo>
                    <a:pt x="8706" y="0"/>
                  </a:moveTo>
                  <a:cubicBezTo>
                    <a:pt x="8054" y="1003"/>
                    <a:pt x="8539" y="2690"/>
                    <a:pt x="8505" y="3977"/>
                  </a:cubicBezTo>
                  <a:cubicBezTo>
                    <a:pt x="8455" y="5464"/>
                    <a:pt x="6901" y="9441"/>
                    <a:pt x="6901" y="9441"/>
                  </a:cubicBezTo>
                  <a:cubicBezTo>
                    <a:pt x="6901" y="9441"/>
                    <a:pt x="5030" y="9574"/>
                    <a:pt x="3793" y="9708"/>
                  </a:cubicBezTo>
                  <a:cubicBezTo>
                    <a:pt x="2574" y="9842"/>
                    <a:pt x="1855" y="10176"/>
                    <a:pt x="1805" y="10226"/>
                  </a:cubicBezTo>
                  <a:cubicBezTo>
                    <a:pt x="1237" y="10761"/>
                    <a:pt x="635" y="11262"/>
                    <a:pt x="0" y="11730"/>
                  </a:cubicBezTo>
                  <a:lnTo>
                    <a:pt x="7001" y="11713"/>
                  </a:lnTo>
                  <a:cubicBezTo>
                    <a:pt x="7001" y="11713"/>
                    <a:pt x="9675" y="6049"/>
                    <a:pt x="10794" y="3041"/>
                  </a:cubicBezTo>
                  <a:cubicBezTo>
                    <a:pt x="10677" y="2624"/>
                    <a:pt x="9558" y="1103"/>
                    <a:pt x="8706"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7"/>
            <p:cNvSpPr/>
            <p:nvPr/>
          </p:nvSpPr>
          <p:spPr>
            <a:xfrm>
              <a:off x="5572029" y="2835750"/>
              <a:ext cx="487580" cy="1497500"/>
            </a:xfrm>
            <a:custGeom>
              <a:avLst/>
              <a:gdLst/>
              <a:ahLst/>
              <a:cxnLst/>
              <a:rect l="l" t="t" r="r" b="b"/>
              <a:pathLst>
                <a:path w="15206" h="46702" extrusionOk="0">
                  <a:moveTo>
                    <a:pt x="619" y="1"/>
                  </a:moveTo>
                  <a:cubicBezTo>
                    <a:pt x="619" y="1"/>
                    <a:pt x="552" y="1872"/>
                    <a:pt x="486" y="4646"/>
                  </a:cubicBezTo>
                  <a:cubicBezTo>
                    <a:pt x="285" y="11981"/>
                    <a:pt x="1" y="25632"/>
                    <a:pt x="619" y="28322"/>
                  </a:cubicBezTo>
                  <a:cubicBezTo>
                    <a:pt x="1471" y="32014"/>
                    <a:pt x="8656" y="46701"/>
                    <a:pt x="8656" y="46701"/>
                  </a:cubicBezTo>
                  <a:lnTo>
                    <a:pt x="15206" y="44161"/>
                  </a:lnTo>
                  <a:lnTo>
                    <a:pt x="9491" y="22190"/>
                  </a:lnTo>
                  <a:cubicBezTo>
                    <a:pt x="9491" y="22190"/>
                    <a:pt x="10327" y="11229"/>
                    <a:pt x="10427" y="4646"/>
                  </a:cubicBezTo>
                  <a:cubicBezTo>
                    <a:pt x="10461" y="2457"/>
                    <a:pt x="10427" y="753"/>
                    <a:pt x="10227" y="118"/>
                  </a:cubicBezTo>
                  <a:lnTo>
                    <a:pt x="619"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7"/>
            <p:cNvSpPr/>
            <p:nvPr/>
          </p:nvSpPr>
          <p:spPr>
            <a:xfrm>
              <a:off x="5696890" y="4444098"/>
              <a:ext cx="463981" cy="183284"/>
            </a:xfrm>
            <a:custGeom>
              <a:avLst/>
              <a:gdLst/>
              <a:ahLst/>
              <a:cxnLst/>
              <a:rect l="l" t="t" r="r" b="b"/>
              <a:pathLst>
                <a:path w="14470" h="5716" extrusionOk="0">
                  <a:moveTo>
                    <a:pt x="8003" y="1"/>
                  </a:moveTo>
                  <a:cubicBezTo>
                    <a:pt x="8004" y="1"/>
                    <a:pt x="8288" y="1505"/>
                    <a:pt x="5664" y="2925"/>
                  </a:cubicBezTo>
                  <a:cubicBezTo>
                    <a:pt x="4779" y="3376"/>
                    <a:pt x="3843" y="3743"/>
                    <a:pt x="2874" y="4011"/>
                  </a:cubicBezTo>
                  <a:cubicBezTo>
                    <a:pt x="602" y="4646"/>
                    <a:pt x="0" y="5715"/>
                    <a:pt x="0" y="5715"/>
                  </a:cubicBezTo>
                  <a:lnTo>
                    <a:pt x="14470" y="5665"/>
                  </a:lnTo>
                  <a:lnTo>
                    <a:pt x="14169" y="2975"/>
                  </a:lnTo>
                  <a:lnTo>
                    <a:pt x="13868" y="118"/>
                  </a:lnTo>
                  <a:lnTo>
                    <a:pt x="8003" y="1"/>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7"/>
            <p:cNvSpPr/>
            <p:nvPr/>
          </p:nvSpPr>
          <p:spPr>
            <a:xfrm>
              <a:off x="5831339" y="2781656"/>
              <a:ext cx="375609" cy="1725706"/>
            </a:xfrm>
            <a:custGeom>
              <a:avLst/>
              <a:gdLst/>
              <a:ahLst/>
              <a:cxnLst/>
              <a:rect l="l" t="t" r="r" b="b"/>
              <a:pathLst>
                <a:path w="11714" h="53819" extrusionOk="0">
                  <a:moveTo>
                    <a:pt x="10928" y="0"/>
                  </a:moveTo>
                  <a:lnTo>
                    <a:pt x="1321" y="301"/>
                  </a:lnTo>
                  <a:cubicBezTo>
                    <a:pt x="1321" y="301"/>
                    <a:pt x="1154" y="2557"/>
                    <a:pt x="953" y="5781"/>
                  </a:cubicBezTo>
                  <a:cubicBezTo>
                    <a:pt x="920" y="6333"/>
                    <a:pt x="886" y="6884"/>
                    <a:pt x="836" y="7469"/>
                  </a:cubicBezTo>
                  <a:cubicBezTo>
                    <a:pt x="452" y="13835"/>
                    <a:pt x="1" y="22674"/>
                    <a:pt x="235" y="26216"/>
                  </a:cubicBezTo>
                  <a:cubicBezTo>
                    <a:pt x="619" y="32047"/>
                    <a:pt x="2975" y="51830"/>
                    <a:pt x="2975" y="51830"/>
                  </a:cubicBezTo>
                  <a:lnTo>
                    <a:pt x="11714" y="53818"/>
                  </a:lnTo>
                  <a:cubicBezTo>
                    <a:pt x="11714" y="53818"/>
                    <a:pt x="10644" y="32498"/>
                    <a:pt x="10193" y="27603"/>
                  </a:cubicBezTo>
                  <a:cubicBezTo>
                    <a:pt x="10260" y="24445"/>
                    <a:pt x="10561" y="14520"/>
                    <a:pt x="10761" y="7469"/>
                  </a:cubicBezTo>
                  <a:cubicBezTo>
                    <a:pt x="10778" y="6884"/>
                    <a:pt x="10795" y="6333"/>
                    <a:pt x="10811" y="5781"/>
                  </a:cubicBezTo>
                  <a:cubicBezTo>
                    <a:pt x="10912" y="2390"/>
                    <a:pt x="10995" y="0"/>
                    <a:pt x="10995"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7"/>
            <p:cNvSpPr/>
            <p:nvPr/>
          </p:nvSpPr>
          <p:spPr>
            <a:xfrm>
              <a:off x="5858145" y="2781656"/>
              <a:ext cx="325780" cy="239493"/>
            </a:xfrm>
            <a:custGeom>
              <a:avLst/>
              <a:gdLst/>
              <a:ahLst/>
              <a:cxnLst/>
              <a:rect l="l" t="t" r="r" b="b"/>
              <a:pathLst>
                <a:path w="10160" h="7469" extrusionOk="0">
                  <a:moveTo>
                    <a:pt x="10092" y="0"/>
                  </a:moveTo>
                  <a:lnTo>
                    <a:pt x="485" y="301"/>
                  </a:lnTo>
                  <a:cubicBezTo>
                    <a:pt x="485" y="301"/>
                    <a:pt x="318" y="2557"/>
                    <a:pt x="117" y="5781"/>
                  </a:cubicBezTo>
                  <a:cubicBezTo>
                    <a:pt x="84" y="6333"/>
                    <a:pt x="50" y="6884"/>
                    <a:pt x="0" y="7469"/>
                  </a:cubicBezTo>
                  <a:lnTo>
                    <a:pt x="9925" y="7469"/>
                  </a:lnTo>
                  <a:cubicBezTo>
                    <a:pt x="9942" y="6884"/>
                    <a:pt x="9959" y="6333"/>
                    <a:pt x="9975" y="5781"/>
                  </a:cubicBezTo>
                  <a:cubicBezTo>
                    <a:pt x="10076" y="2390"/>
                    <a:pt x="10159" y="0"/>
                    <a:pt x="10159"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7"/>
            <p:cNvSpPr/>
            <p:nvPr/>
          </p:nvSpPr>
          <p:spPr>
            <a:xfrm>
              <a:off x="5696890" y="4537856"/>
              <a:ext cx="463981" cy="89525"/>
            </a:xfrm>
            <a:custGeom>
              <a:avLst/>
              <a:gdLst/>
              <a:ahLst/>
              <a:cxnLst/>
              <a:rect l="l" t="t" r="r" b="b"/>
              <a:pathLst>
                <a:path w="14470" h="2792" extrusionOk="0">
                  <a:moveTo>
                    <a:pt x="5664" y="1"/>
                  </a:moveTo>
                  <a:cubicBezTo>
                    <a:pt x="4779" y="452"/>
                    <a:pt x="3843" y="819"/>
                    <a:pt x="2874" y="1087"/>
                  </a:cubicBezTo>
                  <a:cubicBezTo>
                    <a:pt x="602" y="1722"/>
                    <a:pt x="0" y="2791"/>
                    <a:pt x="0" y="2791"/>
                  </a:cubicBezTo>
                  <a:lnTo>
                    <a:pt x="14470" y="2741"/>
                  </a:lnTo>
                  <a:lnTo>
                    <a:pt x="14169" y="51"/>
                  </a:lnTo>
                  <a:cubicBezTo>
                    <a:pt x="12899" y="519"/>
                    <a:pt x="11011" y="1521"/>
                    <a:pt x="7619" y="2022"/>
                  </a:cubicBezTo>
                  <a:cubicBezTo>
                    <a:pt x="7151" y="1287"/>
                    <a:pt x="6383" y="569"/>
                    <a:pt x="566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7"/>
            <p:cNvSpPr/>
            <p:nvPr/>
          </p:nvSpPr>
          <p:spPr>
            <a:xfrm>
              <a:off x="5049145" y="2010974"/>
              <a:ext cx="105334" cy="71986"/>
            </a:xfrm>
            <a:custGeom>
              <a:avLst/>
              <a:gdLst/>
              <a:ahLst/>
              <a:cxnLst/>
              <a:rect l="l" t="t" r="r" b="b"/>
              <a:pathLst>
                <a:path w="3285" h="2245" extrusionOk="0">
                  <a:moveTo>
                    <a:pt x="464" y="1"/>
                  </a:moveTo>
                  <a:cubicBezTo>
                    <a:pt x="407" y="1"/>
                    <a:pt x="363" y="14"/>
                    <a:pt x="335" y="42"/>
                  </a:cubicBezTo>
                  <a:cubicBezTo>
                    <a:pt x="0" y="376"/>
                    <a:pt x="168" y="543"/>
                    <a:pt x="552" y="994"/>
                  </a:cubicBezTo>
                  <a:cubicBezTo>
                    <a:pt x="953" y="1445"/>
                    <a:pt x="2373" y="2130"/>
                    <a:pt x="2373" y="2130"/>
                  </a:cubicBezTo>
                  <a:cubicBezTo>
                    <a:pt x="2373" y="2130"/>
                    <a:pt x="2585" y="2244"/>
                    <a:pt x="2802" y="2244"/>
                  </a:cubicBezTo>
                  <a:cubicBezTo>
                    <a:pt x="3041" y="2244"/>
                    <a:pt x="3285" y="2106"/>
                    <a:pt x="3259" y="1529"/>
                  </a:cubicBezTo>
                  <a:cubicBezTo>
                    <a:pt x="3259" y="1529"/>
                    <a:pt x="1086" y="1"/>
                    <a:pt x="464"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7"/>
            <p:cNvSpPr/>
            <p:nvPr/>
          </p:nvSpPr>
          <p:spPr>
            <a:xfrm>
              <a:off x="4986458" y="1966179"/>
              <a:ext cx="51047" cy="114280"/>
            </a:xfrm>
            <a:custGeom>
              <a:avLst/>
              <a:gdLst/>
              <a:ahLst/>
              <a:cxnLst/>
              <a:rect l="l" t="t" r="r" b="b"/>
              <a:pathLst>
                <a:path w="1592" h="3564" extrusionOk="0">
                  <a:moveTo>
                    <a:pt x="384" y="1"/>
                  </a:moveTo>
                  <a:cubicBezTo>
                    <a:pt x="325" y="1"/>
                    <a:pt x="277" y="16"/>
                    <a:pt x="251" y="52"/>
                  </a:cubicBezTo>
                  <a:cubicBezTo>
                    <a:pt x="84" y="603"/>
                    <a:pt x="1" y="1171"/>
                    <a:pt x="17" y="1740"/>
                  </a:cubicBezTo>
                  <a:cubicBezTo>
                    <a:pt x="67" y="2274"/>
                    <a:pt x="285" y="3293"/>
                    <a:pt x="786" y="3461"/>
                  </a:cubicBezTo>
                  <a:cubicBezTo>
                    <a:pt x="991" y="3520"/>
                    <a:pt x="1162" y="3564"/>
                    <a:pt x="1292" y="3564"/>
                  </a:cubicBezTo>
                  <a:cubicBezTo>
                    <a:pt x="1490" y="3564"/>
                    <a:pt x="1591" y="3462"/>
                    <a:pt x="1571" y="3160"/>
                  </a:cubicBezTo>
                  <a:cubicBezTo>
                    <a:pt x="1538" y="2659"/>
                    <a:pt x="936" y="1856"/>
                    <a:pt x="869" y="1656"/>
                  </a:cubicBezTo>
                  <a:cubicBezTo>
                    <a:pt x="970" y="954"/>
                    <a:pt x="903" y="353"/>
                    <a:pt x="786" y="186"/>
                  </a:cubicBezTo>
                  <a:cubicBezTo>
                    <a:pt x="705" y="81"/>
                    <a:pt x="518" y="1"/>
                    <a:pt x="384"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7"/>
            <p:cNvSpPr/>
            <p:nvPr/>
          </p:nvSpPr>
          <p:spPr>
            <a:xfrm>
              <a:off x="4944934" y="1983270"/>
              <a:ext cx="307824" cy="220864"/>
            </a:xfrm>
            <a:custGeom>
              <a:avLst/>
              <a:gdLst/>
              <a:ahLst/>
              <a:cxnLst/>
              <a:rect l="l" t="t" r="r" b="b"/>
              <a:pathLst>
                <a:path w="9600" h="6888" extrusionOk="0">
                  <a:moveTo>
                    <a:pt x="518" y="1"/>
                  </a:moveTo>
                  <a:cubicBezTo>
                    <a:pt x="219" y="1"/>
                    <a:pt x="0" y="174"/>
                    <a:pt x="42" y="371"/>
                  </a:cubicBezTo>
                  <a:cubicBezTo>
                    <a:pt x="109" y="605"/>
                    <a:pt x="1463" y="4030"/>
                    <a:pt x="2164" y="4247"/>
                  </a:cubicBezTo>
                  <a:cubicBezTo>
                    <a:pt x="2515" y="4348"/>
                    <a:pt x="3196" y="4373"/>
                    <a:pt x="3789" y="4373"/>
                  </a:cubicBezTo>
                  <a:cubicBezTo>
                    <a:pt x="4382" y="4373"/>
                    <a:pt x="4888" y="4348"/>
                    <a:pt x="4888" y="4348"/>
                  </a:cubicBezTo>
                  <a:lnTo>
                    <a:pt x="7277" y="6887"/>
                  </a:lnTo>
                  <a:lnTo>
                    <a:pt x="9600" y="4966"/>
                  </a:lnTo>
                  <a:cubicBezTo>
                    <a:pt x="9600" y="4966"/>
                    <a:pt x="7210" y="2577"/>
                    <a:pt x="6509" y="2393"/>
                  </a:cubicBezTo>
                  <a:cubicBezTo>
                    <a:pt x="6280" y="2337"/>
                    <a:pt x="5703" y="2319"/>
                    <a:pt x="5035" y="2319"/>
                  </a:cubicBezTo>
                  <a:cubicBezTo>
                    <a:pt x="3698" y="2319"/>
                    <a:pt x="1997" y="2393"/>
                    <a:pt x="1997" y="2393"/>
                  </a:cubicBezTo>
                  <a:cubicBezTo>
                    <a:pt x="1997" y="2393"/>
                    <a:pt x="1062" y="120"/>
                    <a:pt x="694" y="20"/>
                  </a:cubicBezTo>
                  <a:cubicBezTo>
                    <a:pt x="633" y="7"/>
                    <a:pt x="574" y="1"/>
                    <a:pt x="518"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7"/>
            <p:cNvSpPr/>
            <p:nvPr/>
          </p:nvSpPr>
          <p:spPr>
            <a:xfrm>
              <a:off x="5119848" y="1986316"/>
              <a:ext cx="655248" cy="507653"/>
            </a:xfrm>
            <a:custGeom>
              <a:avLst/>
              <a:gdLst/>
              <a:ahLst/>
              <a:cxnLst/>
              <a:rect l="l" t="t" r="r" b="b"/>
              <a:pathLst>
                <a:path w="20435" h="15832" extrusionOk="0">
                  <a:moveTo>
                    <a:pt x="16991" y="0"/>
                  </a:moveTo>
                  <a:cubicBezTo>
                    <a:pt x="16811" y="0"/>
                    <a:pt x="16632" y="24"/>
                    <a:pt x="16459" y="76"/>
                  </a:cubicBezTo>
                  <a:cubicBezTo>
                    <a:pt x="14705" y="577"/>
                    <a:pt x="8305" y="8497"/>
                    <a:pt x="8305" y="8497"/>
                  </a:cubicBezTo>
                  <a:lnTo>
                    <a:pt x="3326" y="3133"/>
                  </a:lnTo>
                  <a:lnTo>
                    <a:pt x="1" y="6525"/>
                  </a:lnTo>
                  <a:cubicBezTo>
                    <a:pt x="1" y="6525"/>
                    <a:pt x="5431" y="15113"/>
                    <a:pt x="8138" y="15798"/>
                  </a:cubicBezTo>
                  <a:cubicBezTo>
                    <a:pt x="8226" y="15820"/>
                    <a:pt x="8320" y="15831"/>
                    <a:pt x="8419" y="15831"/>
                  </a:cubicBezTo>
                  <a:cubicBezTo>
                    <a:pt x="11396" y="15831"/>
                    <a:pt x="19305" y="6161"/>
                    <a:pt x="19968" y="3751"/>
                  </a:cubicBezTo>
                  <a:cubicBezTo>
                    <a:pt x="20434" y="2005"/>
                    <a:pt x="18635" y="0"/>
                    <a:pt x="1699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7"/>
            <p:cNvSpPr/>
            <p:nvPr/>
          </p:nvSpPr>
          <p:spPr>
            <a:xfrm>
              <a:off x="5518993" y="1949601"/>
              <a:ext cx="722777" cy="959064"/>
            </a:xfrm>
            <a:custGeom>
              <a:avLst/>
              <a:gdLst/>
              <a:ahLst/>
              <a:cxnLst/>
              <a:rect l="l" t="t" r="r" b="b"/>
              <a:pathLst>
                <a:path w="22541" h="29910" extrusionOk="0">
                  <a:moveTo>
                    <a:pt x="14922" y="1"/>
                  </a:moveTo>
                  <a:cubicBezTo>
                    <a:pt x="12785" y="1"/>
                    <a:pt x="8538" y="103"/>
                    <a:pt x="7859" y="103"/>
                  </a:cubicBezTo>
                  <a:cubicBezTo>
                    <a:pt x="7811" y="103"/>
                    <a:pt x="7780" y="102"/>
                    <a:pt x="7770" y="101"/>
                  </a:cubicBezTo>
                  <a:cubicBezTo>
                    <a:pt x="7770" y="101"/>
                    <a:pt x="7369" y="151"/>
                    <a:pt x="6818" y="268"/>
                  </a:cubicBezTo>
                  <a:cubicBezTo>
                    <a:pt x="5983" y="435"/>
                    <a:pt x="4796" y="769"/>
                    <a:pt x="4295" y="1354"/>
                  </a:cubicBezTo>
                  <a:cubicBezTo>
                    <a:pt x="3476" y="2323"/>
                    <a:pt x="4078" y="16342"/>
                    <a:pt x="4078" y="16342"/>
                  </a:cubicBezTo>
                  <a:cubicBezTo>
                    <a:pt x="4061" y="16425"/>
                    <a:pt x="987" y="25364"/>
                    <a:pt x="1" y="29909"/>
                  </a:cubicBezTo>
                  <a:lnTo>
                    <a:pt x="22039" y="29909"/>
                  </a:lnTo>
                  <a:cubicBezTo>
                    <a:pt x="22039" y="29909"/>
                    <a:pt x="21354" y="25348"/>
                    <a:pt x="20653" y="21856"/>
                  </a:cubicBezTo>
                  <a:cubicBezTo>
                    <a:pt x="20151" y="19349"/>
                    <a:pt x="20151" y="16776"/>
                    <a:pt x="20686" y="14270"/>
                  </a:cubicBezTo>
                  <a:cubicBezTo>
                    <a:pt x="21622" y="9809"/>
                    <a:pt x="22541" y="4529"/>
                    <a:pt x="21471" y="2708"/>
                  </a:cubicBezTo>
                  <a:cubicBezTo>
                    <a:pt x="20218" y="586"/>
                    <a:pt x="17879" y="519"/>
                    <a:pt x="15790" y="168"/>
                  </a:cubicBezTo>
                  <a:cubicBezTo>
                    <a:pt x="15490" y="118"/>
                    <a:pt x="15206" y="68"/>
                    <a:pt x="14922"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7"/>
            <p:cNvSpPr/>
            <p:nvPr/>
          </p:nvSpPr>
          <p:spPr>
            <a:xfrm>
              <a:off x="5957803" y="2654134"/>
              <a:ext cx="137719" cy="157888"/>
            </a:xfrm>
            <a:custGeom>
              <a:avLst/>
              <a:gdLst/>
              <a:ahLst/>
              <a:cxnLst/>
              <a:rect l="l" t="t" r="r" b="b"/>
              <a:pathLst>
                <a:path w="4295" h="4924" extrusionOk="0">
                  <a:moveTo>
                    <a:pt x="0" y="1"/>
                  </a:moveTo>
                  <a:lnTo>
                    <a:pt x="0" y="3426"/>
                  </a:lnTo>
                  <a:cubicBezTo>
                    <a:pt x="0" y="3426"/>
                    <a:pt x="84" y="4428"/>
                    <a:pt x="1420" y="4813"/>
                  </a:cubicBezTo>
                  <a:cubicBezTo>
                    <a:pt x="1688" y="4890"/>
                    <a:pt x="1953" y="4924"/>
                    <a:pt x="2206" y="4924"/>
                  </a:cubicBezTo>
                  <a:cubicBezTo>
                    <a:pt x="3214" y="4924"/>
                    <a:pt x="4037" y="4381"/>
                    <a:pt x="4144" y="3860"/>
                  </a:cubicBezTo>
                  <a:cubicBezTo>
                    <a:pt x="4294" y="3142"/>
                    <a:pt x="4211" y="151"/>
                    <a:pt x="4194" y="84"/>
                  </a:cubicBezTo>
                  <a:lnTo>
                    <a:pt x="0"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7"/>
            <p:cNvSpPr/>
            <p:nvPr/>
          </p:nvSpPr>
          <p:spPr>
            <a:xfrm>
              <a:off x="5639013" y="2654134"/>
              <a:ext cx="137719" cy="157888"/>
            </a:xfrm>
            <a:custGeom>
              <a:avLst/>
              <a:gdLst/>
              <a:ahLst/>
              <a:cxnLst/>
              <a:rect l="l" t="t" r="r" b="b"/>
              <a:pathLst>
                <a:path w="4295" h="4924" extrusionOk="0">
                  <a:moveTo>
                    <a:pt x="1" y="1"/>
                  </a:moveTo>
                  <a:lnTo>
                    <a:pt x="1" y="3426"/>
                  </a:lnTo>
                  <a:cubicBezTo>
                    <a:pt x="1" y="3426"/>
                    <a:pt x="84" y="4428"/>
                    <a:pt x="1421" y="4813"/>
                  </a:cubicBezTo>
                  <a:cubicBezTo>
                    <a:pt x="1689" y="4890"/>
                    <a:pt x="1953" y="4924"/>
                    <a:pt x="2206" y="4924"/>
                  </a:cubicBezTo>
                  <a:cubicBezTo>
                    <a:pt x="3215" y="4924"/>
                    <a:pt x="4037" y="4381"/>
                    <a:pt x="4144" y="3860"/>
                  </a:cubicBezTo>
                  <a:cubicBezTo>
                    <a:pt x="4295" y="3142"/>
                    <a:pt x="4211" y="151"/>
                    <a:pt x="4194" y="84"/>
                  </a:cubicBezTo>
                  <a:lnTo>
                    <a:pt x="1"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7"/>
            <p:cNvSpPr/>
            <p:nvPr/>
          </p:nvSpPr>
          <p:spPr>
            <a:xfrm>
              <a:off x="5737580" y="1949601"/>
              <a:ext cx="287751" cy="204158"/>
            </a:xfrm>
            <a:custGeom>
              <a:avLst/>
              <a:gdLst/>
              <a:ahLst/>
              <a:cxnLst/>
              <a:rect l="l" t="t" r="r" b="b"/>
              <a:pathLst>
                <a:path w="8974" h="6367" extrusionOk="0">
                  <a:moveTo>
                    <a:pt x="8105" y="1"/>
                  </a:moveTo>
                  <a:cubicBezTo>
                    <a:pt x="5968" y="1"/>
                    <a:pt x="1721" y="103"/>
                    <a:pt x="1042" y="103"/>
                  </a:cubicBezTo>
                  <a:cubicBezTo>
                    <a:pt x="994" y="103"/>
                    <a:pt x="963" y="102"/>
                    <a:pt x="953" y="101"/>
                  </a:cubicBezTo>
                  <a:cubicBezTo>
                    <a:pt x="953" y="101"/>
                    <a:pt x="552" y="151"/>
                    <a:pt x="1" y="268"/>
                  </a:cubicBezTo>
                  <a:cubicBezTo>
                    <a:pt x="502" y="2156"/>
                    <a:pt x="1622" y="5882"/>
                    <a:pt x="2741" y="6367"/>
                  </a:cubicBezTo>
                  <a:cubicBezTo>
                    <a:pt x="4546" y="6166"/>
                    <a:pt x="7770" y="2641"/>
                    <a:pt x="8973" y="168"/>
                  </a:cubicBezTo>
                  <a:cubicBezTo>
                    <a:pt x="8673" y="118"/>
                    <a:pt x="8389" y="68"/>
                    <a:pt x="8105"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7"/>
            <p:cNvSpPr/>
            <p:nvPr/>
          </p:nvSpPr>
          <p:spPr>
            <a:xfrm>
              <a:off x="5453100" y="1990741"/>
              <a:ext cx="51015" cy="114023"/>
            </a:xfrm>
            <a:custGeom>
              <a:avLst/>
              <a:gdLst/>
              <a:ahLst/>
              <a:cxnLst/>
              <a:rect l="l" t="t" r="r" b="b"/>
              <a:pathLst>
                <a:path w="1591" h="3556" extrusionOk="0">
                  <a:moveTo>
                    <a:pt x="387" y="0"/>
                  </a:moveTo>
                  <a:cubicBezTo>
                    <a:pt x="324" y="0"/>
                    <a:pt x="273" y="17"/>
                    <a:pt x="251" y="55"/>
                  </a:cubicBezTo>
                  <a:cubicBezTo>
                    <a:pt x="68" y="589"/>
                    <a:pt x="1" y="1157"/>
                    <a:pt x="17" y="1742"/>
                  </a:cubicBezTo>
                  <a:cubicBezTo>
                    <a:pt x="68" y="2260"/>
                    <a:pt x="285" y="3296"/>
                    <a:pt x="786" y="3446"/>
                  </a:cubicBezTo>
                  <a:cubicBezTo>
                    <a:pt x="999" y="3508"/>
                    <a:pt x="1175" y="3556"/>
                    <a:pt x="1306" y="3556"/>
                  </a:cubicBezTo>
                  <a:cubicBezTo>
                    <a:pt x="1495" y="3556"/>
                    <a:pt x="1591" y="3458"/>
                    <a:pt x="1571" y="3162"/>
                  </a:cubicBezTo>
                  <a:cubicBezTo>
                    <a:pt x="1538" y="2644"/>
                    <a:pt x="920" y="1859"/>
                    <a:pt x="870" y="1642"/>
                  </a:cubicBezTo>
                  <a:cubicBezTo>
                    <a:pt x="970" y="940"/>
                    <a:pt x="903" y="339"/>
                    <a:pt x="786" y="188"/>
                  </a:cubicBezTo>
                  <a:cubicBezTo>
                    <a:pt x="707" y="75"/>
                    <a:pt x="520" y="0"/>
                    <a:pt x="38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7"/>
            <p:cNvSpPr/>
            <p:nvPr/>
          </p:nvSpPr>
          <p:spPr>
            <a:xfrm>
              <a:off x="5411576" y="2007928"/>
              <a:ext cx="307824" cy="220319"/>
            </a:xfrm>
            <a:custGeom>
              <a:avLst/>
              <a:gdLst/>
              <a:ahLst/>
              <a:cxnLst/>
              <a:rect l="l" t="t" r="r" b="b"/>
              <a:pathLst>
                <a:path w="9600" h="6871" extrusionOk="0">
                  <a:moveTo>
                    <a:pt x="518" y="1"/>
                  </a:moveTo>
                  <a:cubicBezTo>
                    <a:pt x="219" y="1"/>
                    <a:pt x="0" y="174"/>
                    <a:pt x="43" y="371"/>
                  </a:cubicBezTo>
                  <a:cubicBezTo>
                    <a:pt x="109" y="605"/>
                    <a:pt x="1463" y="4030"/>
                    <a:pt x="2165" y="4230"/>
                  </a:cubicBezTo>
                  <a:cubicBezTo>
                    <a:pt x="2515" y="4331"/>
                    <a:pt x="3196" y="4356"/>
                    <a:pt x="3789" y="4356"/>
                  </a:cubicBezTo>
                  <a:cubicBezTo>
                    <a:pt x="4383" y="4356"/>
                    <a:pt x="4888" y="4331"/>
                    <a:pt x="4888" y="4331"/>
                  </a:cubicBezTo>
                  <a:lnTo>
                    <a:pt x="7277" y="6870"/>
                  </a:lnTo>
                  <a:lnTo>
                    <a:pt x="9600" y="4949"/>
                  </a:lnTo>
                  <a:cubicBezTo>
                    <a:pt x="8647" y="3996"/>
                    <a:pt x="7628" y="3144"/>
                    <a:pt x="6525" y="2376"/>
                  </a:cubicBezTo>
                  <a:cubicBezTo>
                    <a:pt x="6074" y="2058"/>
                    <a:pt x="5607" y="1774"/>
                    <a:pt x="5139" y="1490"/>
                  </a:cubicBezTo>
                  <a:cubicBezTo>
                    <a:pt x="4940" y="1377"/>
                    <a:pt x="4153" y="831"/>
                    <a:pt x="3755" y="831"/>
                  </a:cubicBezTo>
                  <a:cubicBezTo>
                    <a:pt x="3684" y="831"/>
                    <a:pt x="3625" y="848"/>
                    <a:pt x="3585" y="889"/>
                  </a:cubicBezTo>
                  <a:cubicBezTo>
                    <a:pt x="3234" y="1240"/>
                    <a:pt x="3418" y="1407"/>
                    <a:pt x="3802" y="1858"/>
                  </a:cubicBezTo>
                  <a:cubicBezTo>
                    <a:pt x="3986" y="2025"/>
                    <a:pt x="4186" y="2192"/>
                    <a:pt x="4387" y="2309"/>
                  </a:cubicBezTo>
                  <a:cubicBezTo>
                    <a:pt x="3200" y="2326"/>
                    <a:pt x="1997" y="2392"/>
                    <a:pt x="1997" y="2392"/>
                  </a:cubicBezTo>
                  <a:cubicBezTo>
                    <a:pt x="1997" y="2392"/>
                    <a:pt x="1062" y="103"/>
                    <a:pt x="694" y="20"/>
                  </a:cubicBezTo>
                  <a:cubicBezTo>
                    <a:pt x="633" y="7"/>
                    <a:pt x="574" y="1"/>
                    <a:pt x="518"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7"/>
            <p:cNvSpPr/>
            <p:nvPr/>
          </p:nvSpPr>
          <p:spPr>
            <a:xfrm>
              <a:off x="5585977" y="2010557"/>
              <a:ext cx="655761" cy="507525"/>
            </a:xfrm>
            <a:custGeom>
              <a:avLst/>
              <a:gdLst/>
              <a:ahLst/>
              <a:cxnLst/>
              <a:rect l="l" t="t" r="r" b="b"/>
              <a:pathLst>
                <a:path w="20451" h="15828" extrusionOk="0">
                  <a:moveTo>
                    <a:pt x="16988" y="1"/>
                  </a:moveTo>
                  <a:cubicBezTo>
                    <a:pt x="16814" y="1"/>
                    <a:pt x="16642" y="23"/>
                    <a:pt x="16475" y="71"/>
                  </a:cubicBezTo>
                  <a:cubicBezTo>
                    <a:pt x="14721" y="589"/>
                    <a:pt x="8321" y="8509"/>
                    <a:pt x="8321" y="8509"/>
                  </a:cubicBezTo>
                  <a:lnTo>
                    <a:pt x="3342" y="3129"/>
                  </a:lnTo>
                  <a:lnTo>
                    <a:pt x="0" y="6521"/>
                  </a:lnTo>
                  <a:cubicBezTo>
                    <a:pt x="0" y="6521"/>
                    <a:pt x="5431" y="15126"/>
                    <a:pt x="8154" y="15794"/>
                  </a:cubicBezTo>
                  <a:cubicBezTo>
                    <a:pt x="8241" y="15816"/>
                    <a:pt x="8335" y="15827"/>
                    <a:pt x="8433" y="15827"/>
                  </a:cubicBezTo>
                  <a:cubicBezTo>
                    <a:pt x="11397" y="15827"/>
                    <a:pt x="19320" y="6157"/>
                    <a:pt x="19967" y="3747"/>
                  </a:cubicBezTo>
                  <a:cubicBezTo>
                    <a:pt x="20450" y="2011"/>
                    <a:pt x="18627" y="1"/>
                    <a:pt x="16988"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7"/>
            <p:cNvSpPr/>
            <p:nvPr/>
          </p:nvSpPr>
          <p:spPr>
            <a:xfrm>
              <a:off x="5700642" y="1613689"/>
              <a:ext cx="303784" cy="506851"/>
            </a:xfrm>
            <a:custGeom>
              <a:avLst/>
              <a:gdLst/>
              <a:ahLst/>
              <a:cxnLst/>
              <a:rect l="l" t="t" r="r" b="b"/>
              <a:pathLst>
                <a:path w="9474" h="15807" extrusionOk="0">
                  <a:moveTo>
                    <a:pt x="1170" y="1"/>
                  </a:moveTo>
                  <a:cubicBezTo>
                    <a:pt x="869" y="335"/>
                    <a:pt x="668" y="903"/>
                    <a:pt x="652" y="2039"/>
                  </a:cubicBezTo>
                  <a:cubicBezTo>
                    <a:pt x="735" y="4061"/>
                    <a:pt x="0" y="3610"/>
                    <a:pt x="17" y="4094"/>
                  </a:cubicBezTo>
                  <a:cubicBezTo>
                    <a:pt x="17" y="4295"/>
                    <a:pt x="585" y="4345"/>
                    <a:pt x="602" y="4963"/>
                  </a:cubicBezTo>
                  <a:cubicBezTo>
                    <a:pt x="602" y="5598"/>
                    <a:pt x="719" y="6567"/>
                    <a:pt x="936" y="6751"/>
                  </a:cubicBezTo>
                  <a:cubicBezTo>
                    <a:pt x="1151" y="6944"/>
                    <a:pt x="1524" y="7041"/>
                    <a:pt x="2003" y="7041"/>
                  </a:cubicBezTo>
                  <a:cubicBezTo>
                    <a:pt x="2270" y="7041"/>
                    <a:pt x="2568" y="7011"/>
                    <a:pt x="2891" y="6951"/>
                  </a:cubicBezTo>
                  <a:cubicBezTo>
                    <a:pt x="2991" y="6935"/>
                    <a:pt x="3074" y="6918"/>
                    <a:pt x="3158" y="6918"/>
                  </a:cubicBezTo>
                  <a:cubicBezTo>
                    <a:pt x="3172" y="6916"/>
                    <a:pt x="3187" y="6916"/>
                    <a:pt x="3200" y="6916"/>
                  </a:cubicBezTo>
                  <a:cubicBezTo>
                    <a:pt x="3813" y="6916"/>
                    <a:pt x="3877" y="8327"/>
                    <a:pt x="3893" y="8555"/>
                  </a:cubicBezTo>
                  <a:cubicBezTo>
                    <a:pt x="3927" y="9107"/>
                    <a:pt x="3759" y="9641"/>
                    <a:pt x="3392" y="10059"/>
                  </a:cubicBezTo>
                  <a:cubicBezTo>
                    <a:pt x="3058" y="10427"/>
                    <a:pt x="2105" y="10577"/>
                    <a:pt x="2105" y="10577"/>
                  </a:cubicBezTo>
                  <a:cubicBezTo>
                    <a:pt x="2105" y="10577"/>
                    <a:pt x="3175" y="15573"/>
                    <a:pt x="4177" y="15807"/>
                  </a:cubicBezTo>
                  <a:cubicBezTo>
                    <a:pt x="5547" y="15256"/>
                    <a:pt x="8572" y="12215"/>
                    <a:pt x="9474" y="10544"/>
                  </a:cubicBezTo>
                  <a:lnTo>
                    <a:pt x="9474" y="10527"/>
                  </a:lnTo>
                  <a:cubicBezTo>
                    <a:pt x="8455" y="10193"/>
                    <a:pt x="7452" y="9658"/>
                    <a:pt x="7118" y="8672"/>
                  </a:cubicBezTo>
                  <a:cubicBezTo>
                    <a:pt x="6784" y="7703"/>
                    <a:pt x="7068" y="4094"/>
                    <a:pt x="7068" y="4094"/>
                  </a:cubicBezTo>
                  <a:lnTo>
                    <a:pt x="7068" y="4094"/>
                  </a:lnTo>
                  <a:cubicBezTo>
                    <a:pt x="7068" y="4094"/>
                    <a:pt x="7144" y="4132"/>
                    <a:pt x="7283" y="4132"/>
                  </a:cubicBezTo>
                  <a:cubicBezTo>
                    <a:pt x="7405" y="4132"/>
                    <a:pt x="7576" y="4103"/>
                    <a:pt x="7786" y="3994"/>
                  </a:cubicBezTo>
                  <a:cubicBezTo>
                    <a:pt x="8237" y="3760"/>
                    <a:pt x="8622" y="1621"/>
                    <a:pt x="7870" y="1438"/>
                  </a:cubicBezTo>
                  <a:cubicBezTo>
                    <a:pt x="7784" y="1417"/>
                    <a:pt x="7703" y="1407"/>
                    <a:pt x="7625" y="1407"/>
                  </a:cubicBezTo>
                  <a:cubicBezTo>
                    <a:pt x="7076" y="1407"/>
                    <a:pt x="6704" y="1909"/>
                    <a:pt x="6500" y="2758"/>
                  </a:cubicBezTo>
                  <a:cubicBezTo>
                    <a:pt x="5798" y="2156"/>
                    <a:pt x="5597" y="1939"/>
                    <a:pt x="4678" y="1621"/>
                  </a:cubicBezTo>
                  <a:cubicBezTo>
                    <a:pt x="3927" y="1371"/>
                    <a:pt x="2673" y="1304"/>
                    <a:pt x="1871" y="803"/>
                  </a:cubicBezTo>
                  <a:cubicBezTo>
                    <a:pt x="1571" y="602"/>
                    <a:pt x="1320" y="335"/>
                    <a:pt x="1170"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7"/>
            <p:cNvSpPr/>
            <p:nvPr/>
          </p:nvSpPr>
          <p:spPr>
            <a:xfrm>
              <a:off x="5768138" y="1724601"/>
              <a:ext cx="236287" cy="395939"/>
            </a:xfrm>
            <a:custGeom>
              <a:avLst/>
              <a:gdLst/>
              <a:ahLst/>
              <a:cxnLst/>
              <a:rect l="l" t="t" r="r" b="b"/>
              <a:pathLst>
                <a:path w="7369" h="12348" extrusionOk="0">
                  <a:moveTo>
                    <a:pt x="4512" y="0"/>
                  </a:moveTo>
                  <a:cubicBezTo>
                    <a:pt x="4445" y="301"/>
                    <a:pt x="4378" y="502"/>
                    <a:pt x="4361" y="669"/>
                  </a:cubicBezTo>
                  <a:cubicBezTo>
                    <a:pt x="3676" y="2791"/>
                    <a:pt x="1755" y="3325"/>
                    <a:pt x="1053" y="3459"/>
                  </a:cubicBezTo>
                  <a:cubicBezTo>
                    <a:pt x="1067" y="3457"/>
                    <a:pt x="1082" y="3457"/>
                    <a:pt x="1095" y="3457"/>
                  </a:cubicBezTo>
                  <a:cubicBezTo>
                    <a:pt x="1708" y="3457"/>
                    <a:pt x="1772" y="4868"/>
                    <a:pt x="1788" y="5096"/>
                  </a:cubicBezTo>
                  <a:cubicBezTo>
                    <a:pt x="1822" y="5648"/>
                    <a:pt x="1654" y="6182"/>
                    <a:pt x="1287" y="6600"/>
                  </a:cubicBezTo>
                  <a:cubicBezTo>
                    <a:pt x="953" y="6968"/>
                    <a:pt x="0" y="7118"/>
                    <a:pt x="0" y="7118"/>
                  </a:cubicBezTo>
                  <a:cubicBezTo>
                    <a:pt x="0" y="7118"/>
                    <a:pt x="1070" y="12114"/>
                    <a:pt x="2072" y="12348"/>
                  </a:cubicBezTo>
                  <a:cubicBezTo>
                    <a:pt x="3442" y="11797"/>
                    <a:pt x="6467" y="8756"/>
                    <a:pt x="7369" y="7085"/>
                  </a:cubicBezTo>
                  <a:lnTo>
                    <a:pt x="7369" y="7068"/>
                  </a:lnTo>
                  <a:cubicBezTo>
                    <a:pt x="6350" y="6734"/>
                    <a:pt x="5347" y="6199"/>
                    <a:pt x="5013" y="5213"/>
                  </a:cubicBezTo>
                  <a:cubicBezTo>
                    <a:pt x="4679" y="4244"/>
                    <a:pt x="4963" y="619"/>
                    <a:pt x="4963" y="619"/>
                  </a:cubicBezTo>
                  <a:cubicBezTo>
                    <a:pt x="4963" y="619"/>
                    <a:pt x="4612" y="535"/>
                    <a:pt x="451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7"/>
            <p:cNvSpPr/>
            <p:nvPr/>
          </p:nvSpPr>
          <p:spPr>
            <a:xfrm>
              <a:off x="5920287" y="1673971"/>
              <a:ext cx="32706" cy="53869"/>
            </a:xfrm>
            <a:custGeom>
              <a:avLst/>
              <a:gdLst/>
              <a:ahLst/>
              <a:cxnLst/>
              <a:rect l="l" t="t" r="r" b="b"/>
              <a:pathLst>
                <a:path w="1020" h="1680" extrusionOk="0">
                  <a:moveTo>
                    <a:pt x="1020" y="76"/>
                  </a:moveTo>
                  <a:cubicBezTo>
                    <a:pt x="1014" y="76"/>
                    <a:pt x="1009" y="76"/>
                    <a:pt x="1003" y="76"/>
                  </a:cubicBezTo>
                  <a:lnTo>
                    <a:pt x="1003" y="76"/>
                  </a:lnTo>
                  <a:cubicBezTo>
                    <a:pt x="1014" y="86"/>
                    <a:pt x="1020" y="92"/>
                    <a:pt x="1020" y="92"/>
                  </a:cubicBezTo>
                  <a:lnTo>
                    <a:pt x="1020" y="76"/>
                  </a:lnTo>
                  <a:close/>
                  <a:moveTo>
                    <a:pt x="796" y="0"/>
                  </a:moveTo>
                  <a:cubicBezTo>
                    <a:pt x="717" y="0"/>
                    <a:pt x="619" y="27"/>
                    <a:pt x="502" y="109"/>
                  </a:cubicBezTo>
                  <a:cubicBezTo>
                    <a:pt x="51" y="443"/>
                    <a:pt x="1" y="1680"/>
                    <a:pt x="452" y="1680"/>
                  </a:cubicBezTo>
                  <a:cubicBezTo>
                    <a:pt x="920" y="1680"/>
                    <a:pt x="936" y="911"/>
                    <a:pt x="619" y="827"/>
                  </a:cubicBezTo>
                  <a:cubicBezTo>
                    <a:pt x="552" y="811"/>
                    <a:pt x="485" y="794"/>
                    <a:pt x="418" y="794"/>
                  </a:cubicBezTo>
                  <a:cubicBezTo>
                    <a:pt x="418" y="794"/>
                    <a:pt x="484" y="91"/>
                    <a:pt x="1003" y="76"/>
                  </a:cubicBezTo>
                  <a:lnTo>
                    <a:pt x="1003" y="76"/>
                  </a:lnTo>
                  <a:cubicBezTo>
                    <a:pt x="973" y="49"/>
                    <a:pt x="903" y="0"/>
                    <a:pt x="796"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7"/>
            <p:cNvSpPr/>
            <p:nvPr/>
          </p:nvSpPr>
          <p:spPr>
            <a:xfrm>
              <a:off x="5742967" y="1659766"/>
              <a:ext cx="40723" cy="20393"/>
            </a:xfrm>
            <a:custGeom>
              <a:avLst/>
              <a:gdLst/>
              <a:ahLst/>
              <a:cxnLst/>
              <a:rect l="l" t="t" r="r" b="b"/>
              <a:pathLst>
                <a:path w="1270" h="636" extrusionOk="0">
                  <a:moveTo>
                    <a:pt x="641" y="1"/>
                  </a:moveTo>
                  <a:cubicBezTo>
                    <a:pt x="372" y="1"/>
                    <a:pt x="100" y="176"/>
                    <a:pt x="0" y="418"/>
                  </a:cubicBezTo>
                  <a:cubicBezTo>
                    <a:pt x="119" y="395"/>
                    <a:pt x="239" y="384"/>
                    <a:pt x="359" y="384"/>
                  </a:cubicBezTo>
                  <a:cubicBezTo>
                    <a:pt x="676" y="384"/>
                    <a:pt x="991" y="466"/>
                    <a:pt x="1270" y="636"/>
                  </a:cubicBezTo>
                  <a:cubicBezTo>
                    <a:pt x="1178" y="176"/>
                    <a:pt x="911" y="1"/>
                    <a:pt x="641" y="1"/>
                  </a:cubicBezTo>
                  <a:close/>
                </a:path>
              </a:pathLst>
            </a:custGeom>
            <a:solidFill>
              <a:srgbClr val="ED3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7"/>
            <p:cNvSpPr/>
            <p:nvPr/>
          </p:nvSpPr>
          <p:spPr>
            <a:xfrm>
              <a:off x="5749380" y="1692985"/>
              <a:ext cx="23600" cy="23600"/>
            </a:xfrm>
            <a:custGeom>
              <a:avLst/>
              <a:gdLst/>
              <a:ahLst/>
              <a:cxnLst/>
              <a:rect l="l" t="t" r="r" b="b"/>
              <a:pathLst>
                <a:path w="736" h="736" extrusionOk="0">
                  <a:moveTo>
                    <a:pt x="368" y="1"/>
                  </a:moveTo>
                  <a:cubicBezTo>
                    <a:pt x="168" y="1"/>
                    <a:pt x="1" y="168"/>
                    <a:pt x="1" y="368"/>
                  </a:cubicBezTo>
                  <a:cubicBezTo>
                    <a:pt x="1" y="402"/>
                    <a:pt x="17" y="435"/>
                    <a:pt x="17" y="468"/>
                  </a:cubicBezTo>
                  <a:cubicBezTo>
                    <a:pt x="34" y="535"/>
                    <a:pt x="67" y="585"/>
                    <a:pt x="117" y="635"/>
                  </a:cubicBezTo>
                  <a:lnTo>
                    <a:pt x="201" y="686"/>
                  </a:lnTo>
                  <a:cubicBezTo>
                    <a:pt x="251" y="719"/>
                    <a:pt x="318" y="736"/>
                    <a:pt x="385" y="736"/>
                  </a:cubicBezTo>
                  <a:cubicBezTo>
                    <a:pt x="435" y="736"/>
                    <a:pt x="468" y="736"/>
                    <a:pt x="518" y="702"/>
                  </a:cubicBezTo>
                  <a:cubicBezTo>
                    <a:pt x="652" y="635"/>
                    <a:pt x="736" y="502"/>
                    <a:pt x="736" y="351"/>
                  </a:cubicBezTo>
                  <a:cubicBezTo>
                    <a:pt x="736" y="335"/>
                    <a:pt x="736" y="301"/>
                    <a:pt x="736" y="268"/>
                  </a:cubicBezTo>
                  <a:cubicBezTo>
                    <a:pt x="702" y="201"/>
                    <a:pt x="669" y="151"/>
                    <a:pt x="635" y="101"/>
                  </a:cubicBezTo>
                  <a:lnTo>
                    <a:pt x="552" y="34"/>
                  </a:lnTo>
                  <a:cubicBezTo>
                    <a:pt x="485" y="17"/>
                    <a:pt x="435" y="1"/>
                    <a:pt x="36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7"/>
            <p:cNvSpPr/>
            <p:nvPr/>
          </p:nvSpPr>
          <p:spPr>
            <a:xfrm>
              <a:off x="5728474" y="1770134"/>
              <a:ext cx="48803" cy="23792"/>
            </a:xfrm>
            <a:custGeom>
              <a:avLst/>
              <a:gdLst/>
              <a:ahLst/>
              <a:cxnLst/>
              <a:rect l="l" t="t" r="r" b="b"/>
              <a:pathLst>
                <a:path w="1522" h="742" extrusionOk="0">
                  <a:moveTo>
                    <a:pt x="1521" y="1"/>
                  </a:moveTo>
                  <a:cubicBezTo>
                    <a:pt x="1287" y="101"/>
                    <a:pt x="1037" y="168"/>
                    <a:pt x="786" y="201"/>
                  </a:cubicBezTo>
                  <a:cubicBezTo>
                    <a:pt x="352" y="251"/>
                    <a:pt x="1" y="268"/>
                    <a:pt x="1" y="268"/>
                  </a:cubicBezTo>
                  <a:cubicBezTo>
                    <a:pt x="1" y="268"/>
                    <a:pt x="312" y="741"/>
                    <a:pt x="752" y="741"/>
                  </a:cubicBezTo>
                  <a:cubicBezTo>
                    <a:pt x="780" y="741"/>
                    <a:pt x="808" y="740"/>
                    <a:pt x="836" y="736"/>
                  </a:cubicBezTo>
                  <a:cubicBezTo>
                    <a:pt x="1204" y="669"/>
                    <a:pt x="1488" y="385"/>
                    <a:pt x="1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2036;p67"/>
          <p:cNvGrpSpPr/>
          <p:nvPr/>
        </p:nvGrpSpPr>
        <p:grpSpPr>
          <a:xfrm>
            <a:off x="2471728" y="1630010"/>
            <a:ext cx="1169475" cy="2997372"/>
            <a:chOff x="2471728" y="1630010"/>
            <a:chExt cx="1169475" cy="2997372"/>
          </a:xfrm>
        </p:grpSpPr>
        <p:sp>
          <p:nvSpPr>
            <p:cNvPr id="2037" name="Google Shape;2037;p67"/>
            <p:cNvSpPr/>
            <p:nvPr/>
          </p:nvSpPr>
          <p:spPr>
            <a:xfrm>
              <a:off x="3008432" y="1630010"/>
              <a:ext cx="425951" cy="582012"/>
            </a:xfrm>
            <a:custGeom>
              <a:avLst/>
              <a:gdLst/>
              <a:ahLst/>
              <a:cxnLst/>
              <a:rect l="l" t="t" r="r" b="b"/>
              <a:pathLst>
                <a:path w="13284" h="18151" extrusionOk="0">
                  <a:moveTo>
                    <a:pt x="8051" y="1"/>
                  </a:moveTo>
                  <a:cubicBezTo>
                    <a:pt x="6006" y="1"/>
                    <a:pt x="3305" y="453"/>
                    <a:pt x="2306" y="1146"/>
                  </a:cubicBezTo>
                  <a:cubicBezTo>
                    <a:pt x="1103" y="1981"/>
                    <a:pt x="0" y="13209"/>
                    <a:pt x="702" y="14680"/>
                  </a:cubicBezTo>
                  <a:cubicBezTo>
                    <a:pt x="1365" y="16052"/>
                    <a:pt x="5587" y="18150"/>
                    <a:pt x="7901" y="18150"/>
                  </a:cubicBezTo>
                  <a:cubicBezTo>
                    <a:pt x="8095" y="18150"/>
                    <a:pt x="8275" y="18136"/>
                    <a:pt x="8438" y="18105"/>
                  </a:cubicBezTo>
                  <a:cubicBezTo>
                    <a:pt x="10577" y="17704"/>
                    <a:pt x="12732" y="16434"/>
                    <a:pt x="13000" y="14646"/>
                  </a:cubicBezTo>
                  <a:cubicBezTo>
                    <a:pt x="13284" y="12858"/>
                    <a:pt x="11195" y="4053"/>
                    <a:pt x="11279" y="4053"/>
                  </a:cubicBezTo>
                  <a:cubicBezTo>
                    <a:pt x="11279" y="4053"/>
                    <a:pt x="11981" y="2315"/>
                    <a:pt x="11680" y="1330"/>
                  </a:cubicBezTo>
                  <a:cubicBezTo>
                    <a:pt x="11529" y="828"/>
                    <a:pt x="11245" y="310"/>
                    <a:pt x="9207" y="60"/>
                  </a:cubicBezTo>
                  <a:cubicBezTo>
                    <a:pt x="8863" y="20"/>
                    <a:pt x="8471" y="1"/>
                    <a:pt x="805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7"/>
            <p:cNvSpPr/>
            <p:nvPr/>
          </p:nvSpPr>
          <p:spPr>
            <a:xfrm>
              <a:off x="3073268" y="1776707"/>
              <a:ext cx="307022" cy="342582"/>
            </a:xfrm>
            <a:custGeom>
              <a:avLst/>
              <a:gdLst/>
              <a:ahLst/>
              <a:cxnLst/>
              <a:rect l="l" t="t" r="r" b="b"/>
              <a:pathLst>
                <a:path w="9575" h="10684" extrusionOk="0">
                  <a:moveTo>
                    <a:pt x="5375" y="0"/>
                  </a:moveTo>
                  <a:cubicBezTo>
                    <a:pt x="4302" y="0"/>
                    <a:pt x="2999" y="197"/>
                    <a:pt x="2172" y="347"/>
                  </a:cubicBezTo>
                  <a:cubicBezTo>
                    <a:pt x="1688" y="430"/>
                    <a:pt x="1303" y="815"/>
                    <a:pt x="1220" y="1299"/>
                  </a:cubicBezTo>
                  <a:cubicBezTo>
                    <a:pt x="852" y="3288"/>
                    <a:pt x="0" y="8384"/>
                    <a:pt x="485" y="9620"/>
                  </a:cubicBezTo>
                  <a:cubicBezTo>
                    <a:pt x="769" y="10326"/>
                    <a:pt x="2234" y="10683"/>
                    <a:pt x="3845" y="10683"/>
                  </a:cubicBezTo>
                  <a:cubicBezTo>
                    <a:pt x="5741" y="10683"/>
                    <a:pt x="7840" y="10188"/>
                    <a:pt x="8455" y="9186"/>
                  </a:cubicBezTo>
                  <a:cubicBezTo>
                    <a:pt x="9574" y="7331"/>
                    <a:pt x="8020" y="1199"/>
                    <a:pt x="7018" y="347"/>
                  </a:cubicBezTo>
                  <a:cubicBezTo>
                    <a:pt x="6721" y="91"/>
                    <a:pt x="6100" y="0"/>
                    <a:pt x="5375" y="0"/>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7"/>
            <p:cNvSpPr/>
            <p:nvPr/>
          </p:nvSpPr>
          <p:spPr>
            <a:xfrm>
              <a:off x="2618393" y="4135505"/>
              <a:ext cx="331680" cy="433455"/>
            </a:xfrm>
            <a:custGeom>
              <a:avLst/>
              <a:gdLst/>
              <a:ahLst/>
              <a:cxnLst/>
              <a:rect l="l" t="t" r="r" b="b"/>
              <a:pathLst>
                <a:path w="10344" h="13518" extrusionOk="0">
                  <a:moveTo>
                    <a:pt x="3392" y="1"/>
                  </a:moveTo>
                  <a:lnTo>
                    <a:pt x="1655" y="1889"/>
                  </a:lnTo>
                  <a:lnTo>
                    <a:pt x="1" y="3660"/>
                  </a:lnTo>
                  <a:lnTo>
                    <a:pt x="9775" y="13518"/>
                  </a:lnTo>
                  <a:cubicBezTo>
                    <a:pt x="9775" y="13518"/>
                    <a:pt x="10343" y="11830"/>
                    <a:pt x="9090" y="9892"/>
                  </a:cubicBezTo>
                  <a:cubicBezTo>
                    <a:pt x="8539" y="9090"/>
                    <a:pt x="8071" y="8221"/>
                    <a:pt x="7687" y="7319"/>
                  </a:cubicBezTo>
                  <a:cubicBezTo>
                    <a:pt x="6601" y="4595"/>
                    <a:pt x="7603" y="3693"/>
                    <a:pt x="7603" y="3693"/>
                  </a:cubicBezTo>
                  <a:lnTo>
                    <a:pt x="3392" y="1"/>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7"/>
            <p:cNvSpPr/>
            <p:nvPr/>
          </p:nvSpPr>
          <p:spPr>
            <a:xfrm>
              <a:off x="2618393" y="4196043"/>
              <a:ext cx="331680" cy="372916"/>
            </a:xfrm>
            <a:custGeom>
              <a:avLst/>
              <a:gdLst/>
              <a:ahLst/>
              <a:cxnLst/>
              <a:rect l="l" t="t" r="r" b="b"/>
              <a:pathLst>
                <a:path w="10344" h="11630" extrusionOk="0">
                  <a:moveTo>
                    <a:pt x="1655" y="1"/>
                  </a:moveTo>
                  <a:lnTo>
                    <a:pt x="1" y="1772"/>
                  </a:lnTo>
                  <a:lnTo>
                    <a:pt x="9775" y="11630"/>
                  </a:lnTo>
                  <a:cubicBezTo>
                    <a:pt x="9775" y="11630"/>
                    <a:pt x="10343" y="9942"/>
                    <a:pt x="9090" y="8004"/>
                  </a:cubicBezTo>
                  <a:cubicBezTo>
                    <a:pt x="8539" y="7202"/>
                    <a:pt x="8071" y="6333"/>
                    <a:pt x="7687" y="5431"/>
                  </a:cubicBezTo>
                  <a:cubicBezTo>
                    <a:pt x="7459" y="5417"/>
                    <a:pt x="7223" y="5408"/>
                    <a:pt x="6986" y="5408"/>
                  </a:cubicBezTo>
                  <a:cubicBezTo>
                    <a:pt x="6372" y="5408"/>
                    <a:pt x="5749" y="5467"/>
                    <a:pt x="5230" y="5648"/>
                  </a:cubicBezTo>
                  <a:cubicBezTo>
                    <a:pt x="3092" y="3108"/>
                    <a:pt x="2290" y="1154"/>
                    <a:pt x="165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7"/>
            <p:cNvSpPr/>
            <p:nvPr/>
          </p:nvSpPr>
          <p:spPr>
            <a:xfrm>
              <a:off x="2671429" y="2952563"/>
              <a:ext cx="795661" cy="1328709"/>
            </a:xfrm>
            <a:custGeom>
              <a:avLst/>
              <a:gdLst/>
              <a:ahLst/>
              <a:cxnLst/>
              <a:rect l="l" t="t" r="r" b="b"/>
              <a:pathLst>
                <a:path w="24814" h="41438" extrusionOk="0">
                  <a:moveTo>
                    <a:pt x="14838" y="0"/>
                  </a:moveTo>
                  <a:lnTo>
                    <a:pt x="14337" y="4729"/>
                  </a:lnTo>
                  <a:lnTo>
                    <a:pt x="12683" y="20518"/>
                  </a:lnTo>
                  <a:lnTo>
                    <a:pt x="1" y="38781"/>
                  </a:lnTo>
                  <a:lnTo>
                    <a:pt x="6718" y="41437"/>
                  </a:lnTo>
                  <a:cubicBezTo>
                    <a:pt x="6718" y="41437"/>
                    <a:pt x="20853" y="25230"/>
                    <a:pt x="21922" y="22857"/>
                  </a:cubicBezTo>
                  <a:cubicBezTo>
                    <a:pt x="22825" y="20869"/>
                    <a:pt x="23844" y="10827"/>
                    <a:pt x="24412" y="4729"/>
                  </a:cubicBezTo>
                  <a:cubicBezTo>
                    <a:pt x="24663" y="1955"/>
                    <a:pt x="24813" y="0"/>
                    <a:pt x="24813"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7"/>
            <p:cNvSpPr/>
            <p:nvPr/>
          </p:nvSpPr>
          <p:spPr>
            <a:xfrm>
              <a:off x="3033603" y="4454808"/>
              <a:ext cx="451700" cy="172574"/>
            </a:xfrm>
            <a:custGeom>
              <a:avLst/>
              <a:gdLst/>
              <a:ahLst/>
              <a:cxnLst/>
              <a:rect l="l" t="t" r="r" b="b"/>
              <a:pathLst>
                <a:path w="14087" h="5382" extrusionOk="0">
                  <a:moveTo>
                    <a:pt x="5581" y="1"/>
                  </a:moveTo>
                  <a:lnTo>
                    <a:pt x="1" y="402"/>
                  </a:lnTo>
                  <a:lnTo>
                    <a:pt x="101" y="2975"/>
                  </a:lnTo>
                  <a:lnTo>
                    <a:pt x="201" y="5381"/>
                  </a:lnTo>
                  <a:lnTo>
                    <a:pt x="14086" y="5381"/>
                  </a:lnTo>
                  <a:cubicBezTo>
                    <a:pt x="14086" y="5381"/>
                    <a:pt x="13284" y="3794"/>
                    <a:pt x="11028" y="3326"/>
                  </a:cubicBezTo>
                  <a:cubicBezTo>
                    <a:pt x="10059" y="3142"/>
                    <a:pt x="9124" y="2858"/>
                    <a:pt x="8205" y="2490"/>
                  </a:cubicBezTo>
                  <a:cubicBezTo>
                    <a:pt x="5515" y="1371"/>
                    <a:pt x="5581" y="1"/>
                    <a:pt x="5581"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7"/>
            <p:cNvSpPr/>
            <p:nvPr/>
          </p:nvSpPr>
          <p:spPr>
            <a:xfrm>
              <a:off x="2860035" y="2949324"/>
              <a:ext cx="408284" cy="1566600"/>
            </a:xfrm>
            <a:custGeom>
              <a:avLst/>
              <a:gdLst/>
              <a:ahLst/>
              <a:cxnLst/>
              <a:rect l="l" t="t" r="r" b="b"/>
              <a:pathLst>
                <a:path w="12733" h="48857" extrusionOk="0">
                  <a:moveTo>
                    <a:pt x="10894" y="1"/>
                  </a:moveTo>
                  <a:lnTo>
                    <a:pt x="0" y="753"/>
                  </a:lnTo>
                  <a:cubicBezTo>
                    <a:pt x="0" y="753"/>
                    <a:pt x="217" y="2524"/>
                    <a:pt x="552" y="5097"/>
                  </a:cubicBezTo>
                  <a:cubicBezTo>
                    <a:pt x="685" y="6133"/>
                    <a:pt x="836" y="7319"/>
                    <a:pt x="1003" y="8556"/>
                  </a:cubicBezTo>
                  <a:cubicBezTo>
                    <a:pt x="1838" y="15156"/>
                    <a:pt x="2941" y="23777"/>
                    <a:pt x="3141" y="25415"/>
                  </a:cubicBezTo>
                  <a:cubicBezTo>
                    <a:pt x="3141" y="29809"/>
                    <a:pt x="3960" y="48857"/>
                    <a:pt x="3960" y="48857"/>
                  </a:cubicBezTo>
                  <a:lnTo>
                    <a:pt x="12181" y="47069"/>
                  </a:lnTo>
                  <a:cubicBezTo>
                    <a:pt x="12181" y="47069"/>
                    <a:pt x="12732" y="29391"/>
                    <a:pt x="12598" y="24195"/>
                  </a:cubicBezTo>
                  <a:cubicBezTo>
                    <a:pt x="12548" y="22374"/>
                    <a:pt x="11964" y="14153"/>
                    <a:pt x="11479" y="7804"/>
                  </a:cubicBezTo>
                  <a:cubicBezTo>
                    <a:pt x="11412" y="6851"/>
                    <a:pt x="11345" y="5933"/>
                    <a:pt x="11278" y="5097"/>
                  </a:cubicBezTo>
                  <a:cubicBezTo>
                    <a:pt x="11061" y="2106"/>
                    <a:pt x="10894" y="1"/>
                    <a:pt x="10894"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7"/>
            <p:cNvSpPr/>
            <p:nvPr/>
          </p:nvSpPr>
          <p:spPr>
            <a:xfrm>
              <a:off x="2860035" y="2949324"/>
              <a:ext cx="368074" cy="274348"/>
            </a:xfrm>
            <a:custGeom>
              <a:avLst/>
              <a:gdLst/>
              <a:ahLst/>
              <a:cxnLst/>
              <a:rect l="l" t="t" r="r" b="b"/>
              <a:pathLst>
                <a:path w="11479" h="8556" extrusionOk="0">
                  <a:moveTo>
                    <a:pt x="10894" y="1"/>
                  </a:moveTo>
                  <a:lnTo>
                    <a:pt x="0" y="753"/>
                  </a:lnTo>
                  <a:cubicBezTo>
                    <a:pt x="0" y="753"/>
                    <a:pt x="217" y="2524"/>
                    <a:pt x="552" y="5097"/>
                  </a:cubicBezTo>
                  <a:cubicBezTo>
                    <a:pt x="685" y="6133"/>
                    <a:pt x="836" y="7319"/>
                    <a:pt x="1003" y="8556"/>
                  </a:cubicBezTo>
                  <a:lnTo>
                    <a:pt x="11479" y="7804"/>
                  </a:lnTo>
                  <a:cubicBezTo>
                    <a:pt x="11412" y="6851"/>
                    <a:pt x="11345" y="5949"/>
                    <a:pt x="11278" y="5097"/>
                  </a:cubicBezTo>
                  <a:cubicBezTo>
                    <a:pt x="11061" y="2106"/>
                    <a:pt x="10894" y="1"/>
                    <a:pt x="10894"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7"/>
            <p:cNvSpPr/>
            <p:nvPr/>
          </p:nvSpPr>
          <p:spPr>
            <a:xfrm>
              <a:off x="3036842" y="4534650"/>
              <a:ext cx="448461" cy="92732"/>
            </a:xfrm>
            <a:custGeom>
              <a:avLst/>
              <a:gdLst/>
              <a:ahLst/>
              <a:cxnLst/>
              <a:rect l="l" t="t" r="r" b="b"/>
              <a:pathLst>
                <a:path w="13986" h="2892" extrusionOk="0">
                  <a:moveTo>
                    <a:pt x="8104" y="0"/>
                  </a:moveTo>
                  <a:cubicBezTo>
                    <a:pt x="7502" y="552"/>
                    <a:pt x="6867" y="1237"/>
                    <a:pt x="6516" y="1922"/>
                  </a:cubicBezTo>
                  <a:cubicBezTo>
                    <a:pt x="3225" y="1638"/>
                    <a:pt x="1270" y="836"/>
                    <a:pt x="0" y="485"/>
                  </a:cubicBezTo>
                  <a:lnTo>
                    <a:pt x="0" y="485"/>
                  </a:lnTo>
                  <a:lnTo>
                    <a:pt x="100" y="2891"/>
                  </a:lnTo>
                  <a:lnTo>
                    <a:pt x="13985" y="2891"/>
                  </a:lnTo>
                  <a:cubicBezTo>
                    <a:pt x="13985" y="2891"/>
                    <a:pt x="13183" y="1304"/>
                    <a:pt x="10927" y="836"/>
                  </a:cubicBezTo>
                  <a:cubicBezTo>
                    <a:pt x="9958" y="652"/>
                    <a:pt x="9023" y="368"/>
                    <a:pt x="810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7"/>
            <p:cNvSpPr/>
            <p:nvPr/>
          </p:nvSpPr>
          <p:spPr>
            <a:xfrm>
              <a:off x="2814471" y="2013892"/>
              <a:ext cx="737238" cy="978335"/>
            </a:xfrm>
            <a:custGeom>
              <a:avLst/>
              <a:gdLst/>
              <a:ahLst/>
              <a:cxnLst/>
              <a:rect l="l" t="t" r="r" b="b"/>
              <a:pathLst>
                <a:path w="22992" h="30511" extrusionOk="0">
                  <a:moveTo>
                    <a:pt x="7770" y="1"/>
                  </a:moveTo>
                  <a:cubicBezTo>
                    <a:pt x="7486" y="84"/>
                    <a:pt x="7186" y="135"/>
                    <a:pt x="6885" y="185"/>
                  </a:cubicBezTo>
                  <a:cubicBezTo>
                    <a:pt x="4763" y="536"/>
                    <a:pt x="2374" y="602"/>
                    <a:pt x="1087" y="2775"/>
                  </a:cubicBezTo>
                  <a:cubicBezTo>
                    <a:pt x="1" y="4629"/>
                    <a:pt x="953" y="10009"/>
                    <a:pt x="1906" y="14571"/>
                  </a:cubicBezTo>
                  <a:cubicBezTo>
                    <a:pt x="2440" y="17110"/>
                    <a:pt x="2457" y="19750"/>
                    <a:pt x="1939" y="22307"/>
                  </a:cubicBezTo>
                  <a:cubicBezTo>
                    <a:pt x="1221" y="25866"/>
                    <a:pt x="502" y="30511"/>
                    <a:pt x="502" y="30511"/>
                  </a:cubicBezTo>
                  <a:lnTo>
                    <a:pt x="22992" y="30511"/>
                  </a:lnTo>
                  <a:cubicBezTo>
                    <a:pt x="21973" y="25882"/>
                    <a:pt x="18848" y="16760"/>
                    <a:pt x="18832" y="16676"/>
                  </a:cubicBezTo>
                  <a:cubicBezTo>
                    <a:pt x="18832" y="16676"/>
                    <a:pt x="19450" y="2374"/>
                    <a:pt x="18614" y="1388"/>
                  </a:cubicBezTo>
                  <a:cubicBezTo>
                    <a:pt x="18096" y="803"/>
                    <a:pt x="16893" y="452"/>
                    <a:pt x="16024" y="285"/>
                  </a:cubicBezTo>
                  <a:cubicBezTo>
                    <a:pt x="15473" y="168"/>
                    <a:pt x="15072" y="118"/>
                    <a:pt x="15072" y="118"/>
                  </a:cubicBezTo>
                  <a:cubicBezTo>
                    <a:pt x="15063" y="119"/>
                    <a:pt x="15038" y="119"/>
                    <a:pt x="14999" y="119"/>
                  </a:cubicBezTo>
                  <a:cubicBezTo>
                    <a:pt x="14364" y="119"/>
                    <a:pt x="9972" y="1"/>
                    <a:pt x="7770"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7"/>
            <p:cNvSpPr/>
            <p:nvPr/>
          </p:nvSpPr>
          <p:spPr>
            <a:xfrm>
              <a:off x="3252735" y="2335889"/>
              <a:ext cx="140926" cy="161095"/>
            </a:xfrm>
            <a:custGeom>
              <a:avLst/>
              <a:gdLst/>
              <a:ahLst/>
              <a:cxnLst/>
              <a:rect l="l" t="t" r="r" b="b"/>
              <a:pathLst>
                <a:path w="4395" h="5024" extrusionOk="0">
                  <a:moveTo>
                    <a:pt x="4395" y="1"/>
                  </a:moveTo>
                  <a:lnTo>
                    <a:pt x="101" y="101"/>
                  </a:lnTo>
                  <a:cubicBezTo>
                    <a:pt x="101" y="168"/>
                    <a:pt x="1" y="3209"/>
                    <a:pt x="151" y="3944"/>
                  </a:cubicBezTo>
                  <a:cubicBezTo>
                    <a:pt x="258" y="4479"/>
                    <a:pt x="1103" y="5024"/>
                    <a:pt x="2129" y="5024"/>
                  </a:cubicBezTo>
                  <a:cubicBezTo>
                    <a:pt x="2386" y="5024"/>
                    <a:pt x="2654" y="4990"/>
                    <a:pt x="2925" y="4913"/>
                  </a:cubicBezTo>
                  <a:cubicBezTo>
                    <a:pt x="4295" y="4529"/>
                    <a:pt x="4395" y="3493"/>
                    <a:pt x="4395" y="3493"/>
                  </a:cubicBezTo>
                  <a:lnTo>
                    <a:pt x="4395"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7"/>
            <p:cNvSpPr/>
            <p:nvPr/>
          </p:nvSpPr>
          <p:spPr>
            <a:xfrm>
              <a:off x="3035206" y="2014437"/>
              <a:ext cx="293106" cy="207909"/>
            </a:xfrm>
            <a:custGeom>
              <a:avLst/>
              <a:gdLst/>
              <a:ahLst/>
              <a:cxnLst/>
              <a:rect l="l" t="t" r="r" b="b"/>
              <a:pathLst>
                <a:path w="9141" h="6484" extrusionOk="0">
                  <a:moveTo>
                    <a:pt x="886" y="1"/>
                  </a:moveTo>
                  <a:cubicBezTo>
                    <a:pt x="602" y="67"/>
                    <a:pt x="302" y="118"/>
                    <a:pt x="1" y="168"/>
                  </a:cubicBezTo>
                  <a:cubicBezTo>
                    <a:pt x="1237" y="2691"/>
                    <a:pt x="4512" y="6283"/>
                    <a:pt x="6367" y="6484"/>
                  </a:cubicBezTo>
                  <a:cubicBezTo>
                    <a:pt x="7503" y="5999"/>
                    <a:pt x="8639" y="2189"/>
                    <a:pt x="9140" y="268"/>
                  </a:cubicBezTo>
                  <a:cubicBezTo>
                    <a:pt x="8589" y="151"/>
                    <a:pt x="8188" y="101"/>
                    <a:pt x="8188" y="101"/>
                  </a:cubicBezTo>
                  <a:cubicBezTo>
                    <a:pt x="8178" y="102"/>
                    <a:pt x="8147" y="103"/>
                    <a:pt x="8098" y="103"/>
                  </a:cubicBezTo>
                  <a:cubicBezTo>
                    <a:pt x="7407" y="103"/>
                    <a:pt x="3070" y="1"/>
                    <a:pt x="886"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7"/>
            <p:cNvSpPr/>
            <p:nvPr/>
          </p:nvSpPr>
          <p:spPr>
            <a:xfrm>
              <a:off x="3056658" y="1672079"/>
              <a:ext cx="309684" cy="516503"/>
            </a:xfrm>
            <a:custGeom>
              <a:avLst/>
              <a:gdLst/>
              <a:ahLst/>
              <a:cxnLst/>
              <a:rect l="l" t="t" r="r" b="b"/>
              <a:pathLst>
                <a:path w="9658" h="16108" extrusionOk="0">
                  <a:moveTo>
                    <a:pt x="8455" y="1"/>
                  </a:moveTo>
                  <a:cubicBezTo>
                    <a:pt x="8405" y="135"/>
                    <a:pt x="8455" y="552"/>
                    <a:pt x="8204" y="987"/>
                  </a:cubicBezTo>
                  <a:cubicBezTo>
                    <a:pt x="7870" y="1588"/>
                    <a:pt x="5648" y="1388"/>
                    <a:pt x="4879" y="1655"/>
                  </a:cubicBezTo>
                  <a:cubicBezTo>
                    <a:pt x="3960" y="1972"/>
                    <a:pt x="3743" y="2190"/>
                    <a:pt x="3041" y="2791"/>
                  </a:cubicBezTo>
                  <a:cubicBezTo>
                    <a:pt x="2821" y="1940"/>
                    <a:pt x="2446" y="1424"/>
                    <a:pt x="1872" y="1424"/>
                  </a:cubicBezTo>
                  <a:cubicBezTo>
                    <a:pt x="1792" y="1424"/>
                    <a:pt x="1709" y="1434"/>
                    <a:pt x="1621" y="1455"/>
                  </a:cubicBezTo>
                  <a:cubicBezTo>
                    <a:pt x="869" y="1638"/>
                    <a:pt x="1253" y="3827"/>
                    <a:pt x="1721" y="4061"/>
                  </a:cubicBezTo>
                  <a:cubicBezTo>
                    <a:pt x="1934" y="4175"/>
                    <a:pt x="2105" y="4206"/>
                    <a:pt x="2229" y="4206"/>
                  </a:cubicBezTo>
                  <a:cubicBezTo>
                    <a:pt x="2377" y="4206"/>
                    <a:pt x="2456" y="4161"/>
                    <a:pt x="2456" y="4161"/>
                  </a:cubicBezTo>
                  <a:lnTo>
                    <a:pt x="2456" y="4161"/>
                  </a:lnTo>
                  <a:cubicBezTo>
                    <a:pt x="2456" y="4161"/>
                    <a:pt x="2740" y="7837"/>
                    <a:pt x="2406" y="8840"/>
                  </a:cubicBezTo>
                  <a:cubicBezTo>
                    <a:pt x="2055" y="9842"/>
                    <a:pt x="1036" y="10394"/>
                    <a:pt x="0" y="10728"/>
                  </a:cubicBezTo>
                  <a:cubicBezTo>
                    <a:pt x="919" y="12432"/>
                    <a:pt x="4010" y="15557"/>
                    <a:pt x="5397" y="16108"/>
                  </a:cubicBezTo>
                  <a:cubicBezTo>
                    <a:pt x="6416" y="15874"/>
                    <a:pt x="7519" y="10778"/>
                    <a:pt x="7519" y="10778"/>
                  </a:cubicBezTo>
                  <a:cubicBezTo>
                    <a:pt x="7519" y="10778"/>
                    <a:pt x="6550" y="10627"/>
                    <a:pt x="6199" y="10243"/>
                  </a:cubicBezTo>
                  <a:cubicBezTo>
                    <a:pt x="5698" y="9709"/>
                    <a:pt x="5832" y="9007"/>
                    <a:pt x="5848" y="8739"/>
                  </a:cubicBezTo>
                  <a:cubicBezTo>
                    <a:pt x="5881" y="8493"/>
                    <a:pt x="5768" y="7034"/>
                    <a:pt x="6401" y="7034"/>
                  </a:cubicBezTo>
                  <a:cubicBezTo>
                    <a:pt x="6411" y="7034"/>
                    <a:pt x="6422" y="7034"/>
                    <a:pt x="6433" y="7035"/>
                  </a:cubicBezTo>
                  <a:cubicBezTo>
                    <a:pt x="6517" y="7052"/>
                    <a:pt x="6617" y="7052"/>
                    <a:pt x="6717" y="7085"/>
                  </a:cubicBezTo>
                  <a:cubicBezTo>
                    <a:pt x="7034" y="7143"/>
                    <a:pt x="7330" y="7171"/>
                    <a:pt x="7594" y="7171"/>
                  </a:cubicBezTo>
                  <a:cubicBezTo>
                    <a:pt x="8096" y="7171"/>
                    <a:pt x="8487" y="7071"/>
                    <a:pt x="8705" y="6885"/>
                  </a:cubicBezTo>
                  <a:cubicBezTo>
                    <a:pt x="8923" y="6684"/>
                    <a:pt x="8923" y="5832"/>
                    <a:pt x="9056" y="5047"/>
                  </a:cubicBezTo>
                  <a:cubicBezTo>
                    <a:pt x="9157" y="4429"/>
                    <a:pt x="9641" y="4379"/>
                    <a:pt x="9641" y="4161"/>
                  </a:cubicBezTo>
                  <a:cubicBezTo>
                    <a:pt x="9658" y="3660"/>
                    <a:pt x="8906" y="4145"/>
                    <a:pt x="9006" y="2056"/>
                  </a:cubicBezTo>
                  <a:cubicBezTo>
                    <a:pt x="8973" y="920"/>
                    <a:pt x="8772" y="335"/>
                    <a:pt x="8455"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7"/>
            <p:cNvSpPr/>
            <p:nvPr/>
          </p:nvSpPr>
          <p:spPr>
            <a:xfrm>
              <a:off x="3056658" y="1784595"/>
              <a:ext cx="241129" cy="403987"/>
            </a:xfrm>
            <a:custGeom>
              <a:avLst/>
              <a:gdLst/>
              <a:ahLst/>
              <a:cxnLst/>
              <a:rect l="l" t="t" r="r" b="b"/>
              <a:pathLst>
                <a:path w="7520" h="12599" extrusionOk="0">
                  <a:moveTo>
                    <a:pt x="2908" y="1"/>
                  </a:moveTo>
                  <a:cubicBezTo>
                    <a:pt x="2824" y="552"/>
                    <a:pt x="2456" y="652"/>
                    <a:pt x="2456" y="652"/>
                  </a:cubicBezTo>
                  <a:cubicBezTo>
                    <a:pt x="2456" y="652"/>
                    <a:pt x="2740" y="4328"/>
                    <a:pt x="2406" y="5331"/>
                  </a:cubicBezTo>
                  <a:cubicBezTo>
                    <a:pt x="2055" y="6333"/>
                    <a:pt x="1036" y="6885"/>
                    <a:pt x="0" y="7219"/>
                  </a:cubicBezTo>
                  <a:cubicBezTo>
                    <a:pt x="919" y="8923"/>
                    <a:pt x="4010" y="12048"/>
                    <a:pt x="5397" y="12599"/>
                  </a:cubicBezTo>
                  <a:cubicBezTo>
                    <a:pt x="6416" y="12365"/>
                    <a:pt x="7519" y="7269"/>
                    <a:pt x="7519" y="7269"/>
                  </a:cubicBezTo>
                  <a:cubicBezTo>
                    <a:pt x="7519" y="7269"/>
                    <a:pt x="6500" y="7152"/>
                    <a:pt x="6199" y="6734"/>
                  </a:cubicBezTo>
                  <a:cubicBezTo>
                    <a:pt x="5815" y="6216"/>
                    <a:pt x="5832" y="5498"/>
                    <a:pt x="5848" y="5230"/>
                  </a:cubicBezTo>
                  <a:cubicBezTo>
                    <a:pt x="5881" y="4984"/>
                    <a:pt x="5768" y="3525"/>
                    <a:pt x="6401" y="3525"/>
                  </a:cubicBezTo>
                  <a:cubicBezTo>
                    <a:pt x="6411" y="3525"/>
                    <a:pt x="6422" y="3525"/>
                    <a:pt x="6433" y="3526"/>
                  </a:cubicBezTo>
                  <a:cubicBezTo>
                    <a:pt x="5715" y="3409"/>
                    <a:pt x="3776" y="2858"/>
                    <a:pt x="3075" y="686"/>
                  </a:cubicBezTo>
                  <a:cubicBezTo>
                    <a:pt x="3041" y="535"/>
                    <a:pt x="2974" y="318"/>
                    <a:pt x="290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7"/>
            <p:cNvSpPr/>
            <p:nvPr/>
          </p:nvSpPr>
          <p:spPr>
            <a:xfrm>
              <a:off x="3109148" y="1733034"/>
              <a:ext cx="33251" cy="55344"/>
            </a:xfrm>
            <a:custGeom>
              <a:avLst/>
              <a:gdLst/>
              <a:ahLst/>
              <a:cxnLst/>
              <a:rect l="l" t="t" r="r" b="b"/>
              <a:pathLst>
                <a:path w="1037" h="1726" extrusionOk="0">
                  <a:moveTo>
                    <a:pt x="218" y="1"/>
                  </a:moveTo>
                  <a:cubicBezTo>
                    <a:pt x="75" y="1"/>
                    <a:pt x="1" y="88"/>
                    <a:pt x="1" y="88"/>
                  </a:cubicBezTo>
                  <a:cubicBezTo>
                    <a:pt x="535" y="88"/>
                    <a:pt x="619" y="807"/>
                    <a:pt x="619" y="807"/>
                  </a:cubicBezTo>
                  <a:cubicBezTo>
                    <a:pt x="535" y="823"/>
                    <a:pt x="469" y="840"/>
                    <a:pt x="402" y="857"/>
                  </a:cubicBezTo>
                  <a:cubicBezTo>
                    <a:pt x="84" y="940"/>
                    <a:pt x="101" y="1726"/>
                    <a:pt x="569" y="1726"/>
                  </a:cubicBezTo>
                  <a:cubicBezTo>
                    <a:pt x="1037" y="1726"/>
                    <a:pt x="986" y="456"/>
                    <a:pt x="535" y="122"/>
                  </a:cubicBezTo>
                  <a:cubicBezTo>
                    <a:pt x="407" y="30"/>
                    <a:pt x="301" y="1"/>
                    <a:pt x="21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7"/>
            <p:cNvSpPr/>
            <p:nvPr/>
          </p:nvSpPr>
          <p:spPr>
            <a:xfrm>
              <a:off x="3300961" y="1752466"/>
              <a:ext cx="24145" cy="24145"/>
            </a:xfrm>
            <a:custGeom>
              <a:avLst/>
              <a:gdLst/>
              <a:ahLst/>
              <a:cxnLst/>
              <a:rect l="l" t="t" r="r" b="b"/>
              <a:pathLst>
                <a:path w="753" h="753" extrusionOk="0">
                  <a:moveTo>
                    <a:pt x="385" y="0"/>
                  </a:moveTo>
                  <a:cubicBezTo>
                    <a:pt x="318" y="0"/>
                    <a:pt x="251" y="17"/>
                    <a:pt x="201" y="50"/>
                  </a:cubicBezTo>
                  <a:lnTo>
                    <a:pt x="117" y="100"/>
                  </a:lnTo>
                  <a:cubicBezTo>
                    <a:pt x="67" y="151"/>
                    <a:pt x="34" y="201"/>
                    <a:pt x="17" y="267"/>
                  </a:cubicBezTo>
                  <a:cubicBezTo>
                    <a:pt x="0" y="301"/>
                    <a:pt x="0" y="334"/>
                    <a:pt x="0" y="368"/>
                  </a:cubicBezTo>
                  <a:cubicBezTo>
                    <a:pt x="0" y="418"/>
                    <a:pt x="0" y="468"/>
                    <a:pt x="17" y="518"/>
                  </a:cubicBezTo>
                  <a:cubicBezTo>
                    <a:pt x="84" y="652"/>
                    <a:pt x="218" y="752"/>
                    <a:pt x="368" y="752"/>
                  </a:cubicBezTo>
                  <a:cubicBezTo>
                    <a:pt x="435" y="752"/>
                    <a:pt x="502" y="735"/>
                    <a:pt x="552" y="702"/>
                  </a:cubicBezTo>
                  <a:cubicBezTo>
                    <a:pt x="585" y="685"/>
                    <a:pt x="619" y="668"/>
                    <a:pt x="635" y="652"/>
                  </a:cubicBezTo>
                  <a:cubicBezTo>
                    <a:pt x="685" y="602"/>
                    <a:pt x="719" y="552"/>
                    <a:pt x="736" y="485"/>
                  </a:cubicBezTo>
                  <a:cubicBezTo>
                    <a:pt x="752" y="451"/>
                    <a:pt x="752" y="418"/>
                    <a:pt x="752" y="384"/>
                  </a:cubicBezTo>
                  <a:cubicBezTo>
                    <a:pt x="752" y="184"/>
                    <a:pt x="585" y="0"/>
                    <a:pt x="385"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7"/>
            <p:cNvSpPr/>
            <p:nvPr/>
          </p:nvSpPr>
          <p:spPr>
            <a:xfrm>
              <a:off x="3284897" y="1828524"/>
              <a:ext cx="49316" cy="24337"/>
            </a:xfrm>
            <a:custGeom>
              <a:avLst/>
              <a:gdLst/>
              <a:ahLst/>
              <a:cxnLst/>
              <a:rect l="l" t="t" r="r" b="b"/>
              <a:pathLst>
                <a:path w="1538" h="759" extrusionOk="0">
                  <a:moveTo>
                    <a:pt x="0" y="1"/>
                  </a:moveTo>
                  <a:lnTo>
                    <a:pt x="0" y="1"/>
                  </a:lnTo>
                  <a:cubicBezTo>
                    <a:pt x="34" y="385"/>
                    <a:pt x="318" y="686"/>
                    <a:pt x="685" y="753"/>
                  </a:cubicBezTo>
                  <a:cubicBezTo>
                    <a:pt x="715" y="757"/>
                    <a:pt x="744" y="758"/>
                    <a:pt x="772" y="758"/>
                  </a:cubicBezTo>
                  <a:cubicBezTo>
                    <a:pt x="1226" y="758"/>
                    <a:pt x="1537" y="285"/>
                    <a:pt x="1537" y="285"/>
                  </a:cubicBezTo>
                  <a:cubicBezTo>
                    <a:pt x="1537" y="285"/>
                    <a:pt x="1203" y="268"/>
                    <a:pt x="752" y="201"/>
                  </a:cubicBezTo>
                  <a:cubicBezTo>
                    <a:pt x="485" y="168"/>
                    <a:pt x="234" y="118"/>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7"/>
            <p:cNvSpPr/>
            <p:nvPr/>
          </p:nvSpPr>
          <p:spPr>
            <a:xfrm>
              <a:off x="3288648" y="1728321"/>
              <a:ext cx="39119" cy="18822"/>
            </a:xfrm>
            <a:custGeom>
              <a:avLst/>
              <a:gdLst/>
              <a:ahLst/>
              <a:cxnLst/>
              <a:rect l="l" t="t" r="r" b="b"/>
              <a:pathLst>
                <a:path w="1220" h="587" extrusionOk="0">
                  <a:moveTo>
                    <a:pt x="639" y="1"/>
                  </a:moveTo>
                  <a:cubicBezTo>
                    <a:pt x="632" y="1"/>
                    <a:pt x="625" y="1"/>
                    <a:pt x="618" y="1"/>
                  </a:cubicBezTo>
                  <a:cubicBezTo>
                    <a:pt x="184" y="1"/>
                    <a:pt x="0" y="586"/>
                    <a:pt x="0" y="586"/>
                  </a:cubicBezTo>
                  <a:cubicBezTo>
                    <a:pt x="201" y="469"/>
                    <a:pt x="401" y="386"/>
                    <a:pt x="618" y="335"/>
                  </a:cubicBezTo>
                  <a:cubicBezTo>
                    <a:pt x="685" y="324"/>
                    <a:pt x="752" y="319"/>
                    <a:pt x="819" y="319"/>
                  </a:cubicBezTo>
                  <a:cubicBezTo>
                    <a:pt x="952" y="319"/>
                    <a:pt x="1086" y="341"/>
                    <a:pt x="1220" y="386"/>
                  </a:cubicBezTo>
                  <a:cubicBezTo>
                    <a:pt x="1220" y="386"/>
                    <a:pt x="963" y="1"/>
                    <a:pt x="639"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7"/>
            <p:cNvSpPr/>
            <p:nvPr/>
          </p:nvSpPr>
          <p:spPr>
            <a:xfrm>
              <a:off x="2629648" y="2858805"/>
              <a:ext cx="707771" cy="248087"/>
            </a:xfrm>
            <a:custGeom>
              <a:avLst/>
              <a:gdLst/>
              <a:ahLst/>
              <a:cxnLst/>
              <a:rect l="l" t="t" r="r" b="b"/>
              <a:pathLst>
                <a:path w="22073" h="7737" extrusionOk="0">
                  <a:moveTo>
                    <a:pt x="3175" y="0"/>
                  </a:moveTo>
                  <a:cubicBezTo>
                    <a:pt x="1421" y="0"/>
                    <a:pt x="1" y="1420"/>
                    <a:pt x="1" y="3175"/>
                  </a:cubicBezTo>
                  <a:lnTo>
                    <a:pt x="1" y="4562"/>
                  </a:lnTo>
                  <a:cubicBezTo>
                    <a:pt x="1" y="6316"/>
                    <a:pt x="1421" y="7736"/>
                    <a:pt x="3175" y="7736"/>
                  </a:cubicBezTo>
                  <a:lnTo>
                    <a:pt x="18915" y="7736"/>
                  </a:lnTo>
                  <a:cubicBezTo>
                    <a:pt x="20652" y="7736"/>
                    <a:pt x="22073" y="6316"/>
                    <a:pt x="22073" y="4562"/>
                  </a:cubicBezTo>
                  <a:lnTo>
                    <a:pt x="22073" y="3192"/>
                  </a:lnTo>
                  <a:cubicBezTo>
                    <a:pt x="22073" y="1454"/>
                    <a:pt x="20652" y="34"/>
                    <a:pt x="18915" y="34"/>
                  </a:cubicBezTo>
                  <a:lnTo>
                    <a:pt x="3175"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7"/>
            <p:cNvSpPr/>
            <p:nvPr/>
          </p:nvSpPr>
          <p:spPr>
            <a:xfrm>
              <a:off x="2669281" y="2862973"/>
              <a:ext cx="324786" cy="209833"/>
            </a:xfrm>
            <a:custGeom>
              <a:avLst/>
              <a:gdLst/>
              <a:ahLst/>
              <a:cxnLst/>
              <a:rect l="l" t="t" r="r" b="b"/>
              <a:pathLst>
                <a:path w="10129" h="6544" extrusionOk="0">
                  <a:moveTo>
                    <a:pt x="8350" y="0"/>
                  </a:moveTo>
                  <a:cubicBezTo>
                    <a:pt x="8336" y="0"/>
                    <a:pt x="8321" y="1"/>
                    <a:pt x="8305" y="4"/>
                  </a:cubicBezTo>
                  <a:cubicBezTo>
                    <a:pt x="6651" y="188"/>
                    <a:pt x="5014" y="589"/>
                    <a:pt x="3460" y="1174"/>
                  </a:cubicBezTo>
                  <a:cubicBezTo>
                    <a:pt x="2390" y="1591"/>
                    <a:pt x="1054" y="2076"/>
                    <a:pt x="536" y="3179"/>
                  </a:cubicBezTo>
                  <a:cubicBezTo>
                    <a:pt x="1" y="4298"/>
                    <a:pt x="786" y="5551"/>
                    <a:pt x="1789" y="6069"/>
                  </a:cubicBezTo>
                  <a:cubicBezTo>
                    <a:pt x="2503" y="6426"/>
                    <a:pt x="3329" y="6544"/>
                    <a:pt x="4153" y="6544"/>
                  </a:cubicBezTo>
                  <a:cubicBezTo>
                    <a:pt x="4756" y="6544"/>
                    <a:pt x="5358" y="6481"/>
                    <a:pt x="5916" y="6403"/>
                  </a:cubicBezTo>
                  <a:cubicBezTo>
                    <a:pt x="7353" y="6236"/>
                    <a:pt x="8740" y="5785"/>
                    <a:pt x="10009" y="5100"/>
                  </a:cubicBezTo>
                  <a:cubicBezTo>
                    <a:pt x="10128" y="5040"/>
                    <a:pt x="10075" y="4875"/>
                    <a:pt x="9968" y="4875"/>
                  </a:cubicBezTo>
                  <a:cubicBezTo>
                    <a:pt x="9954" y="4875"/>
                    <a:pt x="9940" y="4877"/>
                    <a:pt x="9926" y="4883"/>
                  </a:cubicBezTo>
                  <a:cubicBezTo>
                    <a:pt x="8572" y="5434"/>
                    <a:pt x="7136" y="5802"/>
                    <a:pt x="5682" y="5986"/>
                  </a:cubicBezTo>
                  <a:cubicBezTo>
                    <a:pt x="5211" y="6048"/>
                    <a:pt x="4731" y="6082"/>
                    <a:pt x="4248" y="6082"/>
                  </a:cubicBezTo>
                  <a:cubicBezTo>
                    <a:pt x="4080" y="6082"/>
                    <a:pt x="3912" y="6078"/>
                    <a:pt x="3744" y="6069"/>
                  </a:cubicBezTo>
                  <a:cubicBezTo>
                    <a:pt x="3713" y="6070"/>
                    <a:pt x="3683" y="6070"/>
                    <a:pt x="3652" y="6070"/>
                  </a:cubicBezTo>
                  <a:cubicBezTo>
                    <a:pt x="3016" y="6070"/>
                    <a:pt x="2397" y="5905"/>
                    <a:pt x="1839" y="5618"/>
                  </a:cubicBezTo>
                  <a:cubicBezTo>
                    <a:pt x="1354" y="5334"/>
                    <a:pt x="987" y="4883"/>
                    <a:pt x="836" y="4331"/>
                  </a:cubicBezTo>
                  <a:cubicBezTo>
                    <a:pt x="719" y="3747"/>
                    <a:pt x="937" y="3162"/>
                    <a:pt x="1388" y="2778"/>
                  </a:cubicBezTo>
                  <a:cubicBezTo>
                    <a:pt x="1789" y="2443"/>
                    <a:pt x="2257" y="2159"/>
                    <a:pt x="2741" y="1976"/>
                  </a:cubicBezTo>
                  <a:cubicBezTo>
                    <a:pt x="3343" y="1708"/>
                    <a:pt x="3961" y="1491"/>
                    <a:pt x="4579" y="1290"/>
                  </a:cubicBezTo>
                  <a:cubicBezTo>
                    <a:pt x="5816" y="889"/>
                    <a:pt x="7102" y="622"/>
                    <a:pt x="8389" y="488"/>
                  </a:cubicBezTo>
                  <a:cubicBezTo>
                    <a:pt x="8691" y="441"/>
                    <a:pt x="8630" y="0"/>
                    <a:pt x="8350"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7"/>
            <p:cNvSpPr/>
            <p:nvPr/>
          </p:nvSpPr>
          <p:spPr>
            <a:xfrm>
              <a:off x="2978419" y="3003450"/>
              <a:ext cx="47713" cy="37548"/>
            </a:xfrm>
            <a:custGeom>
              <a:avLst/>
              <a:gdLst/>
              <a:ahLst/>
              <a:cxnLst/>
              <a:rect l="l" t="t" r="r" b="b"/>
              <a:pathLst>
                <a:path w="1488" h="1171" extrusionOk="0">
                  <a:moveTo>
                    <a:pt x="1304" y="1"/>
                  </a:moveTo>
                  <a:lnTo>
                    <a:pt x="1" y="318"/>
                  </a:lnTo>
                  <a:lnTo>
                    <a:pt x="268" y="1170"/>
                  </a:lnTo>
                  <a:lnTo>
                    <a:pt x="1488" y="702"/>
                  </a:lnTo>
                  <a:lnTo>
                    <a:pt x="13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7"/>
            <p:cNvSpPr/>
            <p:nvPr/>
          </p:nvSpPr>
          <p:spPr>
            <a:xfrm>
              <a:off x="2987013" y="2977156"/>
              <a:ext cx="87377" cy="69036"/>
            </a:xfrm>
            <a:custGeom>
              <a:avLst/>
              <a:gdLst/>
              <a:ahLst/>
              <a:cxnLst/>
              <a:rect l="l" t="t" r="r" b="b"/>
              <a:pathLst>
                <a:path w="2725" h="2153" extrusionOk="0">
                  <a:moveTo>
                    <a:pt x="1365" y="0"/>
                  </a:moveTo>
                  <a:cubicBezTo>
                    <a:pt x="1275" y="0"/>
                    <a:pt x="1181" y="11"/>
                    <a:pt x="1086" y="35"/>
                  </a:cubicBezTo>
                  <a:cubicBezTo>
                    <a:pt x="167" y="286"/>
                    <a:pt x="0" y="1522"/>
                    <a:pt x="819" y="2007"/>
                  </a:cubicBezTo>
                  <a:cubicBezTo>
                    <a:pt x="989" y="2106"/>
                    <a:pt x="1174" y="2152"/>
                    <a:pt x="1356" y="2152"/>
                  </a:cubicBezTo>
                  <a:cubicBezTo>
                    <a:pt x="1728" y="2152"/>
                    <a:pt x="2087" y="1959"/>
                    <a:pt x="2289" y="1623"/>
                  </a:cubicBezTo>
                  <a:cubicBezTo>
                    <a:pt x="2724" y="872"/>
                    <a:pt x="2162" y="0"/>
                    <a:pt x="1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7"/>
            <p:cNvSpPr/>
            <p:nvPr/>
          </p:nvSpPr>
          <p:spPr>
            <a:xfrm>
              <a:off x="3006284" y="2993798"/>
              <a:ext cx="48803" cy="35817"/>
            </a:xfrm>
            <a:custGeom>
              <a:avLst/>
              <a:gdLst/>
              <a:ahLst/>
              <a:cxnLst/>
              <a:rect l="l" t="t" r="r" b="b"/>
              <a:pathLst>
                <a:path w="1522" h="1117" extrusionOk="0">
                  <a:moveTo>
                    <a:pt x="769" y="1"/>
                  </a:moveTo>
                  <a:cubicBezTo>
                    <a:pt x="251" y="1"/>
                    <a:pt x="1" y="602"/>
                    <a:pt x="368" y="953"/>
                  </a:cubicBezTo>
                  <a:cubicBezTo>
                    <a:pt x="477" y="1062"/>
                    <a:pt x="619" y="1116"/>
                    <a:pt x="761" y="1116"/>
                  </a:cubicBezTo>
                  <a:cubicBezTo>
                    <a:pt x="903" y="1116"/>
                    <a:pt x="1045" y="1062"/>
                    <a:pt x="1154" y="953"/>
                  </a:cubicBezTo>
                  <a:cubicBezTo>
                    <a:pt x="1521" y="602"/>
                    <a:pt x="1270" y="1"/>
                    <a:pt x="769"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7"/>
            <p:cNvSpPr/>
            <p:nvPr/>
          </p:nvSpPr>
          <p:spPr>
            <a:xfrm>
              <a:off x="3176132" y="2750168"/>
              <a:ext cx="38061" cy="35111"/>
            </a:xfrm>
            <a:custGeom>
              <a:avLst/>
              <a:gdLst/>
              <a:ahLst/>
              <a:cxnLst/>
              <a:rect l="l" t="t" r="r" b="b"/>
              <a:pathLst>
                <a:path w="1187" h="1095" extrusionOk="0">
                  <a:moveTo>
                    <a:pt x="619" y="1"/>
                  </a:moveTo>
                  <a:cubicBezTo>
                    <a:pt x="482" y="1"/>
                    <a:pt x="346" y="57"/>
                    <a:pt x="251" y="164"/>
                  </a:cubicBezTo>
                  <a:cubicBezTo>
                    <a:pt x="0" y="414"/>
                    <a:pt x="67" y="832"/>
                    <a:pt x="368" y="1016"/>
                  </a:cubicBezTo>
                  <a:cubicBezTo>
                    <a:pt x="451" y="1070"/>
                    <a:pt x="545" y="1095"/>
                    <a:pt x="639" y="1095"/>
                  </a:cubicBezTo>
                  <a:cubicBezTo>
                    <a:pt x="862" y="1095"/>
                    <a:pt x="1082" y="951"/>
                    <a:pt x="1153" y="715"/>
                  </a:cubicBezTo>
                  <a:cubicBezTo>
                    <a:pt x="1170" y="665"/>
                    <a:pt x="1187" y="615"/>
                    <a:pt x="1187" y="565"/>
                  </a:cubicBezTo>
                  <a:cubicBezTo>
                    <a:pt x="1187" y="531"/>
                    <a:pt x="1187" y="514"/>
                    <a:pt x="1187" y="481"/>
                  </a:cubicBezTo>
                  <a:cubicBezTo>
                    <a:pt x="1170" y="431"/>
                    <a:pt x="1153" y="381"/>
                    <a:pt x="1136" y="331"/>
                  </a:cubicBezTo>
                  <a:cubicBezTo>
                    <a:pt x="1070" y="180"/>
                    <a:pt x="936" y="63"/>
                    <a:pt x="786" y="30"/>
                  </a:cubicBezTo>
                  <a:cubicBezTo>
                    <a:pt x="732" y="10"/>
                    <a:pt x="675" y="1"/>
                    <a:pt x="6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7"/>
            <p:cNvSpPr/>
            <p:nvPr/>
          </p:nvSpPr>
          <p:spPr>
            <a:xfrm>
              <a:off x="3193800" y="2801184"/>
              <a:ext cx="38061" cy="35015"/>
            </a:xfrm>
            <a:custGeom>
              <a:avLst/>
              <a:gdLst/>
              <a:ahLst/>
              <a:cxnLst/>
              <a:rect l="l" t="t" r="r" b="b"/>
              <a:pathLst>
                <a:path w="1187" h="1092" extrusionOk="0">
                  <a:moveTo>
                    <a:pt x="619" y="0"/>
                  </a:moveTo>
                  <a:cubicBezTo>
                    <a:pt x="477" y="0"/>
                    <a:pt x="333" y="66"/>
                    <a:pt x="235" y="177"/>
                  </a:cubicBezTo>
                  <a:cubicBezTo>
                    <a:pt x="1" y="427"/>
                    <a:pt x="51" y="828"/>
                    <a:pt x="352" y="1012"/>
                  </a:cubicBezTo>
                  <a:cubicBezTo>
                    <a:pt x="440" y="1066"/>
                    <a:pt x="536" y="1091"/>
                    <a:pt x="630" y="1091"/>
                  </a:cubicBezTo>
                  <a:cubicBezTo>
                    <a:pt x="855" y="1091"/>
                    <a:pt x="1071" y="947"/>
                    <a:pt x="1154" y="711"/>
                  </a:cubicBezTo>
                  <a:cubicBezTo>
                    <a:pt x="1170" y="678"/>
                    <a:pt x="1170" y="611"/>
                    <a:pt x="1170" y="561"/>
                  </a:cubicBezTo>
                  <a:cubicBezTo>
                    <a:pt x="1170" y="544"/>
                    <a:pt x="1187" y="511"/>
                    <a:pt x="1170" y="494"/>
                  </a:cubicBezTo>
                  <a:cubicBezTo>
                    <a:pt x="1170" y="427"/>
                    <a:pt x="1154" y="377"/>
                    <a:pt x="1120" y="327"/>
                  </a:cubicBezTo>
                  <a:cubicBezTo>
                    <a:pt x="1053" y="177"/>
                    <a:pt x="936" y="76"/>
                    <a:pt x="769" y="26"/>
                  </a:cubicBezTo>
                  <a:cubicBezTo>
                    <a:pt x="721" y="9"/>
                    <a:pt x="670" y="0"/>
                    <a:pt x="6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7"/>
            <p:cNvSpPr/>
            <p:nvPr/>
          </p:nvSpPr>
          <p:spPr>
            <a:xfrm>
              <a:off x="2928590" y="2723939"/>
              <a:ext cx="278645" cy="111618"/>
            </a:xfrm>
            <a:custGeom>
              <a:avLst/>
              <a:gdLst/>
              <a:ahLst/>
              <a:cxnLst/>
              <a:rect l="l" t="t" r="r" b="b"/>
              <a:pathLst>
                <a:path w="8690" h="3481" extrusionOk="0">
                  <a:moveTo>
                    <a:pt x="6309" y="0"/>
                  </a:moveTo>
                  <a:cubicBezTo>
                    <a:pt x="5470" y="0"/>
                    <a:pt x="4615" y="192"/>
                    <a:pt x="3810" y="397"/>
                  </a:cubicBezTo>
                  <a:cubicBezTo>
                    <a:pt x="2891" y="614"/>
                    <a:pt x="2023" y="948"/>
                    <a:pt x="1187" y="1399"/>
                  </a:cubicBezTo>
                  <a:cubicBezTo>
                    <a:pt x="820" y="1600"/>
                    <a:pt x="502" y="1884"/>
                    <a:pt x="285" y="2251"/>
                  </a:cubicBezTo>
                  <a:cubicBezTo>
                    <a:pt x="101" y="2586"/>
                    <a:pt x="1" y="3087"/>
                    <a:pt x="235" y="3421"/>
                  </a:cubicBezTo>
                  <a:cubicBezTo>
                    <a:pt x="270" y="3462"/>
                    <a:pt x="316" y="3481"/>
                    <a:pt x="361" y="3481"/>
                  </a:cubicBezTo>
                  <a:cubicBezTo>
                    <a:pt x="444" y="3481"/>
                    <a:pt x="525" y="3418"/>
                    <a:pt x="536" y="3321"/>
                  </a:cubicBezTo>
                  <a:cubicBezTo>
                    <a:pt x="502" y="3120"/>
                    <a:pt x="502" y="2903"/>
                    <a:pt x="552" y="2686"/>
                  </a:cubicBezTo>
                  <a:cubicBezTo>
                    <a:pt x="619" y="2502"/>
                    <a:pt x="703" y="2335"/>
                    <a:pt x="836" y="2185"/>
                  </a:cubicBezTo>
                  <a:cubicBezTo>
                    <a:pt x="1137" y="1900"/>
                    <a:pt x="1488" y="1667"/>
                    <a:pt x="1889" y="1516"/>
                  </a:cubicBezTo>
                  <a:cubicBezTo>
                    <a:pt x="2624" y="1182"/>
                    <a:pt x="3393" y="931"/>
                    <a:pt x="4178" y="731"/>
                  </a:cubicBezTo>
                  <a:cubicBezTo>
                    <a:pt x="4851" y="573"/>
                    <a:pt x="5572" y="416"/>
                    <a:pt x="6269" y="416"/>
                  </a:cubicBezTo>
                  <a:cubicBezTo>
                    <a:pt x="6386" y="416"/>
                    <a:pt x="6502" y="421"/>
                    <a:pt x="6617" y="430"/>
                  </a:cubicBezTo>
                  <a:cubicBezTo>
                    <a:pt x="7018" y="464"/>
                    <a:pt x="7403" y="580"/>
                    <a:pt x="7737" y="781"/>
                  </a:cubicBezTo>
                  <a:cubicBezTo>
                    <a:pt x="7887" y="865"/>
                    <a:pt x="8038" y="982"/>
                    <a:pt x="8155" y="1115"/>
                  </a:cubicBezTo>
                  <a:cubicBezTo>
                    <a:pt x="8238" y="1232"/>
                    <a:pt x="8338" y="1332"/>
                    <a:pt x="8472" y="1399"/>
                  </a:cubicBezTo>
                  <a:cubicBezTo>
                    <a:pt x="8489" y="1408"/>
                    <a:pt x="8508" y="1412"/>
                    <a:pt x="8526" y="1412"/>
                  </a:cubicBezTo>
                  <a:cubicBezTo>
                    <a:pt x="8577" y="1412"/>
                    <a:pt x="8623" y="1378"/>
                    <a:pt x="8623" y="1316"/>
                  </a:cubicBezTo>
                  <a:cubicBezTo>
                    <a:pt x="8689" y="915"/>
                    <a:pt x="8205" y="564"/>
                    <a:pt x="7887" y="380"/>
                  </a:cubicBezTo>
                  <a:cubicBezTo>
                    <a:pt x="7520" y="163"/>
                    <a:pt x="7102" y="46"/>
                    <a:pt x="6668" y="12"/>
                  </a:cubicBezTo>
                  <a:cubicBezTo>
                    <a:pt x="6549" y="4"/>
                    <a:pt x="6429" y="0"/>
                    <a:pt x="6309"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7"/>
            <p:cNvSpPr/>
            <p:nvPr/>
          </p:nvSpPr>
          <p:spPr>
            <a:xfrm>
              <a:off x="2962451" y="2820391"/>
              <a:ext cx="264055" cy="118224"/>
            </a:xfrm>
            <a:custGeom>
              <a:avLst/>
              <a:gdLst/>
              <a:ahLst/>
              <a:cxnLst/>
              <a:rect l="l" t="t" r="r" b="b"/>
              <a:pathLst>
                <a:path w="8235" h="3687" extrusionOk="0">
                  <a:moveTo>
                    <a:pt x="7866" y="1"/>
                  </a:moveTo>
                  <a:cubicBezTo>
                    <a:pt x="7770" y="1"/>
                    <a:pt x="7685" y="102"/>
                    <a:pt x="7734" y="212"/>
                  </a:cubicBezTo>
                  <a:cubicBezTo>
                    <a:pt x="8084" y="914"/>
                    <a:pt x="6865" y="1349"/>
                    <a:pt x="6414" y="1566"/>
                  </a:cubicBezTo>
                  <a:cubicBezTo>
                    <a:pt x="5779" y="1883"/>
                    <a:pt x="5110" y="2167"/>
                    <a:pt x="4442" y="2435"/>
                  </a:cubicBezTo>
                  <a:cubicBezTo>
                    <a:pt x="3757" y="2702"/>
                    <a:pt x="3055" y="2936"/>
                    <a:pt x="2353" y="3136"/>
                  </a:cubicBezTo>
                  <a:cubicBezTo>
                    <a:pt x="2088" y="3225"/>
                    <a:pt x="1812" y="3266"/>
                    <a:pt x="1535" y="3266"/>
                  </a:cubicBezTo>
                  <a:cubicBezTo>
                    <a:pt x="1446" y="3266"/>
                    <a:pt x="1357" y="3262"/>
                    <a:pt x="1267" y="3253"/>
                  </a:cubicBezTo>
                  <a:cubicBezTo>
                    <a:pt x="900" y="3220"/>
                    <a:pt x="566" y="3036"/>
                    <a:pt x="332" y="2752"/>
                  </a:cubicBezTo>
                  <a:cubicBezTo>
                    <a:pt x="300" y="2717"/>
                    <a:pt x="264" y="2702"/>
                    <a:pt x="228" y="2702"/>
                  </a:cubicBezTo>
                  <a:cubicBezTo>
                    <a:pt x="112" y="2702"/>
                    <a:pt x="1" y="2858"/>
                    <a:pt x="64" y="2986"/>
                  </a:cubicBezTo>
                  <a:cubicBezTo>
                    <a:pt x="359" y="3498"/>
                    <a:pt x="967" y="3687"/>
                    <a:pt x="1544" y="3687"/>
                  </a:cubicBezTo>
                  <a:cubicBezTo>
                    <a:pt x="1719" y="3687"/>
                    <a:pt x="1892" y="3669"/>
                    <a:pt x="2053" y="3638"/>
                  </a:cubicBezTo>
                  <a:cubicBezTo>
                    <a:pt x="2938" y="3437"/>
                    <a:pt x="3807" y="3170"/>
                    <a:pt x="4643" y="2802"/>
                  </a:cubicBezTo>
                  <a:cubicBezTo>
                    <a:pt x="5495" y="2468"/>
                    <a:pt x="6347" y="2084"/>
                    <a:pt x="7166" y="1649"/>
                  </a:cubicBezTo>
                  <a:cubicBezTo>
                    <a:pt x="7516" y="1466"/>
                    <a:pt x="7901" y="1265"/>
                    <a:pt x="8068" y="897"/>
                  </a:cubicBezTo>
                  <a:cubicBezTo>
                    <a:pt x="8235" y="613"/>
                    <a:pt x="8185" y="279"/>
                    <a:pt x="7968" y="45"/>
                  </a:cubicBezTo>
                  <a:cubicBezTo>
                    <a:pt x="7936" y="14"/>
                    <a:pt x="7900" y="1"/>
                    <a:pt x="7866"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7"/>
            <p:cNvSpPr/>
            <p:nvPr/>
          </p:nvSpPr>
          <p:spPr>
            <a:xfrm>
              <a:off x="2914129" y="2793969"/>
              <a:ext cx="77726" cy="139996"/>
            </a:xfrm>
            <a:custGeom>
              <a:avLst/>
              <a:gdLst/>
              <a:ahLst/>
              <a:cxnLst/>
              <a:rect l="l" t="t" r="r" b="b"/>
              <a:pathLst>
                <a:path w="2424" h="4366" extrusionOk="0">
                  <a:moveTo>
                    <a:pt x="772" y="0"/>
                  </a:moveTo>
                  <a:cubicBezTo>
                    <a:pt x="561" y="0"/>
                    <a:pt x="357" y="130"/>
                    <a:pt x="302" y="351"/>
                  </a:cubicBezTo>
                  <a:cubicBezTo>
                    <a:pt x="1" y="1772"/>
                    <a:pt x="469" y="3259"/>
                    <a:pt x="1555" y="4228"/>
                  </a:cubicBezTo>
                  <a:cubicBezTo>
                    <a:pt x="1655" y="4320"/>
                    <a:pt x="1780" y="4366"/>
                    <a:pt x="1903" y="4366"/>
                  </a:cubicBezTo>
                  <a:cubicBezTo>
                    <a:pt x="2027" y="4366"/>
                    <a:pt x="2148" y="4320"/>
                    <a:pt x="2240" y="4228"/>
                  </a:cubicBezTo>
                  <a:cubicBezTo>
                    <a:pt x="2424" y="4027"/>
                    <a:pt x="2424" y="3727"/>
                    <a:pt x="2240" y="3543"/>
                  </a:cubicBezTo>
                  <a:cubicBezTo>
                    <a:pt x="2022" y="3359"/>
                    <a:pt x="1855" y="3142"/>
                    <a:pt x="1705" y="2908"/>
                  </a:cubicBezTo>
                  <a:cubicBezTo>
                    <a:pt x="1621" y="2791"/>
                    <a:pt x="1555" y="2657"/>
                    <a:pt x="1488" y="2507"/>
                  </a:cubicBezTo>
                  <a:cubicBezTo>
                    <a:pt x="1454" y="2457"/>
                    <a:pt x="1438" y="2390"/>
                    <a:pt x="1404" y="2323"/>
                  </a:cubicBezTo>
                  <a:cubicBezTo>
                    <a:pt x="1388" y="2290"/>
                    <a:pt x="1388" y="2256"/>
                    <a:pt x="1371" y="2223"/>
                  </a:cubicBezTo>
                  <a:cubicBezTo>
                    <a:pt x="1371" y="2206"/>
                    <a:pt x="1354" y="2173"/>
                    <a:pt x="1354" y="2156"/>
                  </a:cubicBezTo>
                  <a:cubicBezTo>
                    <a:pt x="1354" y="2173"/>
                    <a:pt x="1354" y="2189"/>
                    <a:pt x="1354" y="2206"/>
                  </a:cubicBezTo>
                  <a:cubicBezTo>
                    <a:pt x="1304" y="2072"/>
                    <a:pt x="1271" y="1922"/>
                    <a:pt x="1254" y="1772"/>
                  </a:cubicBezTo>
                  <a:cubicBezTo>
                    <a:pt x="1237" y="1705"/>
                    <a:pt x="1220" y="1638"/>
                    <a:pt x="1220" y="1571"/>
                  </a:cubicBezTo>
                  <a:cubicBezTo>
                    <a:pt x="1204" y="1538"/>
                    <a:pt x="1204" y="1488"/>
                    <a:pt x="1204" y="1454"/>
                  </a:cubicBezTo>
                  <a:cubicBezTo>
                    <a:pt x="1204" y="1454"/>
                    <a:pt x="1204" y="1437"/>
                    <a:pt x="1204" y="1437"/>
                  </a:cubicBezTo>
                  <a:lnTo>
                    <a:pt x="1204" y="1421"/>
                  </a:lnTo>
                  <a:cubicBezTo>
                    <a:pt x="1187" y="1287"/>
                    <a:pt x="1187" y="1137"/>
                    <a:pt x="1204" y="986"/>
                  </a:cubicBezTo>
                  <a:cubicBezTo>
                    <a:pt x="1204" y="919"/>
                    <a:pt x="1204" y="853"/>
                    <a:pt x="1220" y="769"/>
                  </a:cubicBezTo>
                  <a:cubicBezTo>
                    <a:pt x="1220" y="736"/>
                    <a:pt x="1220" y="702"/>
                    <a:pt x="1237" y="669"/>
                  </a:cubicBezTo>
                  <a:cubicBezTo>
                    <a:pt x="1235" y="669"/>
                    <a:pt x="1234" y="669"/>
                    <a:pt x="1232" y="669"/>
                  </a:cubicBezTo>
                  <a:lnTo>
                    <a:pt x="1232" y="669"/>
                  </a:lnTo>
                  <a:cubicBezTo>
                    <a:pt x="1237" y="658"/>
                    <a:pt x="1237" y="647"/>
                    <a:pt x="1237" y="635"/>
                  </a:cubicBezTo>
                  <a:cubicBezTo>
                    <a:pt x="1304" y="385"/>
                    <a:pt x="1170" y="101"/>
                    <a:pt x="903" y="17"/>
                  </a:cubicBezTo>
                  <a:cubicBezTo>
                    <a:pt x="860" y="6"/>
                    <a:pt x="816"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7"/>
            <p:cNvSpPr/>
            <p:nvPr/>
          </p:nvSpPr>
          <p:spPr>
            <a:xfrm>
              <a:off x="3198642" y="2858805"/>
              <a:ext cx="149487" cy="134000"/>
            </a:xfrm>
            <a:custGeom>
              <a:avLst/>
              <a:gdLst/>
              <a:ahLst/>
              <a:cxnLst/>
              <a:rect l="l" t="t" r="r" b="b"/>
              <a:pathLst>
                <a:path w="4662" h="4179" extrusionOk="0">
                  <a:moveTo>
                    <a:pt x="2957" y="0"/>
                  </a:moveTo>
                  <a:cubicBezTo>
                    <a:pt x="1972" y="435"/>
                    <a:pt x="0" y="2440"/>
                    <a:pt x="0" y="2440"/>
                  </a:cubicBezTo>
                  <a:lnTo>
                    <a:pt x="401" y="3425"/>
                  </a:lnTo>
                  <a:cubicBezTo>
                    <a:pt x="401" y="3425"/>
                    <a:pt x="1090" y="4178"/>
                    <a:pt x="1856" y="4178"/>
                  </a:cubicBezTo>
                  <a:cubicBezTo>
                    <a:pt x="1872" y="4178"/>
                    <a:pt x="1888" y="4178"/>
                    <a:pt x="1905" y="4177"/>
                  </a:cubicBezTo>
                  <a:cubicBezTo>
                    <a:pt x="2690" y="4144"/>
                    <a:pt x="4662" y="2924"/>
                    <a:pt x="4662" y="2924"/>
                  </a:cubicBezTo>
                  <a:lnTo>
                    <a:pt x="2957"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7"/>
            <p:cNvSpPr/>
            <p:nvPr/>
          </p:nvSpPr>
          <p:spPr>
            <a:xfrm>
              <a:off x="3098439" y="2871631"/>
              <a:ext cx="178987" cy="144260"/>
            </a:xfrm>
            <a:custGeom>
              <a:avLst/>
              <a:gdLst/>
              <a:ahLst/>
              <a:cxnLst/>
              <a:rect l="l" t="t" r="r" b="b"/>
              <a:pathLst>
                <a:path w="5582" h="4499" extrusionOk="0">
                  <a:moveTo>
                    <a:pt x="2920" y="1"/>
                  </a:moveTo>
                  <a:cubicBezTo>
                    <a:pt x="2344" y="1"/>
                    <a:pt x="564" y="1279"/>
                    <a:pt x="184" y="1889"/>
                  </a:cubicBezTo>
                  <a:cubicBezTo>
                    <a:pt x="1" y="2140"/>
                    <a:pt x="84" y="2508"/>
                    <a:pt x="368" y="2658"/>
                  </a:cubicBezTo>
                  <a:cubicBezTo>
                    <a:pt x="435" y="2708"/>
                    <a:pt x="518" y="2758"/>
                    <a:pt x="602" y="2792"/>
                  </a:cubicBezTo>
                  <a:cubicBezTo>
                    <a:pt x="602" y="2792"/>
                    <a:pt x="535" y="3343"/>
                    <a:pt x="1053" y="3410"/>
                  </a:cubicBezTo>
                  <a:cubicBezTo>
                    <a:pt x="1102" y="3417"/>
                    <a:pt x="1150" y="3421"/>
                    <a:pt x="1198" y="3421"/>
                  </a:cubicBezTo>
                  <a:cubicBezTo>
                    <a:pt x="1267" y="3421"/>
                    <a:pt x="1336" y="3413"/>
                    <a:pt x="1404" y="3393"/>
                  </a:cubicBezTo>
                  <a:cubicBezTo>
                    <a:pt x="1565" y="3833"/>
                    <a:pt x="1778" y="3951"/>
                    <a:pt x="2075" y="3951"/>
                  </a:cubicBezTo>
                  <a:cubicBezTo>
                    <a:pt x="2117" y="3951"/>
                    <a:pt x="2161" y="3949"/>
                    <a:pt x="2206" y="3944"/>
                  </a:cubicBezTo>
                  <a:cubicBezTo>
                    <a:pt x="2273" y="4078"/>
                    <a:pt x="2356" y="4195"/>
                    <a:pt x="2473" y="4295"/>
                  </a:cubicBezTo>
                  <a:cubicBezTo>
                    <a:pt x="2607" y="4412"/>
                    <a:pt x="2774" y="4479"/>
                    <a:pt x="2958" y="4496"/>
                  </a:cubicBezTo>
                  <a:cubicBezTo>
                    <a:pt x="2966" y="4497"/>
                    <a:pt x="2975" y="4498"/>
                    <a:pt x="2986" y="4498"/>
                  </a:cubicBezTo>
                  <a:cubicBezTo>
                    <a:pt x="3334" y="4498"/>
                    <a:pt x="5104" y="3718"/>
                    <a:pt x="5331" y="3410"/>
                  </a:cubicBezTo>
                  <a:cubicBezTo>
                    <a:pt x="5581" y="3109"/>
                    <a:pt x="3643" y="51"/>
                    <a:pt x="2941" y="1"/>
                  </a:cubicBezTo>
                  <a:cubicBezTo>
                    <a:pt x="2934" y="1"/>
                    <a:pt x="2927" y="1"/>
                    <a:pt x="2920"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7"/>
            <p:cNvSpPr/>
            <p:nvPr/>
          </p:nvSpPr>
          <p:spPr>
            <a:xfrm>
              <a:off x="3110239" y="2905940"/>
              <a:ext cx="92155" cy="55216"/>
            </a:xfrm>
            <a:custGeom>
              <a:avLst/>
              <a:gdLst/>
              <a:ahLst/>
              <a:cxnLst/>
              <a:rect l="l" t="t" r="r" b="b"/>
              <a:pathLst>
                <a:path w="2874" h="1722" extrusionOk="0">
                  <a:moveTo>
                    <a:pt x="2874" y="1"/>
                  </a:moveTo>
                  <a:lnTo>
                    <a:pt x="2874" y="1"/>
                  </a:lnTo>
                  <a:cubicBezTo>
                    <a:pt x="2840" y="17"/>
                    <a:pt x="1754" y="251"/>
                    <a:pt x="1337" y="402"/>
                  </a:cubicBezTo>
                  <a:cubicBezTo>
                    <a:pt x="769" y="636"/>
                    <a:pt x="301" y="1053"/>
                    <a:pt x="0" y="1588"/>
                  </a:cubicBezTo>
                  <a:cubicBezTo>
                    <a:pt x="67" y="1638"/>
                    <a:pt x="150" y="1688"/>
                    <a:pt x="234" y="1722"/>
                  </a:cubicBezTo>
                  <a:cubicBezTo>
                    <a:pt x="318" y="1538"/>
                    <a:pt x="652" y="1254"/>
                    <a:pt x="952" y="1037"/>
                  </a:cubicBezTo>
                  <a:cubicBezTo>
                    <a:pt x="1270" y="803"/>
                    <a:pt x="2840" y="17"/>
                    <a:pt x="2874"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7"/>
            <p:cNvSpPr/>
            <p:nvPr/>
          </p:nvSpPr>
          <p:spPr>
            <a:xfrm>
              <a:off x="3132203" y="2941853"/>
              <a:ext cx="80932" cy="39472"/>
            </a:xfrm>
            <a:custGeom>
              <a:avLst/>
              <a:gdLst/>
              <a:ahLst/>
              <a:cxnLst/>
              <a:rect l="l" t="t" r="r" b="b"/>
              <a:pathLst>
                <a:path w="2524" h="1231" extrusionOk="0">
                  <a:moveTo>
                    <a:pt x="2523" y="0"/>
                  </a:moveTo>
                  <a:cubicBezTo>
                    <a:pt x="2473" y="0"/>
                    <a:pt x="1170" y="217"/>
                    <a:pt x="652" y="602"/>
                  </a:cubicBezTo>
                  <a:cubicBezTo>
                    <a:pt x="401" y="785"/>
                    <a:pt x="184" y="986"/>
                    <a:pt x="0" y="1220"/>
                  </a:cubicBezTo>
                  <a:cubicBezTo>
                    <a:pt x="49" y="1227"/>
                    <a:pt x="97" y="1231"/>
                    <a:pt x="145" y="1231"/>
                  </a:cubicBezTo>
                  <a:cubicBezTo>
                    <a:pt x="214" y="1231"/>
                    <a:pt x="283" y="1223"/>
                    <a:pt x="351" y="1203"/>
                  </a:cubicBezTo>
                  <a:lnTo>
                    <a:pt x="2523"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7"/>
            <p:cNvSpPr/>
            <p:nvPr/>
          </p:nvSpPr>
          <p:spPr>
            <a:xfrm>
              <a:off x="3169174" y="2978279"/>
              <a:ext cx="53581" cy="31103"/>
            </a:xfrm>
            <a:custGeom>
              <a:avLst/>
              <a:gdLst/>
              <a:ahLst/>
              <a:cxnLst/>
              <a:rect l="l" t="t" r="r" b="b"/>
              <a:pathLst>
                <a:path w="1671" h="970" extrusionOk="0">
                  <a:moveTo>
                    <a:pt x="1671" y="0"/>
                  </a:moveTo>
                  <a:lnTo>
                    <a:pt x="0" y="618"/>
                  </a:lnTo>
                  <a:cubicBezTo>
                    <a:pt x="67" y="752"/>
                    <a:pt x="150" y="869"/>
                    <a:pt x="267" y="969"/>
                  </a:cubicBezTo>
                  <a:cubicBezTo>
                    <a:pt x="769" y="702"/>
                    <a:pt x="1236" y="385"/>
                    <a:pt x="1671"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7"/>
            <p:cNvSpPr/>
            <p:nvPr/>
          </p:nvSpPr>
          <p:spPr>
            <a:xfrm>
              <a:off x="3236671" y="2058366"/>
              <a:ext cx="404532" cy="955826"/>
            </a:xfrm>
            <a:custGeom>
              <a:avLst/>
              <a:gdLst/>
              <a:ahLst/>
              <a:cxnLst/>
              <a:rect l="l" t="t" r="r" b="b"/>
              <a:pathLst>
                <a:path w="12616" h="29809" extrusionOk="0">
                  <a:moveTo>
                    <a:pt x="5447" y="1"/>
                  </a:moveTo>
                  <a:lnTo>
                    <a:pt x="5564" y="16910"/>
                  </a:lnTo>
                  <a:lnTo>
                    <a:pt x="0" y="24479"/>
                  </a:lnTo>
                  <a:lnTo>
                    <a:pt x="3609" y="29809"/>
                  </a:lnTo>
                  <a:cubicBezTo>
                    <a:pt x="3609" y="29809"/>
                    <a:pt x="12532" y="21872"/>
                    <a:pt x="12615" y="18647"/>
                  </a:cubicBezTo>
                  <a:cubicBezTo>
                    <a:pt x="11245" y="6885"/>
                    <a:pt x="5448" y="1"/>
                    <a:pt x="5447"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7"/>
            <p:cNvSpPr/>
            <p:nvPr/>
          </p:nvSpPr>
          <p:spPr>
            <a:xfrm>
              <a:off x="2768939" y="2896834"/>
              <a:ext cx="144164" cy="112003"/>
            </a:xfrm>
            <a:custGeom>
              <a:avLst/>
              <a:gdLst/>
              <a:ahLst/>
              <a:cxnLst/>
              <a:rect l="l" t="t" r="r" b="b"/>
              <a:pathLst>
                <a:path w="4496" h="3493" extrusionOk="0">
                  <a:moveTo>
                    <a:pt x="2875" y="1"/>
                  </a:moveTo>
                  <a:lnTo>
                    <a:pt x="1" y="1287"/>
                  </a:lnTo>
                  <a:lnTo>
                    <a:pt x="2708" y="3493"/>
                  </a:lnTo>
                  <a:lnTo>
                    <a:pt x="4495" y="2306"/>
                  </a:lnTo>
                  <a:cubicBezTo>
                    <a:pt x="4495" y="2156"/>
                    <a:pt x="2875" y="1"/>
                    <a:pt x="287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7"/>
            <p:cNvSpPr/>
            <p:nvPr/>
          </p:nvSpPr>
          <p:spPr>
            <a:xfrm>
              <a:off x="2471728" y="2058655"/>
              <a:ext cx="547446" cy="928218"/>
            </a:xfrm>
            <a:custGeom>
              <a:avLst/>
              <a:gdLst/>
              <a:ahLst/>
              <a:cxnLst/>
              <a:rect l="l" t="t" r="r" b="b"/>
              <a:pathLst>
                <a:path w="17073" h="28948" extrusionOk="0">
                  <a:moveTo>
                    <a:pt x="13160" y="1"/>
                  </a:moveTo>
                  <a:cubicBezTo>
                    <a:pt x="10953" y="1"/>
                    <a:pt x="1" y="13529"/>
                    <a:pt x="314" y="16166"/>
                  </a:cubicBezTo>
                  <a:cubicBezTo>
                    <a:pt x="615" y="18839"/>
                    <a:pt x="9186" y="28948"/>
                    <a:pt x="9186" y="28948"/>
                  </a:cubicBezTo>
                  <a:lnTo>
                    <a:pt x="13547" y="26575"/>
                  </a:lnTo>
                  <a:lnTo>
                    <a:pt x="8351" y="15781"/>
                  </a:lnTo>
                  <a:cubicBezTo>
                    <a:pt x="8351" y="15781"/>
                    <a:pt x="14784" y="8964"/>
                    <a:pt x="15920" y="6374"/>
                  </a:cubicBezTo>
                  <a:cubicBezTo>
                    <a:pt x="17073" y="3768"/>
                    <a:pt x="15235" y="393"/>
                    <a:pt x="13246" y="8"/>
                  </a:cubicBezTo>
                  <a:cubicBezTo>
                    <a:pt x="13219" y="3"/>
                    <a:pt x="13190" y="1"/>
                    <a:pt x="13160"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7"/>
            <p:cNvSpPr/>
            <p:nvPr/>
          </p:nvSpPr>
          <p:spPr>
            <a:xfrm>
              <a:off x="2819858" y="2950222"/>
              <a:ext cx="163435" cy="199829"/>
            </a:xfrm>
            <a:custGeom>
              <a:avLst/>
              <a:gdLst/>
              <a:ahLst/>
              <a:cxnLst/>
              <a:rect l="l" t="t" r="r" b="b"/>
              <a:pathLst>
                <a:path w="5097" h="6232" extrusionOk="0">
                  <a:moveTo>
                    <a:pt x="3141" y="1"/>
                  </a:moveTo>
                  <a:cubicBezTo>
                    <a:pt x="2178" y="1"/>
                    <a:pt x="928" y="330"/>
                    <a:pt x="334" y="1310"/>
                  </a:cubicBezTo>
                  <a:cubicBezTo>
                    <a:pt x="0" y="1878"/>
                    <a:pt x="652" y="3983"/>
                    <a:pt x="869" y="4468"/>
                  </a:cubicBezTo>
                  <a:cubicBezTo>
                    <a:pt x="1053" y="4902"/>
                    <a:pt x="1370" y="5286"/>
                    <a:pt x="1771" y="5554"/>
                  </a:cubicBezTo>
                  <a:cubicBezTo>
                    <a:pt x="1938" y="5637"/>
                    <a:pt x="2105" y="5721"/>
                    <a:pt x="2272" y="5754"/>
                  </a:cubicBezTo>
                  <a:cubicBezTo>
                    <a:pt x="2467" y="6143"/>
                    <a:pt x="2591" y="6231"/>
                    <a:pt x="2727" y="6231"/>
                  </a:cubicBezTo>
                  <a:cubicBezTo>
                    <a:pt x="2778" y="6231"/>
                    <a:pt x="2831" y="6219"/>
                    <a:pt x="2891" y="6205"/>
                  </a:cubicBezTo>
                  <a:cubicBezTo>
                    <a:pt x="3108" y="6155"/>
                    <a:pt x="2891" y="3983"/>
                    <a:pt x="2974" y="3448"/>
                  </a:cubicBezTo>
                  <a:cubicBezTo>
                    <a:pt x="3024" y="3031"/>
                    <a:pt x="3358" y="1744"/>
                    <a:pt x="3358" y="1744"/>
                  </a:cubicBezTo>
                  <a:cubicBezTo>
                    <a:pt x="3358" y="1744"/>
                    <a:pt x="3459" y="2713"/>
                    <a:pt x="3475" y="2864"/>
                  </a:cubicBezTo>
                  <a:cubicBezTo>
                    <a:pt x="3492" y="2997"/>
                    <a:pt x="3609" y="3214"/>
                    <a:pt x="4127" y="3515"/>
                  </a:cubicBezTo>
                  <a:cubicBezTo>
                    <a:pt x="4287" y="3603"/>
                    <a:pt x="4436" y="3636"/>
                    <a:pt x="4566" y="3636"/>
                  </a:cubicBezTo>
                  <a:cubicBezTo>
                    <a:pt x="4858" y="3636"/>
                    <a:pt x="5056" y="3469"/>
                    <a:pt x="5079" y="3365"/>
                  </a:cubicBezTo>
                  <a:cubicBezTo>
                    <a:pt x="5096" y="3214"/>
                    <a:pt x="4545" y="2613"/>
                    <a:pt x="4545" y="2613"/>
                  </a:cubicBezTo>
                  <a:cubicBezTo>
                    <a:pt x="4545" y="2613"/>
                    <a:pt x="4628" y="675"/>
                    <a:pt x="4361" y="290"/>
                  </a:cubicBezTo>
                  <a:cubicBezTo>
                    <a:pt x="4197" y="121"/>
                    <a:pt x="3722" y="1"/>
                    <a:pt x="3141"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7"/>
            <p:cNvSpPr/>
            <p:nvPr/>
          </p:nvSpPr>
          <p:spPr>
            <a:xfrm>
              <a:off x="2869655" y="3031859"/>
              <a:ext cx="23087" cy="102897"/>
            </a:xfrm>
            <a:custGeom>
              <a:avLst/>
              <a:gdLst/>
              <a:ahLst/>
              <a:cxnLst/>
              <a:rect l="l" t="t" r="r" b="b"/>
              <a:pathLst>
                <a:path w="720" h="3209" extrusionOk="0">
                  <a:moveTo>
                    <a:pt x="502" y="0"/>
                  </a:moveTo>
                  <a:cubicBezTo>
                    <a:pt x="502" y="0"/>
                    <a:pt x="1" y="1504"/>
                    <a:pt x="1" y="2005"/>
                  </a:cubicBezTo>
                  <a:cubicBezTo>
                    <a:pt x="34" y="2339"/>
                    <a:pt x="118" y="2673"/>
                    <a:pt x="218" y="3008"/>
                  </a:cubicBezTo>
                  <a:cubicBezTo>
                    <a:pt x="385" y="3091"/>
                    <a:pt x="552" y="3175"/>
                    <a:pt x="719" y="3208"/>
                  </a:cubicBezTo>
                  <a:cubicBezTo>
                    <a:pt x="586" y="2707"/>
                    <a:pt x="485" y="2206"/>
                    <a:pt x="435" y="1688"/>
                  </a:cubicBezTo>
                  <a:cubicBezTo>
                    <a:pt x="435" y="1186"/>
                    <a:pt x="502" y="0"/>
                    <a:pt x="50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 name="Google Shape;2075;p67"/>
          <p:cNvGrpSpPr/>
          <p:nvPr/>
        </p:nvGrpSpPr>
        <p:grpSpPr>
          <a:xfrm>
            <a:off x="6619977" y="1567226"/>
            <a:ext cx="1362474" cy="3060155"/>
            <a:chOff x="6619977" y="1567226"/>
            <a:chExt cx="1362474" cy="3060155"/>
          </a:xfrm>
        </p:grpSpPr>
        <p:sp>
          <p:nvSpPr>
            <p:cNvPr id="2076" name="Google Shape;2076;p67"/>
            <p:cNvSpPr/>
            <p:nvPr/>
          </p:nvSpPr>
          <p:spPr>
            <a:xfrm>
              <a:off x="7531842" y="4375543"/>
              <a:ext cx="433487" cy="251839"/>
            </a:xfrm>
            <a:custGeom>
              <a:avLst/>
              <a:gdLst/>
              <a:ahLst/>
              <a:cxnLst/>
              <a:rect l="l" t="t" r="r" b="b"/>
              <a:pathLst>
                <a:path w="13519" h="7854" extrusionOk="0">
                  <a:moveTo>
                    <a:pt x="12198" y="0"/>
                  </a:moveTo>
                  <a:lnTo>
                    <a:pt x="6634" y="668"/>
                  </a:lnTo>
                  <a:cubicBezTo>
                    <a:pt x="6634" y="668"/>
                    <a:pt x="7119" y="2055"/>
                    <a:pt x="4846" y="3743"/>
                  </a:cubicBezTo>
                  <a:cubicBezTo>
                    <a:pt x="4061" y="4294"/>
                    <a:pt x="3226" y="4762"/>
                    <a:pt x="2357" y="5146"/>
                  </a:cubicBezTo>
                  <a:cubicBezTo>
                    <a:pt x="285" y="6065"/>
                    <a:pt x="1" y="7853"/>
                    <a:pt x="1" y="7853"/>
                  </a:cubicBezTo>
                  <a:lnTo>
                    <a:pt x="13518" y="5146"/>
                  </a:lnTo>
                  <a:lnTo>
                    <a:pt x="12867" y="2640"/>
                  </a:lnTo>
                  <a:lnTo>
                    <a:pt x="12198"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7"/>
            <p:cNvSpPr/>
            <p:nvPr/>
          </p:nvSpPr>
          <p:spPr>
            <a:xfrm>
              <a:off x="7349167" y="2805769"/>
              <a:ext cx="633284" cy="1609984"/>
            </a:xfrm>
            <a:custGeom>
              <a:avLst/>
              <a:gdLst/>
              <a:ahLst/>
              <a:cxnLst/>
              <a:rect l="l" t="t" r="r" b="b"/>
              <a:pathLst>
                <a:path w="19750" h="50210" extrusionOk="0">
                  <a:moveTo>
                    <a:pt x="8939" y="0"/>
                  </a:moveTo>
                  <a:lnTo>
                    <a:pt x="0" y="2089"/>
                  </a:lnTo>
                  <a:cubicBezTo>
                    <a:pt x="0" y="2089"/>
                    <a:pt x="234" y="3927"/>
                    <a:pt x="602" y="6617"/>
                  </a:cubicBezTo>
                  <a:cubicBezTo>
                    <a:pt x="602" y="6684"/>
                    <a:pt x="619" y="6750"/>
                    <a:pt x="619" y="6817"/>
                  </a:cubicBezTo>
                  <a:cubicBezTo>
                    <a:pt x="635" y="6984"/>
                    <a:pt x="669" y="7135"/>
                    <a:pt x="685" y="7302"/>
                  </a:cubicBezTo>
                  <a:cubicBezTo>
                    <a:pt x="1504" y="13350"/>
                    <a:pt x="2874" y="22958"/>
                    <a:pt x="3843" y="26533"/>
                  </a:cubicBezTo>
                  <a:cubicBezTo>
                    <a:pt x="5297" y="31913"/>
                    <a:pt x="11212" y="49975"/>
                    <a:pt x="11212" y="49975"/>
                  </a:cubicBezTo>
                  <a:lnTo>
                    <a:pt x="19750" y="50209"/>
                  </a:lnTo>
                  <a:cubicBezTo>
                    <a:pt x="19750" y="50209"/>
                    <a:pt x="14754" y="30460"/>
                    <a:pt x="13417" y="25965"/>
                  </a:cubicBezTo>
                  <a:cubicBezTo>
                    <a:pt x="12899" y="22974"/>
                    <a:pt x="11279" y="13501"/>
                    <a:pt x="10159" y="6867"/>
                  </a:cubicBezTo>
                  <a:cubicBezTo>
                    <a:pt x="10159" y="6851"/>
                    <a:pt x="10142" y="6834"/>
                    <a:pt x="10142" y="6817"/>
                  </a:cubicBezTo>
                  <a:cubicBezTo>
                    <a:pt x="10059" y="6349"/>
                    <a:pt x="9992" y="5882"/>
                    <a:pt x="9909" y="5447"/>
                  </a:cubicBezTo>
                  <a:cubicBezTo>
                    <a:pt x="9374" y="2239"/>
                    <a:pt x="8990" y="0"/>
                    <a:pt x="8990"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7"/>
            <p:cNvSpPr/>
            <p:nvPr/>
          </p:nvSpPr>
          <p:spPr>
            <a:xfrm>
              <a:off x="7531842" y="4460195"/>
              <a:ext cx="433487" cy="167187"/>
            </a:xfrm>
            <a:custGeom>
              <a:avLst/>
              <a:gdLst/>
              <a:ahLst/>
              <a:cxnLst/>
              <a:rect l="l" t="t" r="r" b="b"/>
              <a:pathLst>
                <a:path w="13519" h="5214" extrusionOk="0">
                  <a:moveTo>
                    <a:pt x="12867" y="0"/>
                  </a:moveTo>
                  <a:lnTo>
                    <a:pt x="12869" y="8"/>
                  </a:lnTo>
                  <a:lnTo>
                    <a:pt x="12869" y="8"/>
                  </a:lnTo>
                  <a:cubicBezTo>
                    <a:pt x="12874" y="5"/>
                    <a:pt x="12878" y="3"/>
                    <a:pt x="12883" y="0"/>
                  </a:cubicBezTo>
                  <a:close/>
                  <a:moveTo>
                    <a:pt x="12869" y="8"/>
                  </a:moveTo>
                  <a:lnTo>
                    <a:pt x="12869" y="8"/>
                  </a:lnTo>
                  <a:cubicBezTo>
                    <a:pt x="11733" y="629"/>
                    <a:pt x="10079" y="1825"/>
                    <a:pt x="6952" y="2757"/>
                  </a:cubicBezTo>
                  <a:cubicBezTo>
                    <a:pt x="6350" y="2089"/>
                    <a:pt x="5632" y="1537"/>
                    <a:pt x="4846" y="1103"/>
                  </a:cubicBezTo>
                  <a:cubicBezTo>
                    <a:pt x="4061" y="1654"/>
                    <a:pt x="3226" y="2139"/>
                    <a:pt x="2357" y="2506"/>
                  </a:cubicBezTo>
                  <a:cubicBezTo>
                    <a:pt x="285" y="3425"/>
                    <a:pt x="1" y="5213"/>
                    <a:pt x="1" y="5213"/>
                  </a:cubicBezTo>
                  <a:lnTo>
                    <a:pt x="13518" y="2506"/>
                  </a:lnTo>
                  <a:lnTo>
                    <a:pt x="12869" y="8"/>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7"/>
            <p:cNvSpPr/>
            <p:nvPr/>
          </p:nvSpPr>
          <p:spPr>
            <a:xfrm>
              <a:off x="7349167" y="2805769"/>
              <a:ext cx="325780" cy="220222"/>
            </a:xfrm>
            <a:custGeom>
              <a:avLst/>
              <a:gdLst/>
              <a:ahLst/>
              <a:cxnLst/>
              <a:rect l="l" t="t" r="r" b="b"/>
              <a:pathLst>
                <a:path w="10160" h="6868" extrusionOk="0">
                  <a:moveTo>
                    <a:pt x="8939" y="0"/>
                  </a:moveTo>
                  <a:lnTo>
                    <a:pt x="0" y="2089"/>
                  </a:lnTo>
                  <a:cubicBezTo>
                    <a:pt x="0" y="2089"/>
                    <a:pt x="234" y="3927"/>
                    <a:pt x="602" y="6617"/>
                  </a:cubicBezTo>
                  <a:cubicBezTo>
                    <a:pt x="669" y="6717"/>
                    <a:pt x="752" y="6800"/>
                    <a:pt x="819" y="6867"/>
                  </a:cubicBezTo>
                  <a:lnTo>
                    <a:pt x="10159" y="6867"/>
                  </a:lnTo>
                  <a:cubicBezTo>
                    <a:pt x="10159" y="6851"/>
                    <a:pt x="10142" y="6834"/>
                    <a:pt x="10142" y="6817"/>
                  </a:cubicBezTo>
                  <a:cubicBezTo>
                    <a:pt x="10059" y="6349"/>
                    <a:pt x="9992" y="5882"/>
                    <a:pt x="9909" y="5447"/>
                  </a:cubicBezTo>
                  <a:cubicBezTo>
                    <a:pt x="9374" y="2239"/>
                    <a:pt x="8990" y="0"/>
                    <a:pt x="8990" y="0"/>
                  </a:cubicBezTo>
                  <a:close/>
                </a:path>
              </a:pathLst>
            </a:custGeom>
            <a:solidFill>
              <a:srgbClr val="08BC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7"/>
            <p:cNvSpPr/>
            <p:nvPr/>
          </p:nvSpPr>
          <p:spPr>
            <a:xfrm>
              <a:off x="6640884" y="4372850"/>
              <a:ext cx="458658" cy="218074"/>
            </a:xfrm>
            <a:custGeom>
              <a:avLst/>
              <a:gdLst/>
              <a:ahLst/>
              <a:cxnLst/>
              <a:rect l="l" t="t" r="r" b="b"/>
              <a:pathLst>
                <a:path w="14304" h="6801" extrusionOk="0">
                  <a:moveTo>
                    <a:pt x="8923" y="1"/>
                  </a:moveTo>
                  <a:cubicBezTo>
                    <a:pt x="8923" y="1"/>
                    <a:pt x="8823" y="1454"/>
                    <a:pt x="6066" y="2139"/>
                  </a:cubicBezTo>
                  <a:cubicBezTo>
                    <a:pt x="5130" y="2340"/>
                    <a:pt x="4178" y="2457"/>
                    <a:pt x="3225" y="2457"/>
                  </a:cubicBezTo>
                  <a:cubicBezTo>
                    <a:pt x="970" y="2507"/>
                    <a:pt x="1" y="4061"/>
                    <a:pt x="1" y="4061"/>
                  </a:cubicBezTo>
                  <a:lnTo>
                    <a:pt x="13518" y="6801"/>
                  </a:lnTo>
                  <a:lnTo>
                    <a:pt x="13902" y="4228"/>
                  </a:lnTo>
                  <a:lnTo>
                    <a:pt x="14303" y="1521"/>
                  </a:lnTo>
                  <a:lnTo>
                    <a:pt x="8923" y="1"/>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7"/>
            <p:cNvSpPr/>
            <p:nvPr/>
          </p:nvSpPr>
          <p:spPr>
            <a:xfrm>
              <a:off x="6888938" y="2814330"/>
              <a:ext cx="555622" cy="1667316"/>
            </a:xfrm>
            <a:custGeom>
              <a:avLst/>
              <a:gdLst/>
              <a:ahLst/>
              <a:cxnLst/>
              <a:rect l="l" t="t" r="r" b="b"/>
              <a:pathLst>
                <a:path w="17328" h="51998" extrusionOk="0">
                  <a:moveTo>
                    <a:pt x="8238" y="0"/>
                  </a:moveTo>
                  <a:cubicBezTo>
                    <a:pt x="8238" y="0"/>
                    <a:pt x="7653" y="2089"/>
                    <a:pt x="6851" y="5063"/>
                  </a:cubicBezTo>
                  <a:cubicBezTo>
                    <a:pt x="6718" y="5548"/>
                    <a:pt x="6584" y="6032"/>
                    <a:pt x="6450" y="6550"/>
                  </a:cubicBezTo>
                  <a:cubicBezTo>
                    <a:pt x="4863" y="12448"/>
                    <a:pt x="2758" y="20652"/>
                    <a:pt x="2306" y="24027"/>
                  </a:cubicBezTo>
                  <a:cubicBezTo>
                    <a:pt x="1555" y="29541"/>
                    <a:pt x="1" y="48489"/>
                    <a:pt x="1" y="48489"/>
                  </a:cubicBezTo>
                  <a:lnTo>
                    <a:pt x="7787" y="51997"/>
                  </a:lnTo>
                  <a:cubicBezTo>
                    <a:pt x="7787" y="51997"/>
                    <a:pt x="10828" y="31880"/>
                    <a:pt x="11346" y="27202"/>
                  </a:cubicBezTo>
                  <a:cubicBezTo>
                    <a:pt x="12081" y="24027"/>
                    <a:pt x="14537" y="13484"/>
                    <a:pt x="16074" y="6934"/>
                  </a:cubicBezTo>
                  <a:cubicBezTo>
                    <a:pt x="16091" y="6801"/>
                    <a:pt x="16124" y="6684"/>
                    <a:pt x="16158" y="6550"/>
                  </a:cubicBezTo>
                  <a:cubicBezTo>
                    <a:pt x="16843" y="3593"/>
                    <a:pt x="17327" y="1554"/>
                    <a:pt x="17327" y="1554"/>
                  </a:cubicBezTo>
                  <a:lnTo>
                    <a:pt x="17277" y="1538"/>
                  </a:lnTo>
                  <a:lnTo>
                    <a:pt x="8238"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7"/>
            <p:cNvSpPr/>
            <p:nvPr/>
          </p:nvSpPr>
          <p:spPr>
            <a:xfrm>
              <a:off x="7095758" y="2814330"/>
              <a:ext cx="348803" cy="210058"/>
            </a:xfrm>
            <a:custGeom>
              <a:avLst/>
              <a:gdLst/>
              <a:ahLst/>
              <a:cxnLst/>
              <a:rect l="l" t="t" r="r" b="b"/>
              <a:pathLst>
                <a:path w="10878" h="6551" extrusionOk="0">
                  <a:moveTo>
                    <a:pt x="1788" y="0"/>
                  </a:moveTo>
                  <a:cubicBezTo>
                    <a:pt x="1788" y="0"/>
                    <a:pt x="1203" y="2089"/>
                    <a:pt x="384" y="5063"/>
                  </a:cubicBezTo>
                  <a:cubicBezTo>
                    <a:pt x="268" y="5548"/>
                    <a:pt x="134" y="6032"/>
                    <a:pt x="0" y="6550"/>
                  </a:cubicBezTo>
                  <a:lnTo>
                    <a:pt x="9708" y="6550"/>
                  </a:lnTo>
                  <a:cubicBezTo>
                    <a:pt x="10393" y="3593"/>
                    <a:pt x="10877" y="1554"/>
                    <a:pt x="10877" y="1554"/>
                  </a:cubicBezTo>
                  <a:lnTo>
                    <a:pt x="10827" y="1538"/>
                  </a:lnTo>
                  <a:lnTo>
                    <a:pt x="1788"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7"/>
            <p:cNvSpPr/>
            <p:nvPr/>
          </p:nvSpPr>
          <p:spPr>
            <a:xfrm>
              <a:off x="6640884" y="4440892"/>
              <a:ext cx="445800" cy="150032"/>
            </a:xfrm>
            <a:custGeom>
              <a:avLst/>
              <a:gdLst/>
              <a:ahLst/>
              <a:cxnLst/>
              <a:rect l="l" t="t" r="r" b="b"/>
              <a:pathLst>
                <a:path w="13903" h="4679" extrusionOk="0">
                  <a:moveTo>
                    <a:pt x="6066" y="1"/>
                  </a:moveTo>
                  <a:cubicBezTo>
                    <a:pt x="5130" y="218"/>
                    <a:pt x="4178" y="335"/>
                    <a:pt x="3225" y="335"/>
                  </a:cubicBezTo>
                  <a:cubicBezTo>
                    <a:pt x="970" y="385"/>
                    <a:pt x="1" y="1939"/>
                    <a:pt x="1" y="1939"/>
                  </a:cubicBezTo>
                  <a:lnTo>
                    <a:pt x="13518" y="4679"/>
                  </a:lnTo>
                  <a:lnTo>
                    <a:pt x="13902" y="2106"/>
                  </a:lnTo>
                  <a:lnTo>
                    <a:pt x="13902" y="2106"/>
                  </a:lnTo>
                  <a:cubicBezTo>
                    <a:pt x="12954" y="2204"/>
                    <a:pt x="11624" y="2484"/>
                    <a:pt x="9686" y="2484"/>
                  </a:cubicBezTo>
                  <a:cubicBezTo>
                    <a:pt x="8995" y="2484"/>
                    <a:pt x="8226" y="2449"/>
                    <a:pt x="7369" y="2356"/>
                  </a:cubicBezTo>
                  <a:cubicBezTo>
                    <a:pt x="7068" y="1504"/>
                    <a:pt x="6617" y="719"/>
                    <a:pt x="6066"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7"/>
            <p:cNvSpPr/>
            <p:nvPr/>
          </p:nvSpPr>
          <p:spPr>
            <a:xfrm>
              <a:off x="7558648" y="2001034"/>
              <a:ext cx="334887" cy="994400"/>
            </a:xfrm>
            <a:custGeom>
              <a:avLst/>
              <a:gdLst/>
              <a:ahLst/>
              <a:cxnLst/>
              <a:rect l="l" t="t" r="r" b="b"/>
              <a:pathLst>
                <a:path w="10444" h="31012" extrusionOk="0">
                  <a:moveTo>
                    <a:pt x="0" y="1"/>
                  </a:moveTo>
                  <a:lnTo>
                    <a:pt x="8639" y="31012"/>
                  </a:lnTo>
                  <a:lnTo>
                    <a:pt x="10443" y="31012"/>
                  </a:lnTo>
                  <a:lnTo>
                    <a:pt x="1604" y="268"/>
                  </a:lnTo>
                  <a:lnTo>
                    <a:pt x="0"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7"/>
            <p:cNvSpPr/>
            <p:nvPr/>
          </p:nvSpPr>
          <p:spPr>
            <a:xfrm>
              <a:off x="6619977" y="2766650"/>
              <a:ext cx="250235" cy="250235"/>
            </a:xfrm>
            <a:custGeom>
              <a:avLst/>
              <a:gdLst/>
              <a:ahLst/>
              <a:cxnLst/>
              <a:rect l="l" t="t" r="r" b="b"/>
              <a:pathLst>
                <a:path w="7804" h="7804" extrusionOk="0">
                  <a:moveTo>
                    <a:pt x="5548" y="0"/>
                  </a:moveTo>
                  <a:lnTo>
                    <a:pt x="3710" y="2356"/>
                  </a:lnTo>
                  <a:cubicBezTo>
                    <a:pt x="3519" y="2301"/>
                    <a:pt x="3328" y="2278"/>
                    <a:pt x="3143" y="2278"/>
                  </a:cubicBezTo>
                  <a:cubicBezTo>
                    <a:pt x="2372" y="2278"/>
                    <a:pt x="1687" y="2676"/>
                    <a:pt x="1404" y="2824"/>
                  </a:cubicBezTo>
                  <a:cubicBezTo>
                    <a:pt x="1087" y="3008"/>
                    <a:pt x="85" y="4144"/>
                    <a:pt x="419" y="4311"/>
                  </a:cubicBezTo>
                  <a:cubicBezTo>
                    <a:pt x="446" y="4325"/>
                    <a:pt x="478" y="4331"/>
                    <a:pt x="514" y="4331"/>
                  </a:cubicBezTo>
                  <a:cubicBezTo>
                    <a:pt x="924" y="4331"/>
                    <a:pt x="1856" y="3526"/>
                    <a:pt x="1856" y="3526"/>
                  </a:cubicBezTo>
                  <a:lnTo>
                    <a:pt x="2524" y="3292"/>
                  </a:lnTo>
                  <a:lnTo>
                    <a:pt x="2524" y="3292"/>
                  </a:lnTo>
                  <a:cubicBezTo>
                    <a:pt x="2524" y="3292"/>
                    <a:pt x="1" y="5832"/>
                    <a:pt x="118" y="6266"/>
                  </a:cubicBezTo>
                  <a:cubicBezTo>
                    <a:pt x="132" y="6326"/>
                    <a:pt x="169" y="6352"/>
                    <a:pt x="222" y="6352"/>
                  </a:cubicBezTo>
                  <a:cubicBezTo>
                    <a:pt x="646" y="6352"/>
                    <a:pt x="2146" y="4702"/>
                    <a:pt x="2353" y="4702"/>
                  </a:cubicBezTo>
                  <a:cubicBezTo>
                    <a:pt x="2363" y="4702"/>
                    <a:pt x="2370" y="4705"/>
                    <a:pt x="2374" y="4712"/>
                  </a:cubicBezTo>
                  <a:cubicBezTo>
                    <a:pt x="2457" y="4879"/>
                    <a:pt x="435" y="6483"/>
                    <a:pt x="352" y="6884"/>
                  </a:cubicBezTo>
                  <a:cubicBezTo>
                    <a:pt x="297" y="7105"/>
                    <a:pt x="358" y="7189"/>
                    <a:pt x="478" y="7189"/>
                  </a:cubicBezTo>
                  <a:cubicBezTo>
                    <a:pt x="575" y="7189"/>
                    <a:pt x="711" y="7134"/>
                    <a:pt x="853" y="7051"/>
                  </a:cubicBezTo>
                  <a:cubicBezTo>
                    <a:pt x="1179" y="6872"/>
                    <a:pt x="2746" y="5261"/>
                    <a:pt x="2977" y="5261"/>
                  </a:cubicBezTo>
                  <a:cubicBezTo>
                    <a:pt x="2983" y="5261"/>
                    <a:pt x="2988" y="5262"/>
                    <a:pt x="2992" y="5264"/>
                  </a:cubicBezTo>
                  <a:cubicBezTo>
                    <a:pt x="3159" y="5364"/>
                    <a:pt x="853" y="7202"/>
                    <a:pt x="1087" y="7553"/>
                  </a:cubicBezTo>
                  <a:cubicBezTo>
                    <a:pt x="1103" y="7579"/>
                    <a:pt x="1130" y="7591"/>
                    <a:pt x="1165" y="7591"/>
                  </a:cubicBezTo>
                  <a:cubicBezTo>
                    <a:pt x="1599" y="7591"/>
                    <a:pt x="3369" y="5795"/>
                    <a:pt x="3612" y="5795"/>
                  </a:cubicBezTo>
                  <a:cubicBezTo>
                    <a:pt x="3618" y="5795"/>
                    <a:pt x="3623" y="5796"/>
                    <a:pt x="3627" y="5798"/>
                  </a:cubicBezTo>
                  <a:cubicBezTo>
                    <a:pt x="3811" y="5898"/>
                    <a:pt x="1321" y="7736"/>
                    <a:pt x="1789" y="7803"/>
                  </a:cubicBezTo>
                  <a:cubicBezTo>
                    <a:pt x="1792" y="7804"/>
                    <a:pt x="1795" y="7804"/>
                    <a:pt x="1799" y="7804"/>
                  </a:cubicBezTo>
                  <a:cubicBezTo>
                    <a:pt x="2110" y="7804"/>
                    <a:pt x="4385" y="6405"/>
                    <a:pt x="4913" y="5431"/>
                  </a:cubicBezTo>
                  <a:lnTo>
                    <a:pt x="7804" y="2607"/>
                  </a:lnTo>
                  <a:lnTo>
                    <a:pt x="5548"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7"/>
            <p:cNvSpPr/>
            <p:nvPr/>
          </p:nvSpPr>
          <p:spPr>
            <a:xfrm>
              <a:off x="6733038" y="2022902"/>
              <a:ext cx="614622" cy="894870"/>
            </a:xfrm>
            <a:custGeom>
              <a:avLst/>
              <a:gdLst/>
              <a:ahLst/>
              <a:cxnLst/>
              <a:rect l="l" t="t" r="r" b="b"/>
              <a:pathLst>
                <a:path w="19168" h="27908" extrusionOk="0">
                  <a:moveTo>
                    <a:pt x="15795" y="1"/>
                  </a:moveTo>
                  <a:cubicBezTo>
                    <a:pt x="15048" y="1"/>
                    <a:pt x="14315" y="341"/>
                    <a:pt x="13768" y="1174"/>
                  </a:cubicBezTo>
                  <a:cubicBezTo>
                    <a:pt x="11997" y="3847"/>
                    <a:pt x="9290" y="12168"/>
                    <a:pt x="9290" y="12168"/>
                  </a:cubicBezTo>
                  <a:lnTo>
                    <a:pt x="0" y="23296"/>
                  </a:lnTo>
                  <a:lnTo>
                    <a:pt x="3994" y="27907"/>
                  </a:lnTo>
                  <a:cubicBezTo>
                    <a:pt x="3994" y="27907"/>
                    <a:pt x="13117" y="20021"/>
                    <a:pt x="15239" y="17030"/>
                  </a:cubicBezTo>
                  <a:cubicBezTo>
                    <a:pt x="17361" y="14056"/>
                    <a:pt x="19032" y="4833"/>
                    <a:pt x="19098" y="3329"/>
                  </a:cubicBezTo>
                  <a:cubicBezTo>
                    <a:pt x="19167" y="1661"/>
                    <a:pt x="17447" y="1"/>
                    <a:pt x="15795"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7"/>
            <p:cNvSpPr/>
            <p:nvPr/>
          </p:nvSpPr>
          <p:spPr>
            <a:xfrm>
              <a:off x="7040574" y="1993017"/>
              <a:ext cx="716332" cy="950984"/>
            </a:xfrm>
            <a:custGeom>
              <a:avLst/>
              <a:gdLst/>
              <a:ahLst/>
              <a:cxnLst/>
              <a:rect l="l" t="t" r="r" b="b"/>
              <a:pathLst>
                <a:path w="22340" h="29658" extrusionOk="0">
                  <a:moveTo>
                    <a:pt x="14787" y="0"/>
                  </a:moveTo>
                  <a:cubicBezTo>
                    <a:pt x="12515" y="0"/>
                    <a:pt x="7837" y="117"/>
                    <a:pt x="7703" y="117"/>
                  </a:cubicBezTo>
                  <a:cubicBezTo>
                    <a:pt x="7703" y="117"/>
                    <a:pt x="7302" y="167"/>
                    <a:pt x="6767" y="268"/>
                  </a:cubicBezTo>
                  <a:cubicBezTo>
                    <a:pt x="5932" y="435"/>
                    <a:pt x="4595" y="969"/>
                    <a:pt x="4177" y="2106"/>
                  </a:cubicBezTo>
                  <a:cubicBezTo>
                    <a:pt x="3743" y="3292"/>
                    <a:pt x="4044" y="16208"/>
                    <a:pt x="4044" y="16208"/>
                  </a:cubicBezTo>
                  <a:cubicBezTo>
                    <a:pt x="4027" y="16274"/>
                    <a:pt x="986" y="25147"/>
                    <a:pt x="0" y="29641"/>
                  </a:cubicBezTo>
                  <a:lnTo>
                    <a:pt x="0" y="29658"/>
                  </a:lnTo>
                  <a:lnTo>
                    <a:pt x="21855" y="29658"/>
                  </a:lnTo>
                  <a:cubicBezTo>
                    <a:pt x="21855" y="29658"/>
                    <a:pt x="21153" y="25130"/>
                    <a:pt x="20468" y="21671"/>
                  </a:cubicBezTo>
                  <a:cubicBezTo>
                    <a:pt x="19967" y="19182"/>
                    <a:pt x="19967" y="16625"/>
                    <a:pt x="20485" y="14152"/>
                  </a:cubicBezTo>
                  <a:cubicBezTo>
                    <a:pt x="21421" y="9725"/>
                    <a:pt x="22340" y="4495"/>
                    <a:pt x="21287" y="2707"/>
                  </a:cubicBezTo>
                  <a:cubicBezTo>
                    <a:pt x="20451" y="1304"/>
                    <a:pt x="19148" y="802"/>
                    <a:pt x="17761" y="518"/>
                  </a:cubicBezTo>
                  <a:cubicBezTo>
                    <a:pt x="17227" y="401"/>
                    <a:pt x="16692" y="334"/>
                    <a:pt x="16157" y="251"/>
                  </a:cubicBezTo>
                  <a:cubicBezTo>
                    <a:pt x="15990" y="234"/>
                    <a:pt x="15823" y="201"/>
                    <a:pt x="15656" y="184"/>
                  </a:cubicBezTo>
                  <a:cubicBezTo>
                    <a:pt x="15355" y="134"/>
                    <a:pt x="15071" y="67"/>
                    <a:pt x="14787"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7"/>
            <p:cNvSpPr/>
            <p:nvPr/>
          </p:nvSpPr>
          <p:spPr>
            <a:xfrm>
              <a:off x="7396848" y="2305908"/>
              <a:ext cx="136116" cy="156605"/>
            </a:xfrm>
            <a:custGeom>
              <a:avLst/>
              <a:gdLst/>
              <a:ahLst/>
              <a:cxnLst/>
              <a:rect l="l" t="t" r="r" b="b"/>
              <a:pathLst>
                <a:path w="4245" h="4884" extrusionOk="0">
                  <a:moveTo>
                    <a:pt x="0" y="0"/>
                  </a:moveTo>
                  <a:lnTo>
                    <a:pt x="0" y="3409"/>
                  </a:lnTo>
                  <a:cubicBezTo>
                    <a:pt x="0" y="3409"/>
                    <a:pt x="84" y="4394"/>
                    <a:pt x="1421" y="4779"/>
                  </a:cubicBezTo>
                  <a:cubicBezTo>
                    <a:pt x="1681" y="4851"/>
                    <a:pt x="1938" y="4883"/>
                    <a:pt x="2184" y="4883"/>
                  </a:cubicBezTo>
                  <a:cubicBezTo>
                    <a:pt x="3185" y="4883"/>
                    <a:pt x="4003" y="4349"/>
                    <a:pt x="4111" y="3826"/>
                  </a:cubicBezTo>
                  <a:cubicBezTo>
                    <a:pt x="4244" y="3125"/>
                    <a:pt x="4161" y="167"/>
                    <a:pt x="4161" y="84"/>
                  </a:cubicBezTo>
                  <a:lnTo>
                    <a:pt x="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7"/>
            <p:cNvSpPr/>
            <p:nvPr/>
          </p:nvSpPr>
          <p:spPr>
            <a:xfrm>
              <a:off x="7333103" y="2941853"/>
              <a:ext cx="581306" cy="382535"/>
            </a:xfrm>
            <a:custGeom>
              <a:avLst/>
              <a:gdLst/>
              <a:ahLst/>
              <a:cxnLst/>
              <a:rect l="l" t="t" r="r" b="b"/>
              <a:pathLst>
                <a:path w="18129" h="11930" extrusionOk="0">
                  <a:moveTo>
                    <a:pt x="1203" y="0"/>
                  </a:moveTo>
                  <a:cubicBezTo>
                    <a:pt x="518" y="50"/>
                    <a:pt x="0" y="635"/>
                    <a:pt x="17" y="1303"/>
                  </a:cubicBezTo>
                  <a:lnTo>
                    <a:pt x="184" y="10660"/>
                  </a:lnTo>
                  <a:cubicBezTo>
                    <a:pt x="201" y="11362"/>
                    <a:pt x="769" y="11930"/>
                    <a:pt x="1470" y="11930"/>
                  </a:cubicBezTo>
                  <a:lnTo>
                    <a:pt x="16842" y="11930"/>
                  </a:lnTo>
                  <a:cubicBezTo>
                    <a:pt x="17461" y="11930"/>
                    <a:pt x="18012" y="11462"/>
                    <a:pt x="18112" y="10844"/>
                  </a:cubicBezTo>
                  <a:cubicBezTo>
                    <a:pt x="18129" y="10777"/>
                    <a:pt x="18129" y="10710"/>
                    <a:pt x="18129" y="10627"/>
                  </a:cubicBezTo>
                  <a:lnTo>
                    <a:pt x="18129" y="1287"/>
                  </a:lnTo>
                  <a:cubicBezTo>
                    <a:pt x="18129" y="568"/>
                    <a:pt x="17544" y="0"/>
                    <a:pt x="16842"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7"/>
            <p:cNvSpPr/>
            <p:nvPr/>
          </p:nvSpPr>
          <p:spPr>
            <a:xfrm>
              <a:off x="7371132" y="2941853"/>
              <a:ext cx="543277" cy="347713"/>
            </a:xfrm>
            <a:custGeom>
              <a:avLst/>
              <a:gdLst/>
              <a:ahLst/>
              <a:cxnLst/>
              <a:rect l="l" t="t" r="r" b="b"/>
              <a:pathLst>
                <a:path w="16943" h="10844" extrusionOk="0">
                  <a:moveTo>
                    <a:pt x="17" y="0"/>
                  </a:moveTo>
                  <a:cubicBezTo>
                    <a:pt x="0" y="84"/>
                    <a:pt x="0" y="167"/>
                    <a:pt x="0" y="234"/>
                  </a:cubicBezTo>
                  <a:lnTo>
                    <a:pt x="151" y="10176"/>
                  </a:lnTo>
                  <a:cubicBezTo>
                    <a:pt x="151" y="10543"/>
                    <a:pt x="452" y="10844"/>
                    <a:pt x="836" y="10844"/>
                  </a:cubicBezTo>
                  <a:lnTo>
                    <a:pt x="16926" y="10844"/>
                  </a:lnTo>
                  <a:cubicBezTo>
                    <a:pt x="16943" y="10777"/>
                    <a:pt x="16943" y="10710"/>
                    <a:pt x="16943" y="10627"/>
                  </a:cubicBezTo>
                  <a:lnTo>
                    <a:pt x="16943" y="1287"/>
                  </a:lnTo>
                  <a:cubicBezTo>
                    <a:pt x="16943" y="568"/>
                    <a:pt x="16358" y="0"/>
                    <a:pt x="156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7"/>
            <p:cNvSpPr/>
            <p:nvPr/>
          </p:nvSpPr>
          <p:spPr>
            <a:xfrm>
              <a:off x="7336854" y="2001034"/>
              <a:ext cx="273258" cy="971377"/>
            </a:xfrm>
            <a:custGeom>
              <a:avLst/>
              <a:gdLst/>
              <a:ahLst/>
              <a:cxnLst/>
              <a:rect l="l" t="t" r="r" b="b"/>
              <a:pathLst>
                <a:path w="8522" h="30294" extrusionOk="0">
                  <a:moveTo>
                    <a:pt x="6917" y="1"/>
                  </a:moveTo>
                  <a:lnTo>
                    <a:pt x="100" y="29408"/>
                  </a:lnTo>
                  <a:cubicBezTo>
                    <a:pt x="0" y="29859"/>
                    <a:pt x="334" y="30293"/>
                    <a:pt x="802" y="30293"/>
                  </a:cubicBezTo>
                  <a:lnTo>
                    <a:pt x="1404" y="30293"/>
                  </a:lnTo>
                  <a:cubicBezTo>
                    <a:pt x="1738" y="30293"/>
                    <a:pt x="2038" y="30060"/>
                    <a:pt x="2105" y="29725"/>
                  </a:cubicBezTo>
                  <a:lnTo>
                    <a:pt x="2172" y="29391"/>
                  </a:lnTo>
                  <a:lnTo>
                    <a:pt x="8521" y="268"/>
                  </a:lnTo>
                  <a:cubicBezTo>
                    <a:pt x="7987" y="168"/>
                    <a:pt x="7452" y="84"/>
                    <a:pt x="69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7"/>
            <p:cNvSpPr/>
            <p:nvPr/>
          </p:nvSpPr>
          <p:spPr>
            <a:xfrm>
              <a:off x="7219497" y="1567226"/>
              <a:ext cx="338638" cy="337965"/>
            </a:xfrm>
            <a:custGeom>
              <a:avLst/>
              <a:gdLst/>
              <a:ahLst/>
              <a:cxnLst/>
              <a:rect l="l" t="t" r="r" b="b"/>
              <a:pathLst>
                <a:path w="10561" h="10540" extrusionOk="0">
                  <a:moveTo>
                    <a:pt x="4185" y="0"/>
                  </a:moveTo>
                  <a:cubicBezTo>
                    <a:pt x="3539" y="0"/>
                    <a:pt x="2902" y="109"/>
                    <a:pt x="2307" y="364"/>
                  </a:cubicBezTo>
                  <a:cubicBezTo>
                    <a:pt x="1003" y="898"/>
                    <a:pt x="1" y="2235"/>
                    <a:pt x="135" y="3638"/>
                  </a:cubicBezTo>
                  <a:cubicBezTo>
                    <a:pt x="151" y="3722"/>
                    <a:pt x="168" y="3789"/>
                    <a:pt x="168" y="3872"/>
                  </a:cubicBezTo>
                  <a:cubicBezTo>
                    <a:pt x="569" y="6629"/>
                    <a:pt x="2891" y="9169"/>
                    <a:pt x="5531" y="9988"/>
                  </a:cubicBezTo>
                  <a:lnTo>
                    <a:pt x="7035" y="10539"/>
                  </a:lnTo>
                  <a:cubicBezTo>
                    <a:pt x="7018" y="9704"/>
                    <a:pt x="7503" y="8952"/>
                    <a:pt x="8071" y="8317"/>
                  </a:cubicBezTo>
                  <a:cubicBezTo>
                    <a:pt x="8155" y="8217"/>
                    <a:pt x="8238" y="8133"/>
                    <a:pt x="8322" y="8050"/>
                  </a:cubicBezTo>
                  <a:cubicBezTo>
                    <a:pt x="8990" y="7364"/>
                    <a:pt x="9742" y="6713"/>
                    <a:pt x="10110" y="5827"/>
                  </a:cubicBezTo>
                  <a:cubicBezTo>
                    <a:pt x="10561" y="4691"/>
                    <a:pt x="10243" y="3321"/>
                    <a:pt x="9475" y="2352"/>
                  </a:cubicBezTo>
                  <a:cubicBezTo>
                    <a:pt x="8723" y="1383"/>
                    <a:pt x="7587" y="748"/>
                    <a:pt x="6417" y="380"/>
                  </a:cubicBezTo>
                  <a:cubicBezTo>
                    <a:pt x="5698" y="147"/>
                    <a:pt x="4936" y="0"/>
                    <a:pt x="4185" y="0"/>
                  </a:cubicBezTo>
                  <a:close/>
                </a:path>
              </a:pathLst>
            </a:custGeom>
            <a:solidFill>
              <a:srgbClr val="CE4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7"/>
            <p:cNvSpPr/>
            <p:nvPr/>
          </p:nvSpPr>
          <p:spPr>
            <a:xfrm>
              <a:off x="7225397" y="1632992"/>
              <a:ext cx="279158" cy="272200"/>
            </a:xfrm>
            <a:custGeom>
              <a:avLst/>
              <a:gdLst/>
              <a:ahLst/>
              <a:cxnLst/>
              <a:rect l="l" t="t" r="r" b="b"/>
              <a:pathLst>
                <a:path w="8706" h="8489" extrusionOk="0">
                  <a:moveTo>
                    <a:pt x="1070" y="0"/>
                  </a:moveTo>
                  <a:lnTo>
                    <a:pt x="1070" y="17"/>
                  </a:lnTo>
                  <a:cubicBezTo>
                    <a:pt x="184" y="1069"/>
                    <a:pt x="1" y="2540"/>
                    <a:pt x="602" y="3776"/>
                  </a:cubicBezTo>
                  <a:cubicBezTo>
                    <a:pt x="1538" y="5714"/>
                    <a:pt x="3342" y="7318"/>
                    <a:pt x="5347" y="7937"/>
                  </a:cubicBezTo>
                  <a:lnTo>
                    <a:pt x="6851" y="8488"/>
                  </a:lnTo>
                  <a:cubicBezTo>
                    <a:pt x="6834" y="7369"/>
                    <a:pt x="7252" y="6333"/>
                    <a:pt x="7770" y="5380"/>
                  </a:cubicBezTo>
                  <a:cubicBezTo>
                    <a:pt x="8255" y="4495"/>
                    <a:pt x="8706" y="3659"/>
                    <a:pt x="8338" y="2607"/>
                  </a:cubicBezTo>
                  <a:cubicBezTo>
                    <a:pt x="8138" y="2072"/>
                    <a:pt x="7670" y="1437"/>
                    <a:pt x="7102" y="1237"/>
                  </a:cubicBezTo>
                  <a:cubicBezTo>
                    <a:pt x="6871" y="1158"/>
                    <a:pt x="6617" y="1128"/>
                    <a:pt x="6356" y="1128"/>
                  </a:cubicBezTo>
                  <a:cubicBezTo>
                    <a:pt x="5843" y="1128"/>
                    <a:pt x="5300" y="1243"/>
                    <a:pt x="4846" y="1320"/>
                  </a:cubicBezTo>
                  <a:cubicBezTo>
                    <a:pt x="4360" y="1397"/>
                    <a:pt x="3866" y="1475"/>
                    <a:pt x="3380" y="1475"/>
                  </a:cubicBezTo>
                  <a:cubicBezTo>
                    <a:pt x="3131" y="1475"/>
                    <a:pt x="2884" y="1455"/>
                    <a:pt x="2641" y="1404"/>
                  </a:cubicBezTo>
                  <a:cubicBezTo>
                    <a:pt x="1922" y="1237"/>
                    <a:pt x="1220" y="735"/>
                    <a:pt x="1070" y="0"/>
                  </a:cubicBezTo>
                  <a:close/>
                </a:path>
              </a:pathLst>
            </a:custGeom>
            <a:solidFill>
              <a:srgbClr val="AD42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7"/>
            <p:cNvSpPr/>
            <p:nvPr/>
          </p:nvSpPr>
          <p:spPr>
            <a:xfrm>
              <a:off x="7257558" y="1993017"/>
              <a:ext cx="285058" cy="202555"/>
            </a:xfrm>
            <a:custGeom>
              <a:avLst/>
              <a:gdLst/>
              <a:ahLst/>
              <a:cxnLst/>
              <a:rect l="l" t="t" r="r" b="b"/>
              <a:pathLst>
                <a:path w="8890" h="6317" extrusionOk="0">
                  <a:moveTo>
                    <a:pt x="8020" y="0"/>
                  </a:moveTo>
                  <a:cubicBezTo>
                    <a:pt x="5748" y="0"/>
                    <a:pt x="1086" y="117"/>
                    <a:pt x="936" y="117"/>
                  </a:cubicBezTo>
                  <a:cubicBezTo>
                    <a:pt x="936" y="117"/>
                    <a:pt x="535" y="167"/>
                    <a:pt x="0" y="268"/>
                  </a:cubicBezTo>
                  <a:cubicBezTo>
                    <a:pt x="501" y="2139"/>
                    <a:pt x="1604" y="5848"/>
                    <a:pt x="2707" y="6316"/>
                  </a:cubicBezTo>
                  <a:cubicBezTo>
                    <a:pt x="4495" y="6132"/>
                    <a:pt x="7686" y="2624"/>
                    <a:pt x="8889" y="184"/>
                  </a:cubicBezTo>
                  <a:cubicBezTo>
                    <a:pt x="8588" y="134"/>
                    <a:pt x="8304" y="67"/>
                    <a:pt x="8020"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7"/>
            <p:cNvSpPr/>
            <p:nvPr/>
          </p:nvSpPr>
          <p:spPr>
            <a:xfrm>
              <a:off x="7220587" y="1660824"/>
              <a:ext cx="301122" cy="502042"/>
            </a:xfrm>
            <a:custGeom>
              <a:avLst/>
              <a:gdLst/>
              <a:ahLst/>
              <a:cxnLst/>
              <a:rect l="l" t="t" r="r" b="b"/>
              <a:pathLst>
                <a:path w="9391" h="15657" extrusionOk="0">
                  <a:moveTo>
                    <a:pt x="1170" y="1"/>
                  </a:moveTo>
                  <a:cubicBezTo>
                    <a:pt x="869" y="318"/>
                    <a:pt x="669" y="887"/>
                    <a:pt x="635" y="2006"/>
                  </a:cubicBezTo>
                  <a:cubicBezTo>
                    <a:pt x="735" y="4028"/>
                    <a:pt x="0" y="3560"/>
                    <a:pt x="17" y="4044"/>
                  </a:cubicBezTo>
                  <a:cubicBezTo>
                    <a:pt x="34" y="4262"/>
                    <a:pt x="502" y="4312"/>
                    <a:pt x="602" y="4913"/>
                  </a:cubicBezTo>
                  <a:cubicBezTo>
                    <a:pt x="719" y="5665"/>
                    <a:pt x="719" y="6501"/>
                    <a:pt x="936" y="6684"/>
                  </a:cubicBezTo>
                  <a:cubicBezTo>
                    <a:pt x="1144" y="6870"/>
                    <a:pt x="1523" y="6963"/>
                    <a:pt x="2012" y="6963"/>
                  </a:cubicBezTo>
                  <a:cubicBezTo>
                    <a:pt x="2272" y="6963"/>
                    <a:pt x="2562" y="6937"/>
                    <a:pt x="2874" y="6885"/>
                  </a:cubicBezTo>
                  <a:cubicBezTo>
                    <a:pt x="2958" y="6868"/>
                    <a:pt x="3041" y="6851"/>
                    <a:pt x="3141" y="6835"/>
                  </a:cubicBezTo>
                  <a:cubicBezTo>
                    <a:pt x="3152" y="6834"/>
                    <a:pt x="3163" y="6834"/>
                    <a:pt x="3173" y="6834"/>
                  </a:cubicBezTo>
                  <a:cubicBezTo>
                    <a:pt x="3773" y="6834"/>
                    <a:pt x="3676" y="8259"/>
                    <a:pt x="3693" y="8489"/>
                  </a:cubicBezTo>
                  <a:cubicBezTo>
                    <a:pt x="3726" y="8740"/>
                    <a:pt x="3843" y="9425"/>
                    <a:pt x="3359" y="9959"/>
                  </a:cubicBezTo>
                  <a:cubicBezTo>
                    <a:pt x="3025" y="10327"/>
                    <a:pt x="2089" y="10477"/>
                    <a:pt x="2089" y="10477"/>
                  </a:cubicBezTo>
                  <a:cubicBezTo>
                    <a:pt x="2089" y="10477"/>
                    <a:pt x="3158" y="15423"/>
                    <a:pt x="4144" y="15657"/>
                  </a:cubicBezTo>
                  <a:cubicBezTo>
                    <a:pt x="5497" y="15105"/>
                    <a:pt x="8488" y="12081"/>
                    <a:pt x="9390" y="10427"/>
                  </a:cubicBezTo>
                  <a:cubicBezTo>
                    <a:pt x="8371" y="10093"/>
                    <a:pt x="7753" y="9308"/>
                    <a:pt x="7436" y="8339"/>
                  </a:cubicBezTo>
                  <a:cubicBezTo>
                    <a:pt x="7101" y="7369"/>
                    <a:pt x="7001" y="4045"/>
                    <a:pt x="7001" y="4044"/>
                  </a:cubicBezTo>
                  <a:lnTo>
                    <a:pt x="7001" y="4044"/>
                  </a:lnTo>
                  <a:cubicBezTo>
                    <a:pt x="7001" y="4044"/>
                    <a:pt x="7077" y="4082"/>
                    <a:pt x="7217" y="4082"/>
                  </a:cubicBezTo>
                  <a:cubicBezTo>
                    <a:pt x="7339" y="4082"/>
                    <a:pt x="7509" y="4053"/>
                    <a:pt x="7720" y="3944"/>
                  </a:cubicBezTo>
                  <a:cubicBezTo>
                    <a:pt x="8171" y="3710"/>
                    <a:pt x="8538" y="1588"/>
                    <a:pt x="7803" y="1421"/>
                  </a:cubicBezTo>
                  <a:cubicBezTo>
                    <a:pt x="7718" y="1400"/>
                    <a:pt x="7636" y="1390"/>
                    <a:pt x="7557" y="1390"/>
                  </a:cubicBezTo>
                  <a:cubicBezTo>
                    <a:pt x="7009" y="1390"/>
                    <a:pt x="6638" y="1889"/>
                    <a:pt x="6433" y="2708"/>
                  </a:cubicBezTo>
                  <a:cubicBezTo>
                    <a:pt x="5748" y="2123"/>
                    <a:pt x="5548" y="1922"/>
                    <a:pt x="4645" y="1605"/>
                  </a:cubicBezTo>
                  <a:cubicBezTo>
                    <a:pt x="3893" y="1338"/>
                    <a:pt x="1738" y="1538"/>
                    <a:pt x="1420" y="953"/>
                  </a:cubicBezTo>
                  <a:cubicBezTo>
                    <a:pt x="1170" y="536"/>
                    <a:pt x="1220" y="118"/>
                    <a:pt x="1170"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7"/>
            <p:cNvSpPr/>
            <p:nvPr/>
          </p:nvSpPr>
          <p:spPr>
            <a:xfrm>
              <a:off x="7287538" y="1770134"/>
              <a:ext cx="234171" cy="392732"/>
            </a:xfrm>
            <a:custGeom>
              <a:avLst/>
              <a:gdLst/>
              <a:ahLst/>
              <a:cxnLst/>
              <a:rect l="l" t="t" r="r" b="b"/>
              <a:pathLst>
                <a:path w="7303" h="12248" extrusionOk="0">
                  <a:moveTo>
                    <a:pt x="4462" y="1"/>
                  </a:moveTo>
                  <a:cubicBezTo>
                    <a:pt x="4412" y="318"/>
                    <a:pt x="4345" y="518"/>
                    <a:pt x="4312" y="669"/>
                  </a:cubicBezTo>
                  <a:cubicBezTo>
                    <a:pt x="3643" y="2774"/>
                    <a:pt x="1755" y="3309"/>
                    <a:pt x="1053" y="3426"/>
                  </a:cubicBezTo>
                  <a:cubicBezTo>
                    <a:pt x="1064" y="3425"/>
                    <a:pt x="1075" y="3425"/>
                    <a:pt x="1085" y="3425"/>
                  </a:cubicBezTo>
                  <a:cubicBezTo>
                    <a:pt x="1685" y="3425"/>
                    <a:pt x="1588" y="4850"/>
                    <a:pt x="1605" y="5080"/>
                  </a:cubicBezTo>
                  <a:cubicBezTo>
                    <a:pt x="1638" y="5331"/>
                    <a:pt x="1638" y="6032"/>
                    <a:pt x="1271" y="6550"/>
                  </a:cubicBezTo>
                  <a:cubicBezTo>
                    <a:pt x="987" y="6951"/>
                    <a:pt x="1" y="7068"/>
                    <a:pt x="1" y="7068"/>
                  </a:cubicBezTo>
                  <a:cubicBezTo>
                    <a:pt x="1" y="7068"/>
                    <a:pt x="1070" y="12014"/>
                    <a:pt x="2056" y="12248"/>
                  </a:cubicBezTo>
                  <a:cubicBezTo>
                    <a:pt x="3409" y="11696"/>
                    <a:pt x="6400" y="8672"/>
                    <a:pt x="7302" y="7018"/>
                  </a:cubicBezTo>
                  <a:cubicBezTo>
                    <a:pt x="6283" y="6684"/>
                    <a:pt x="5665" y="5899"/>
                    <a:pt x="5348" y="4930"/>
                  </a:cubicBezTo>
                  <a:cubicBezTo>
                    <a:pt x="5013" y="3960"/>
                    <a:pt x="4913" y="635"/>
                    <a:pt x="4913" y="635"/>
                  </a:cubicBezTo>
                  <a:cubicBezTo>
                    <a:pt x="4913" y="635"/>
                    <a:pt x="4562" y="535"/>
                    <a:pt x="446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7"/>
            <p:cNvSpPr/>
            <p:nvPr/>
          </p:nvSpPr>
          <p:spPr>
            <a:xfrm>
              <a:off x="7438084" y="1720176"/>
              <a:ext cx="32738" cy="53741"/>
            </a:xfrm>
            <a:custGeom>
              <a:avLst/>
              <a:gdLst/>
              <a:ahLst/>
              <a:cxnLst/>
              <a:rect l="l" t="t" r="r" b="b"/>
              <a:pathLst>
                <a:path w="1021" h="1676" extrusionOk="0">
                  <a:moveTo>
                    <a:pt x="807" y="1"/>
                  </a:moveTo>
                  <a:cubicBezTo>
                    <a:pt x="727" y="1"/>
                    <a:pt x="624" y="30"/>
                    <a:pt x="502" y="122"/>
                  </a:cubicBezTo>
                  <a:cubicBezTo>
                    <a:pt x="68" y="439"/>
                    <a:pt x="1" y="1675"/>
                    <a:pt x="452" y="1675"/>
                  </a:cubicBezTo>
                  <a:cubicBezTo>
                    <a:pt x="920" y="1675"/>
                    <a:pt x="937" y="907"/>
                    <a:pt x="619" y="823"/>
                  </a:cubicBezTo>
                  <a:cubicBezTo>
                    <a:pt x="552" y="807"/>
                    <a:pt x="485" y="790"/>
                    <a:pt x="419" y="790"/>
                  </a:cubicBezTo>
                  <a:cubicBezTo>
                    <a:pt x="419" y="790"/>
                    <a:pt x="484" y="88"/>
                    <a:pt x="1002" y="88"/>
                  </a:cubicBezTo>
                  <a:cubicBezTo>
                    <a:pt x="1008" y="88"/>
                    <a:pt x="1014" y="88"/>
                    <a:pt x="1020" y="88"/>
                  </a:cubicBezTo>
                  <a:cubicBezTo>
                    <a:pt x="1020" y="88"/>
                    <a:pt x="946" y="1"/>
                    <a:pt x="807"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7"/>
            <p:cNvSpPr/>
            <p:nvPr/>
          </p:nvSpPr>
          <p:spPr>
            <a:xfrm>
              <a:off x="7260764" y="1738838"/>
              <a:ext cx="23600" cy="23824"/>
            </a:xfrm>
            <a:custGeom>
              <a:avLst/>
              <a:gdLst/>
              <a:ahLst/>
              <a:cxnLst/>
              <a:rect l="l" t="t" r="r" b="b"/>
              <a:pathLst>
                <a:path w="736" h="743" extrusionOk="0">
                  <a:moveTo>
                    <a:pt x="405" y="1"/>
                  </a:moveTo>
                  <a:cubicBezTo>
                    <a:pt x="387" y="1"/>
                    <a:pt x="369" y="3"/>
                    <a:pt x="351" y="7"/>
                  </a:cubicBezTo>
                  <a:cubicBezTo>
                    <a:pt x="318" y="7"/>
                    <a:pt x="268" y="7"/>
                    <a:pt x="218" y="41"/>
                  </a:cubicBezTo>
                  <a:cubicBezTo>
                    <a:pt x="84" y="91"/>
                    <a:pt x="0" y="225"/>
                    <a:pt x="0" y="375"/>
                  </a:cubicBezTo>
                  <a:cubicBezTo>
                    <a:pt x="0" y="408"/>
                    <a:pt x="0" y="442"/>
                    <a:pt x="17" y="475"/>
                  </a:cubicBezTo>
                  <a:cubicBezTo>
                    <a:pt x="34" y="525"/>
                    <a:pt x="67" y="592"/>
                    <a:pt x="117" y="642"/>
                  </a:cubicBezTo>
                  <a:lnTo>
                    <a:pt x="184" y="692"/>
                  </a:lnTo>
                  <a:cubicBezTo>
                    <a:pt x="251" y="726"/>
                    <a:pt x="301" y="743"/>
                    <a:pt x="368" y="743"/>
                  </a:cubicBezTo>
                  <a:cubicBezTo>
                    <a:pt x="418" y="743"/>
                    <a:pt x="468" y="726"/>
                    <a:pt x="518" y="709"/>
                  </a:cubicBezTo>
                  <a:cubicBezTo>
                    <a:pt x="652" y="642"/>
                    <a:pt x="736" y="509"/>
                    <a:pt x="736" y="358"/>
                  </a:cubicBezTo>
                  <a:lnTo>
                    <a:pt x="719" y="275"/>
                  </a:lnTo>
                  <a:cubicBezTo>
                    <a:pt x="702" y="208"/>
                    <a:pt x="669" y="141"/>
                    <a:pt x="619" y="108"/>
                  </a:cubicBezTo>
                  <a:cubicBezTo>
                    <a:pt x="602" y="91"/>
                    <a:pt x="569" y="58"/>
                    <a:pt x="535" y="41"/>
                  </a:cubicBezTo>
                  <a:cubicBezTo>
                    <a:pt x="498" y="16"/>
                    <a:pt x="453" y="1"/>
                    <a:pt x="40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7"/>
            <p:cNvSpPr/>
            <p:nvPr/>
          </p:nvSpPr>
          <p:spPr>
            <a:xfrm>
              <a:off x="7251658" y="1813005"/>
              <a:ext cx="48258" cy="23247"/>
            </a:xfrm>
            <a:custGeom>
              <a:avLst/>
              <a:gdLst/>
              <a:ahLst/>
              <a:cxnLst/>
              <a:rect l="l" t="t" r="r" b="b"/>
              <a:pathLst>
                <a:path w="1505" h="725" extrusionOk="0">
                  <a:moveTo>
                    <a:pt x="1504" y="0"/>
                  </a:moveTo>
                  <a:lnTo>
                    <a:pt x="1504" y="0"/>
                  </a:lnTo>
                  <a:cubicBezTo>
                    <a:pt x="1270" y="100"/>
                    <a:pt x="1036" y="167"/>
                    <a:pt x="786" y="201"/>
                  </a:cubicBezTo>
                  <a:cubicBezTo>
                    <a:pt x="335" y="251"/>
                    <a:pt x="0" y="268"/>
                    <a:pt x="0" y="268"/>
                  </a:cubicBezTo>
                  <a:cubicBezTo>
                    <a:pt x="0" y="268"/>
                    <a:pt x="310" y="725"/>
                    <a:pt x="749" y="725"/>
                  </a:cubicBezTo>
                  <a:cubicBezTo>
                    <a:pt x="778" y="725"/>
                    <a:pt x="806" y="723"/>
                    <a:pt x="836" y="719"/>
                  </a:cubicBezTo>
                  <a:cubicBezTo>
                    <a:pt x="1187" y="669"/>
                    <a:pt x="1471" y="368"/>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7"/>
            <p:cNvSpPr/>
            <p:nvPr/>
          </p:nvSpPr>
          <p:spPr>
            <a:xfrm>
              <a:off x="7258071" y="1715463"/>
              <a:ext cx="38093" cy="18277"/>
            </a:xfrm>
            <a:custGeom>
              <a:avLst/>
              <a:gdLst/>
              <a:ahLst/>
              <a:cxnLst/>
              <a:rect l="l" t="t" r="r" b="b"/>
              <a:pathLst>
                <a:path w="1188" h="570" extrusionOk="0">
                  <a:moveTo>
                    <a:pt x="565" y="1"/>
                  </a:moveTo>
                  <a:cubicBezTo>
                    <a:pt x="257" y="1"/>
                    <a:pt x="1" y="369"/>
                    <a:pt x="1" y="369"/>
                  </a:cubicBezTo>
                  <a:cubicBezTo>
                    <a:pt x="130" y="336"/>
                    <a:pt x="260" y="318"/>
                    <a:pt x="385" y="318"/>
                  </a:cubicBezTo>
                  <a:cubicBezTo>
                    <a:pt x="453" y="318"/>
                    <a:pt x="521" y="324"/>
                    <a:pt x="586" y="335"/>
                  </a:cubicBezTo>
                  <a:cubicBezTo>
                    <a:pt x="803" y="369"/>
                    <a:pt x="1003" y="452"/>
                    <a:pt x="1187" y="569"/>
                  </a:cubicBezTo>
                  <a:cubicBezTo>
                    <a:pt x="1187" y="569"/>
                    <a:pt x="1003" y="1"/>
                    <a:pt x="586" y="1"/>
                  </a:cubicBezTo>
                  <a:cubicBezTo>
                    <a:pt x="579" y="1"/>
                    <a:pt x="572" y="1"/>
                    <a:pt x="56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7"/>
            <p:cNvSpPr/>
            <p:nvPr/>
          </p:nvSpPr>
          <p:spPr>
            <a:xfrm>
              <a:off x="7336854" y="2001034"/>
              <a:ext cx="577555" cy="1288532"/>
            </a:xfrm>
            <a:custGeom>
              <a:avLst/>
              <a:gdLst/>
              <a:ahLst/>
              <a:cxnLst/>
              <a:rect l="l" t="t" r="r" b="b"/>
              <a:pathLst>
                <a:path w="18012" h="40185" extrusionOk="0">
                  <a:moveTo>
                    <a:pt x="6917" y="1"/>
                  </a:moveTo>
                  <a:lnTo>
                    <a:pt x="100" y="29408"/>
                  </a:lnTo>
                  <a:cubicBezTo>
                    <a:pt x="0" y="29859"/>
                    <a:pt x="334" y="30293"/>
                    <a:pt x="802" y="30293"/>
                  </a:cubicBezTo>
                  <a:lnTo>
                    <a:pt x="1086" y="30293"/>
                  </a:lnTo>
                  <a:lnTo>
                    <a:pt x="1220" y="39517"/>
                  </a:lnTo>
                  <a:cubicBezTo>
                    <a:pt x="1220" y="39884"/>
                    <a:pt x="1521" y="40185"/>
                    <a:pt x="1905" y="40185"/>
                  </a:cubicBezTo>
                  <a:lnTo>
                    <a:pt x="17995" y="40185"/>
                  </a:lnTo>
                  <a:cubicBezTo>
                    <a:pt x="18012" y="40118"/>
                    <a:pt x="18012" y="40051"/>
                    <a:pt x="18012" y="39968"/>
                  </a:cubicBezTo>
                  <a:lnTo>
                    <a:pt x="18012" y="30628"/>
                  </a:lnTo>
                  <a:cubicBezTo>
                    <a:pt x="18012" y="29909"/>
                    <a:pt x="17427" y="29341"/>
                    <a:pt x="16725" y="29341"/>
                  </a:cubicBezTo>
                  <a:lnTo>
                    <a:pt x="2189" y="29341"/>
                  </a:lnTo>
                  <a:lnTo>
                    <a:pt x="8521" y="268"/>
                  </a:lnTo>
                  <a:cubicBezTo>
                    <a:pt x="7987" y="168"/>
                    <a:pt x="7452" y="84"/>
                    <a:pt x="6917" y="1"/>
                  </a:cubicBezTo>
                  <a:close/>
                </a:path>
              </a:pathLst>
            </a:custGeom>
            <a:solidFill>
              <a:srgbClr val="D1D1D1">
                <a:alpha val="406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7"/>
            <p:cNvSpPr/>
            <p:nvPr/>
          </p:nvSpPr>
          <p:spPr>
            <a:xfrm>
              <a:off x="7539537" y="3014705"/>
              <a:ext cx="184694" cy="282300"/>
            </a:xfrm>
            <a:custGeom>
              <a:avLst/>
              <a:gdLst/>
              <a:ahLst/>
              <a:cxnLst/>
              <a:rect l="l" t="t" r="r" b="b"/>
              <a:pathLst>
                <a:path w="5760" h="8804" extrusionOk="0">
                  <a:moveTo>
                    <a:pt x="2484" y="0"/>
                  </a:moveTo>
                  <a:lnTo>
                    <a:pt x="2150" y="2958"/>
                  </a:lnTo>
                  <a:cubicBezTo>
                    <a:pt x="1164" y="3242"/>
                    <a:pt x="630" y="4228"/>
                    <a:pt x="446" y="4562"/>
                  </a:cubicBezTo>
                  <a:cubicBezTo>
                    <a:pt x="264" y="4892"/>
                    <a:pt x="1" y="6350"/>
                    <a:pt x="350" y="6350"/>
                  </a:cubicBezTo>
                  <a:cubicBezTo>
                    <a:pt x="354" y="6350"/>
                    <a:pt x="358" y="6350"/>
                    <a:pt x="362" y="6350"/>
                  </a:cubicBezTo>
                  <a:cubicBezTo>
                    <a:pt x="747" y="6316"/>
                    <a:pt x="1181" y="4929"/>
                    <a:pt x="1181" y="4929"/>
                  </a:cubicBezTo>
                  <a:lnTo>
                    <a:pt x="1632" y="4378"/>
                  </a:lnTo>
                  <a:lnTo>
                    <a:pt x="1632" y="4378"/>
                  </a:lnTo>
                  <a:cubicBezTo>
                    <a:pt x="1632" y="4379"/>
                    <a:pt x="814" y="7853"/>
                    <a:pt x="1131" y="8171"/>
                  </a:cubicBezTo>
                  <a:cubicBezTo>
                    <a:pt x="1157" y="8196"/>
                    <a:pt x="1184" y="8208"/>
                    <a:pt x="1211" y="8208"/>
                  </a:cubicBezTo>
                  <a:cubicBezTo>
                    <a:pt x="1605" y="8208"/>
                    <a:pt x="2061" y="5662"/>
                    <a:pt x="2225" y="5662"/>
                  </a:cubicBezTo>
                  <a:cubicBezTo>
                    <a:pt x="2228" y="5662"/>
                    <a:pt x="2231" y="5663"/>
                    <a:pt x="2234" y="5665"/>
                  </a:cubicBezTo>
                  <a:cubicBezTo>
                    <a:pt x="2401" y="5765"/>
                    <a:pt x="1515" y="8188"/>
                    <a:pt x="1649" y="8589"/>
                  </a:cubicBezTo>
                  <a:cubicBezTo>
                    <a:pt x="1702" y="8741"/>
                    <a:pt x="1765" y="8804"/>
                    <a:pt x="1834" y="8804"/>
                  </a:cubicBezTo>
                  <a:cubicBezTo>
                    <a:pt x="1939" y="8804"/>
                    <a:pt x="2056" y="8657"/>
                    <a:pt x="2167" y="8455"/>
                  </a:cubicBezTo>
                  <a:cubicBezTo>
                    <a:pt x="2351" y="8137"/>
                    <a:pt x="2869" y="5832"/>
                    <a:pt x="3069" y="5815"/>
                  </a:cubicBezTo>
                  <a:cubicBezTo>
                    <a:pt x="3070" y="5815"/>
                    <a:pt x="3070" y="5815"/>
                    <a:pt x="3071" y="5815"/>
                  </a:cubicBezTo>
                  <a:cubicBezTo>
                    <a:pt x="3247" y="5815"/>
                    <a:pt x="2252" y="8589"/>
                    <a:pt x="2618" y="8772"/>
                  </a:cubicBezTo>
                  <a:cubicBezTo>
                    <a:pt x="2628" y="8777"/>
                    <a:pt x="2638" y="8779"/>
                    <a:pt x="2649" y="8779"/>
                  </a:cubicBezTo>
                  <a:cubicBezTo>
                    <a:pt x="3023" y="8779"/>
                    <a:pt x="3676" y="5948"/>
                    <a:pt x="3871" y="5932"/>
                  </a:cubicBezTo>
                  <a:cubicBezTo>
                    <a:pt x="4082" y="5932"/>
                    <a:pt x="2990" y="8614"/>
                    <a:pt x="3332" y="8614"/>
                  </a:cubicBezTo>
                  <a:cubicBezTo>
                    <a:pt x="3343" y="8614"/>
                    <a:pt x="3356" y="8611"/>
                    <a:pt x="3370" y="8605"/>
                  </a:cubicBezTo>
                  <a:cubicBezTo>
                    <a:pt x="3604" y="8505"/>
                    <a:pt x="4840" y="6082"/>
                    <a:pt x="4774" y="4946"/>
                  </a:cubicBezTo>
                  <a:lnTo>
                    <a:pt x="5759" y="1036"/>
                  </a:lnTo>
                  <a:lnTo>
                    <a:pt x="2484"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7"/>
            <p:cNvSpPr/>
            <p:nvPr/>
          </p:nvSpPr>
          <p:spPr>
            <a:xfrm>
              <a:off x="7588084" y="2034189"/>
              <a:ext cx="297403" cy="1075909"/>
            </a:xfrm>
            <a:custGeom>
              <a:avLst/>
              <a:gdLst/>
              <a:ahLst/>
              <a:cxnLst/>
              <a:rect l="l" t="t" r="r" b="b"/>
              <a:pathLst>
                <a:path w="9275" h="33554" extrusionOk="0">
                  <a:moveTo>
                    <a:pt x="2129" y="1"/>
                  </a:moveTo>
                  <a:cubicBezTo>
                    <a:pt x="250" y="1"/>
                    <a:pt x="1" y="1271"/>
                    <a:pt x="168" y="4180"/>
                  </a:cubicBezTo>
                  <a:cubicBezTo>
                    <a:pt x="336" y="7472"/>
                    <a:pt x="2006" y="18065"/>
                    <a:pt x="2006" y="18065"/>
                  </a:cubicBezTo>
                  <a:lnTo>
                    <a:pt x="18" y="31950"/>
                  </a:lnTo>
                  <a:lnTo>
                    <a:pt x="5114" y="33554"/>
                  </a:lnTo>
                  <a:cubicBezTo>
                    <a:pt x="5114" y="33554"/>
                    <a:pt x="8773" y="22075"/>
                    <a:pt x="9024" y="18416"/>
                  </a:cubicBezTo>
                  <a:cubicBezTo>
                    <a:pt x="9275" y="14756"/>
                    <a:pt x="5565" y="337"/>
                    <a:pt x="2725" y="36"/>
                  </a:cubicBezTo>
                  <a:cubicBezTo>
                    <a:pt x="2510" y="13"/>
                    <a:pt x="2312" y="1"/>
                    <a:pt x="2129"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2104;p67"/>
          <p:cNvGrpSpPr/>
          <p:nvPr/>
        </p:nvGrpSpPr>
        <p:grpSpPr>
          <a:xfrm>
            <a:off x="3720981" y="1611252"/>
            <a:ext cx="1595009" cy="3066472"/>
            <a:chOff x="3720981" y="1611252"/>
            <a:chExt cx="1595009" cy="3066472"/>
          </a:xfrm>
        </p:grpSpPr>
        <p:sp>
          <p:nvSpPr>
            <p:cNvPr id="2105" name="Google Shape;2105;p67"/>
            <p:cNvSpPr/>
            <p:nvPr/>
          </p:nvSpPr>
          <p:spPr>
            <a:xfrm>
              <a:off x="4292635" y="1611252"/>
              <a:ext cx="435090" cy="443395"/>
            </a:xfrm>
            <a:custGeom>
              <a:avLst/>
              <a:gdLst/>
              <a:ahLst/>
              <a:cxnLst/>
              <a:rect l="l" t="t" r="r" b="b"/>
              <a:pathLst>
                <a:path w="13569" h="13828" extrusionOk="0">
                  <a:moveTo>
                    <a:pt x="7953" y="1"/>
                  </a:moveTo>
                  <a:cubicBezTo>
                    <a:pt x="6331" y="1"/>
                    <a:pt x="4651" y="499"/>
                    <a:pt x="3376" y="1346"/>
                  </a:cubicBezTo>
                  <a:cubicBezTo>
                    <a:pt x="1421" y="2633"/>
                    <a:pt x="84" y="4889"/>
                    <a:pt x="51" y="7228"/>
                  </a:cubicBezTo>
                  <a:cubicBezTo>
                    <a:pt x="1" y="9584"/>
                    <a:pt x="1321" y="11940"/>
                    <a:pt x="3393" y="13009"/>
                  </a:cubicBezTo>
                  <a:cubicBezTo>
                    <a:pt x="4579" y="13627"/>
                    <a:pt x="5916" y="13811"/>
                    <a:pt x="7252" y="13828"/>
                  </a:cubicBezTo>
                  <a:cubicBezTo>
                    <a:pt x="9024" y="13828"/>
                    <a:pt x="10928" y="13443"/>
                    <a:pt x="12081" y="12090"/>
                  </a:cubicBezTo>
                  <a:cubicBezTo>
                    <a:pt x="13167" y="10820"/>
                    <a:pt x="13318" y="9032"/>
                    <a:pt x="13418" y="7378"/>
                  </a:cubicBezTo>
                  <a:cubicBezTo>
                    <a:pt x="13501" y="6142"/>
                    <a:pt x="13568" y="4872"/>
                    <a:pt x="13268" y="3669"/>
                  </a:cubicBezTo>
                  <a:cubicBezTo>
                    <a:pt x="12583" y="1068"/>
                    <a:pt x="10329" y="1"/>
                    <a:pt x="7953"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7"/>
            <p:cNvSpPr/>
            <p:nvPr/>
          </p:nvSpPr>
          <p:spPr>
            <a:xfrm>
              <a:off x="4408422" y="1788892"/>
              <a:ext cx="293234" cy="234716"/>
            </a:xfrm>
            <a:custGeom>
              <a:avLst/>
              <a:gdLst/>
              <a:ahLst/>
              <a:cxnLst/>
              <a:rect l="l" t="t" r="r" b="b"/>
              <a:pathLst>
                <a:path w="9145" h="7320" extrusionOk="0">
                  <a:moveTo>
                    <a:pt x="4787" y="0"/>
                  </a:moveTo>
                  <a:cubicBezTo>
                    <a:pt x="3902" y="0"/>
                    <a:pt x="2938" y="227"/>
                    <a:pt x="1954" y="752"/>
                  </a:cubicBezTo>
                  <a:cubicBezTo>
                    <a:pt x="1954" y="752"/>
                    <a:pt x="250" y="2089"/>
                    <a:pt x="133" y="3960"/>
                  </a:cubicBezTo>
                  <a:cubicBezTo>
                    <a:pt x="0" y="5828"/>
                    <a:pt x="1732" y="7319"/>
                    <a:pt x="4065" y="7319"/>
                  </a:cubicBezTo>
                  <a:cubicBezTo>
                    <a:pt x="4091" y="7319"/>
                    <a:pt x="4117" y="7319"/>
                    <a:pt x="4143" y="7319"/>
                  </a:cubicBezTo>
                  <a:cubicBezTo>
                    <a:pt x="6515" y="7269"/>
                    <a:pt x="8855" y="6583"/>
                    <a:pt x="9022" y="3843"/>
                  </a:cubicBezTo>
                  <a:cubicBezTo>
                    <a:pt x="9145" y="1808"/>
                    <a:pt x="7283" y="0"/>
                    <a:pt x="4787"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7"/>
            <p:cNvSpPr/>
            <p:nvPr/>
          </p:nvSpPr>
          <p:spPr>
            <a:xfrm>
              <a:off x="4408422" y="1788892"/>
              <a:ext cx="293234" cy="234716"/>
            </a:xfrm>
            <a:custGeom>
              <a:avLst/>
              <a:gdLst/>
              <a:ahLst/>
              <a:cxnLst/>
              <a:rect l="l" t="t" r="r" b="b"/>
              <a:pathLst>
                <a:path w="9145" h="7320" extrusionOk="0">
                  <a:moveTo>
                    <a:pt x="4787" y="0"/>
                  </a:moveTo>
                  <a:cubicBezTo>
                    <a:pt x="3902" y="0"/>
                    <a:pt x="2938" y="227"/>
                    <a:pt x="1954" y="752"/>
                  </a:cubicBezTo>
                  <a:cubicBezTo>
                    <a:pt x="1954" y="752"/>
                    <a:pt x="250" y="2089"/>
                    <a:pt x="133" y="3960"/>
                  </a:cubicBezTo>
                  <a:cubicBezTo>
                    <a:pt x="0" y="5828"/>
                    <a:pt x="1732" y="7319"/>
                    <a:pt x="4065" y="7319"/>
                  </a:cubicBezTo>
                  <a:cubicBezTo>
                    <a:pt x="4091" y="7319"/>
                    <a:pt x="4117" y="7319"/>
                    <a:pt x="4143" y="7319"/>
                  </a:cubicBezTo>
                  <a:cubicBezTo>
                    <a:pt x="6515" y="7269"/>
                    <a:pt x="8855" y="6583"/>
                    <a:pt x="9022" y="3843"/>
                  </a:cubicBezTo>
                  <a:cubicBezTo>
                    <a:pt x="9145" y="1808"/>
                    <a:pt x="7283" y="0"/>
                    <a:pt x="4787" y="0"/>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7"/>
            <p:cNvSpPr/>
            <p:nvPr/>
          </p:nvSpPr>
          <p:spPr>
            <a:xfrm>
              <a:off x="3720981" y="4234617"/>
              <a:ext cx="339184" cy="443106"/>
            </a:xfrm>
            <a:custGeom>
              <a:avLst/>
              <a:gdLst/>
              <a:ahLst/>
              <a:cxnLst/>
              <a:rect l="l" t="t" r="r" b="b"/>
              <a:pathLst>
                <a:path w="10578" h="13819" extrusionOk="0">
                  <a:moveTo>
                    <a:pt x="3476" y="1"/>
                  </a:moveTo>
                  <a:lnTo>
                    <a:pt x="1688" y="1922"/>
                  </a:lnTo>
                  <a:lnTo>
                    <a:pt x="1" y="3727"/>
                  </a:lnTo>
                  <a:lnTo>
                    <a:pt x="9993" y="13819"/>
                  </a:lnTo>
                  <a:cubicBezTo>
                    <a:pt x="9993" y="13819"/>
                    <a:pt x="10577" y="12098"/>
                    <a:pt x="9291" y="10126"/>
                  </a:cubicBezTo>
                  <a:cubicBezTo>
                    <a:pt x="8739" y="9291"/>
                    <a:pt x="8255" y="8405"/>
                    <a:pt x="7871" y="7469"/>
                  </a:cubicBezTo>
                  <a:cubicBezTo>
                    <a:pt x="6751" y="4696"/>
                    <a:pt x="7787" y="3777"/>
                    <a:pt x="7787" y="3777"/>
                  </a:cubicBezTo>
                  <a:lnTo>
                    <a:pt x="3476" y="1"/>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7"/>
            <p:cNvSpPr/>
            <p:nvPr/>
          </p:nvSpPr>
          <p:spPr>
            <a:xfrm>
              <a:off x="3720981" y="4296246"/>
              <a:ext cx="339184" cy="381477"/>
            </a:xfrm>
            <a:custGeom>
              <a:avLst/>
              <a:gdLst/>
              <a:ahLst/>
              <a:cxnLst/>
              <a:rect l="l" t="t" r="r" b="b"/>
              <a:pathLst>
                <a:path w="10578" h="11897" extrusionOk="0">
                  <a:moveTo>
                    <a:pt x="1688" y="0"/>
                  </a:moveTo>
                  <a:lnTo>
                    <a:pt x="1" y="1805"/>
                  </a:lnTo>
                  <a:lnTo>
                    <a:pt x="9993" y="11897"/>
                  </a:lnTo>
                  <a:cubicBezTo>
                    <a:pt x="9993" y="11897"/>
                    <a:pt x="10577" y="10176"/>
                    <a:pt x="9291" y="8204"/>
                  </a:cubicBezTo>
                  <a:cubicBezTo>
                    <a:pt x="8739" y="7369"/>
                    <a:pt x="8255" y="6483"/>
                    <a:pt x="7871" y="5547"/>
                  </a:cubicBezTo>
                  <a:cubicBezTo>
                    <a:pt x="7662" y="5535"/>
                    <a:pt x="7446" y="5528"/>
                    <a:pt x="7227" y="5528"/>
                  </a:cubicBezTo>
                  <a:cubicBezTo>
                    <a:pt x="6573" y="5528"/>
                    <a:pt x="5899" y="5593"/>
                    <a:pt x="5348" y="5781"/>
                  </a:cubicBezTo>
                  <a:cubicBezTo>
                    <a:pt x="3159" y="3175"/>
                    <a:pt x="2357" y="1187"/>
                    <a:pt x="1688"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7"/>
            <p:cNvSpPr/>
            <p:nvPr/>
          </p:nvSpPr>
          <p:spPr>
            <a:xfrm>
              <a:off x="3775106" y="3023811"/>
              <a:ext cx="813842" cy="1359235"/>
            </a:xfrm>
            <a:custGeom>
              <a:avLst/>
              <a:gdLst/>
              <a:ahLst/>
              <a:cxnLst/>
              <a:rect l="l" t="t" r="r" b="b"/>
              <a:pathLst>
                <a:path w="25381" h="42390" extrusionOk="0">
                  <a:moveTo>
                    <a:pt x="15172" y="0"/>
                  </a:moveTo>
                  <a:lnTo>
                    <a:pt x="14671" y="4863"/>
                  </a:lnTo>
                  <a:lnTo>
                    <a:pt x="12983" y="21003"/>
                  </a:lnTo>
                  <a:lnTo>
                    <a:pt x="0" y="39683"/>
                  </a:lnTo>
                  <a:lnTo>
                    <a:pt x="6868" y="42390"/>
                  </a:lnTo>
                  <a:cubicBezTo>
                    <a:pt x="6868" y="42390"/>
                    <a:pt x="21337" y="25815"/>
                    <a:pt x="22423" y="23392"/>
                  </a:cubicBezTo>
                  <a:cubicBezTo>
                    <a:pt x="23342" y="21371"/>
                    <a:pt x="24395" y="11095"/>
                    <a:pt x="24963" y="4863"/>
                  </a:cubicBezTo>
                  <a:cubicBezTo>
                    <a:pt x="25230" y="2005"/>
                    <a:pt x="25381" y="0"/>
                    <a:pt x="25381"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7"/>
            <p:cNvSpPr/>
            <p:nvPr/>
          </p:nvSpPr>
          <p:spPr>
            <a:xfrm>
              <a:off x="4245500" y="3024356"/>
              <a:ext cx="343993" cy="155387"/>
            </a:xfrm>
            <a:custGeom>
              <a:avLst/>
              <a:gdLst/>
              <a:ahLst/>
              <a:cxnLst/>
              <a:rect l="l" t="t" r="r" b="b"/>
              <a:pathLst>
                <a:path w="10728" h="4846" extrusionOk="0">
                  <a:moveTo>
                    <a:pt x="502" y="0"/>
                  </a:moveTo>
                  <a:lnTo>
                    <a:pt x="1" y="4846"/>
                  </a:lnTo>
                  <a:lnTo>
                    <a:pt x="10293" y="4846"/>
                  </a:lnTo>
                  <a:cubicBezTo>
                    <a:pt x="10560" y="2005"/>
                    <a:pt x="10727" y="0"/>
                    <a:pt x="10727"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7"/>
            <p:cNvSpPr/>
            <p:nvPr/>
          </p:nvSpPr>
          <p:spPr>
            <a:xfrm>
              <a:off x="4659651" y="4455353"/>
              <a:ext cx="461864" cy="176293"/>
            </a:xfrm>
            <a:custGeom>
              <a:avLst/>
              <a:gdLst/>
              <a:ahLst/>
              <a:cxnLst/>
              <a:rect l="l" t="t" r="r" b="b"/>
              <a:pathLst>
                <a:path w="14404" h="5498" extrusionOk="0">
                  <a:moveTo>
                    <a:pt x="5715" y="1"/>
                  </a:moveTo>
                  <a:lnTo>
                    <a:pt x="0" y="402"/>
                  </a:lnTo>
                  <a:lnTo>
                    <a:pt x="101" y="3025"/>
                  </a:lnTo>
                  <a:lnTo>
                    <a:pt x="201" y="5498"/>
                  </a:lnTo>
                  <a:lnTo>
                    <a:pt x="14403" y="5498"/>
                  </a:lnTo>
                  <a:cubicBezTo>
                    <a:pt x="14403" y="5498"/>
                    <a:pt x="13584" y="3877"/>
                    <a:pt x="11279" y="3392"/>
                  </a:cubicBezTo>
                  <a:cubicBezTo>
                    <a:pt x="10293" y="3209"/>
                    <a:pt x="9324" y="2925"/>
                    <a:pt x="8405" y="2540"/>
                  </a:cubicBezTo>
                  <a:cubicBezTo>
                    <a:pt x="5631" y="1387"/>
                    <a:pt x="5715" y="1"/>
                    <a:pt x="5715"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7"/>
            <p:cNvSpPr/>
            <p:nvPr/>
          </p:nvSpPr>
          <p:spPr>
            <a:xfrm>
              <a:off x="4662858" y="4536798"/>
              <a:ext cx="458658" cy="94848"/>
            </a:xfrm>
            <a:custGeom>
              <a:avLst/>
              <a:gdLst/>
              <a:ahLst/>
              <a:cxnLst/>
              <a:rect l="l" t="t" r="r" b="b"/>
              <a:pathLst>
                <a:path w="14304" h="2958" extrusionOk="0">
                  <a:moveTo>
                    <a:pt x="8305" y="0"/>
                  </a:moveTo>
                  <a:cubicBezTo>
                    <a:pt x="7670" y="568"/>
                    <a:pt x="7035" y="1253"/>
                    <a:pt x="6684" y="1955"/>
                  </a:cubicBezTo>
                  <a:cubicBezTo>
                    <a:pt x="3309" y="1671"/>
                    <a:pt x="1304" y="852"/>
                    <a:pt x="1" y="485"/>
                  </a:cubicBezTo>
                  <a:lnTo>
                    <a:pt x="1" y="485"/>
                  </a:lnTo>
                  <a:lnTo>
                    <a:pt x="101" y="2958"/>
                  </a:lnTo>
                  <a:lnTo>
                    <a:pt x="14303" y="2958"/>
                  </a:lnTo>
                  <a:cubicBezTo>
                    <a:pt x="14303" y="2958"/>
                    <a:pt x="13484" y="1337"/>
                    <a:pt x="11179" y="852"/>
                  </a:cubicBezTo>
                  <a:cubicBezTo>
                    <a:pt x="10193" y="669"/>
                    <a:pt x="9224" y="385"/>
                    <a:pt x="8305"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7"/>
            <p:cNvSpPr/>
            <p:nvPr/>
          </p:nvSpPr>
          <p:spPr>
            <a:xfrm>
              <a:off x="4481787" y="2939705"/>
              <a:ext cx="417903" cy="1577822"/>
            </a:xfrm>
            <a:custGeom>
              <a:avLst/>
              <a:gdLst/>
              <a:ahLst/>
              <a:cxnLst/>
              <a:rect l="l" t="t" r="r" b="b"/>
              <a:pathLst>
                <a:path w="13033" h="49207" extrusionOk="0">
                  <a:moveTo>
                    <a:pt x="0" y="0"/>
                  </a:moveTo>
                  <a:cubicBezTo>
                    <a:pt x="0" y="0"/>
                    <a:pt x="284" y="2189"/>
                    <a:pt x="685" y="5297"/>
                  </a:cubicBezTo>
                  <a:cubicBezTo>
                    <a:pt x="785" y="5982"/>
                    <a:pt x="869" y="6717"/>
                    <a:pt x="969" y="7486"/>
                  </a:cubicBezTo>
                  <a:cubicBezTo>
                    <a:pt x="1788" y="13868"/>
                    <a:pt x="2891" y="22440"/>
                    <a:pt x="3225" y="25230"/>
                  </a:cubicBezTo>
                  <a:cubicBezTo>
                    <a:pt x="3225" y="29725"/>
                    <a:pt x="4077" y="49207"/>
                    <a:pt x="4077" y="49207"/>
                  </a:cubicBezTo>
                  <a:lnTo>
                    <a:pt x="12481" y="47386"/>
                  </a:lnTo>
                  <a:cubicBezTo>
                    <a:pt x="12481" y="47386"/>
                    <a:pt x="13033" y="29290"/>
                    <a:pt x="12899" y="23977"/>
                  </a:cubicBezTo>
                  <a:cubicBezTo>
                    <a:pt x="12816" y="20852"/>
                    <a:pt x="11679" y="13233"/>
                    <a:pt x="10744" y="7469"/>
                  </a:cubicBezTo>
                  <a:cubicBezTo>
                    <a:pt x="10627" y="6717"/>
                    <a:pt x="10493" y="5982"/>
                    <a:pt x="10393" y="5297"/>
                  </a:cubicBezTo>
                  <a:cubicBezTo>
                    <a:pt x="9892" y="2356"/>
                    <a:pt x="9541" y="284"/>
                    <a:pt x="9541" y="284"/>
                  </a:cubicBezTo>
                  <a:lnTo>
                    <a:pt x="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7"/>
            <p:cNvSpPr/>
            <p:nvPr/>
          </p:nvSpPr>
          <p:spPr>
            <a:xfrm>
              <a:off x="4153890" y="2085108"/>
              <a:ext cx="758658" cy="1001967"/>
            </a:xfrm>
            <a:custGeom>
              <a:avLst/>
              <a:gdLst/>
              <a:ahLst/>
              <a:cxnLst/>
              <a:rect l="l" t="t" r="r" b="b"/>
              <a:pathLst>
                <a:path w="23660" h="31248" extrusionOk="0">
                  <a:moveTo>
                    <a:pt x="8497" y="0"/>
                  </a:moveTo>
                  <a:cubicBezTo>
                    <a:pt x="8286" y="0"/>
                    <a:pt x="8087" y="1"/>
                    <a:pt x="7904" y="2"/>
                  </a:cubicBezTo>
                  <a:cubicBezTo>
                    <a:pt x="7620" y="86"/>
                    <a:pt x="7319" y="136"/>
                    <a:pt x="7001" y="186"/>
                  </a:cubicBezTo>
                  <a:cubicBezTo>
                    <a:pt x="4846" y="570"/>
                    <a:pt x="2390" y="654"/>
                    <a:pt x="1103" y="2893"/>
                  </a:cubicBezTo>
                  <a:cubicBezTo>
                    <a:pt x="0" y="4781"/>
                    <a:pt x="986" y="10278"/>
                    <a:pt x="1989" y="14940"/>
                  </a:cubicBezTo>
                  <a:cubicBezTo>
                    <a:pt x="2557" y="17546"/>
                    <a:pt x="2590" y="20236"/>
                    <a:pt x="2072" y="22843"/>
                  </a:cubicBezTo>
                  <a:cubicBezTo>
                    <a:pt x="1371" y="26485"/>
                    <a:pt x="669" y="31247"/>
                    <a:pt x="669" y="31247"/>
                  </a:cubicBezTo>
                  <a:lnTo>
                    <a:pt x="23660" y="31113"/>
                  </a:lnTo>
                  <a:cubicBezTo>
                    <a:pt x="22607" y="26385"/>
                    <a:pt x="19349" y="17078"/>
                    <a:pt x="19316" y="16995"/>
                  </a:cubicBezTo>
                  <a:cubicBezTo>
                    <a:pt x="19316" y="16995"/>
                    <a:pt x="19867" y="2358"/>
                    <a:pt x="18998" y="1356"/>
                  </a:cubicBezTo>
                  <a:cubicBezTo>
                    <a:pt x="18480" y="754"/>
                    <a:pt x="17244" y="403"/>
                    <a:pt x="16358" y="236"/>
                  </a:cubicBezTo>
                  <a:cubicBezTo>
                    <a:pt x="15790" y="119"/>
                    <a:pt x="15372" y="86"/>
                    <a:pt x="15372" y="86"/>
                  </a:cubicBezTo>
                  <a:cubicBezTo>
                    <a:pt x="15233" y="86"/>
                    <a:pt x="11023" y="0"/>
                    <a:pt x="8497"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7"/>
            <p:cNvSpPr/>
            <p:nvPr/>
          </p:nvSpPr>
          <p:spPr>
            <a:xfrm>
              <a:off x="4310335" y="2819685"/>
              <a:ext cx="144132" cy="165584"/>
            </a:xfrm>
            <a:custGeom>
              <a:avLst/>
              <a:gdLst/>
              <a:ahLst/>
              <a:cxnLst/>
              <a:rect l="l" t="t" r="r" b="b"/>
              <a:pathLst>
                <a:path w="4495" h="5164" extrusionOk="0">
                  <a:moveTo>
                    <a:pt x="4461" y="1"/>
                  </a:moveTo>
                  <a:lnTo>
                    <a:pt x="84" y="134"/>
                  </a:lnTo>
                  <a:cubicBezTo>
                    <a:pt x="84" y="201"/>
                    <a:pt x="0" y="3326"/>
                    <a:pt x="167" y="4061"/>
                  </a:cubicBezTo>
                  <a:cubicBezTo>
                    <a:pt x="274" y="4607"/>
                    <a:pt x="1135" y="5164"/>
                    <a:pt x="2182" y="5164"/>
                  </a:cubicBezTo>
                  <a:cubicBezTo>
                    <a:pt x="2448" y="5164"/>
                    <a:pt x="2727" y="5128"/>
                    <a:pt x="3008" y="5046"/>
                  </a:cubicBezTo>
                  <a:cubicBezTo>
                    <a:pt x="4395" y="4629"/>
                    <a:pt x="4495" y="3593"/>
                    <a:pt x="4495" y="3593"/>
                  </a:cubicBezTo>
                  <a:lnTo>
                    <a:pt x="4461"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7"/>
            <p:cNvSpPr/>
            <p:nvPr/>
          </p:nvSpPr>
          <p:spPr>
            <a:xfrm>
              <a:off x="4643042" y="2818082"/>
              <a:ext cx="143619" cy="165039"/>
            </a:xfrm>
            <a:custGeom>
              <a:avLst/>
              <a:gdLst/>
              <a:ahLst/>
              <a:cxnLst/>
              <a:rect l="l" t="t" r="r" b="b"/>
              <a:pathLst>
                <a:path w="4479" h="5147" extrusionOk="0">
                  <a:moveTo>
                    <a:pt x="4462" y="0"/>
                  </a:moveTo>
                  <a:lnTo>
                    <a:pt x="84" y="117"/>
                  </a:lnTo>
                  <a:cubicBezTo>
                    <a:pt x="67" y="201"/>
                    <a:pt x="0" y="3309"/>
                    <a:pt x="151" y="4044"/>
                  </a:cubicBezTo>
                  <a:cubicBezTo>
                    <a:pt x="271" y="4590"/>
                    <a:pt x="1123" y="5147"/>
                    <a:pt x="2167" y="5147"/>
                  </a:cubicBezTo>
                  <a:cubicBezTo>
                    <a:pt x="2432" y="5147"/>
                    <a:pt x="2710" y="5111"/>
                    <a:pt x="2991" y="5030"/>
                  </a:cubicBezTo>
                  <a:cubicBezTo>
                    <a:pt x="4395" y="4629"/>
                    <a:pt x="4478" y="3576"/>
                    <a:pt x="4478" y="3576"/>
                  </a:cubicBezTo>
                  <a:lnTo>
                    <a:pt x="4462"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7"/>
            <p:cNvSpPr/>
            <p:nvPr/>
          </p:nvSpPr>
          <p:spPr>
            <a:xfrm>
              <a:off x="4378377" y="2085108"/>
              <a:ext cx="300064" cy="212238"/>
            </a:xfrm>
            <a:custGeom>
              <a:avLst/>
              <a:gdLst/>
              <a:ahLst/>
              <a:cxnLst/>
              <a:rect l="l" t="t" r="r" b="b"/>
              <a:pathLst>
                <a:path w="9358" h="6619" extrusionOk="0">
                  <a:moveTo>
                    <a:pt x="1496" y="0"/>
                  </a:moveTo>
                  <a:cubicBezTo>
                    <a:pt x="1285" y="0"/>
                    <a:pt x="1086" y="1"/>
                    <a:pt x="903" y="2"/>
                  </a:cubicBezTo>
                  <a:cubicBezTo>
                    <a:pt x="619" y="86"/>
                    <a:pt x="318" y="136"/>
                    <a:pt x="0" y="186"/>
                  </a:cubicBezTo>
                  <a:cubicBezTo>
                    <a:pt x="1270" y="2759"/>
                    <a:pt x="4662" y="6418"/>
                    <a:pt x="6550" y="6619"/>
                  </a:cubicBezTo>
                  <a:cubicBezTo>
                    <a:pt x="7703" y="6117"/>
                    <a:pt x="8856" y="2208"/>
                    <a:pt x="9357" y="236"/>
                  </a:cubicBezTo>
                  <a:cubicBezTo>
                    <a:pt x="8789" y="119"/>
                    <a:pt x="8371" y="86"/>
                    <a:pt x="8371" y="86"/>
                  </a:cubicBezTo>
                  <a:cubicBezTo>
                    <a:pt x="8232" y="86"/>
                    <a:pt x="4022" y="0"/>
                    <a:pt x="1496"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7"/>
            <p:cNvSpPr/>
            <p:nvPr/>
          </p:nvSpPr>
          <p:spPr>
            <a:xfrm>
              <a:off x="4397648" y="2212150"/>
              <a:ext cx="918342" cy="722232"/>
            </a:xfrm>
            <a:custGeom>
              <a:avLst/>
              <a:gdLst/>
              <a:ahLst/>
              <a:cxnLst/>
              <a:rect l="l" t="t" r="r" b="b"/>
              <a:pathLst>
                <a:path w="28640" h="22524" extrusionOk="0">
                  <a:moveTo>
                    <a:pt x="25247" y="0"/>
                  </a:moveTo>
                  <a:lnTo>
                    <a:pt x="16091" y="1922"/>
                  </a:lnTo>
                  <a:lnTo>
                    <a:pt x="1" y="5280"/>
                  </a:lnTo>
                  <a:lnTo>
                    <a:pt x="3226" y="22523"/>
                  </a:lnTo>
                  <a:lnTo>
                    <a:pt x="19851" y="19248"/>
                  </a:lnTo>
                  <a:lnTo>
                    <a:pt x="28639" y="17511"/>
                  </a:lnTo>
                  <a:lnTo>
                    <a:pt x="25247" y="0"/>
                  </a:lnTo>
                  <a:close/>
                </a:path>
              </a:pathLst>
            </a:custGeom>
            <a:solidFill>
              <a:srgbClr val="AD42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7"/>
            <p:cNvSpPr/>
            <p:nvPr/>
          </p:nvSpPr>
          <p:spPr>
            <a:xfrm>
              <a:off x="4913606" y="2212150"/>
              <a:ext cx="402384" cy="617219"/>
            </a:xfrm>
            <a:custGeom>
              <a:avLst/>
              <a:gdLst/>
              <a:ahLst/>
              <a:cxnLst/>
              <a:rect l="l" t="t" r="r" b="b"/>
              <a:pathLst>
                <a:path w="12549" h="19249" extrusionOk="0">
                  <a:moveTo>
                    <a:pt x="9156" y="0"/>
                  </a:moveTo>
                  <a:lnTo>
                    <a:pt x="0" y="1922"/>
                  </a:lnTo>
                  <a:lnTo>
                    <a:pt x="3760" y="19248"/>
                  </a:lnTo>
                  <a:lnTo>
                    <a:pt x="12548" y="17511"/>
                  </a:lnTo>
                  <a:lnTo>
                    <a:pt x="9156" y="0"/>
                  </a:lnTo>
                  <a:close/>
                </a:path>
              </a:pathLst>
            </a:custGeom>
            <a:solidFill>
              <a:srgbClr val="CE4E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7"/>
            <p:cNvSpPr/>
            <p:nvPr/>
          </p:nvSpPr>
          <p:spPr>
            <a:xfrm>
              <a:off x="4247648" y="2444108"/>
              <a:ext cx="657397" cy="384844"/>
            </a:xfrm>
            <a:custGeom>
              <a:avLst/>
              <a:gdLst/>
              <a:ahLst/>
              <a:cxnLst/>
              <a:rect l="l" t="t" r="r" b="b"/>
              <a:pathLst>
                <a:path w="20502" h="12002" extrusionOk="0">
                  <a:moveTo>
                    <a:pt x="5731" y="1"/>
                  </a:moveTo>
                  <a:lnTo>
                    <a:pt x="0" y="1722"/>
                  </a:lnTo>
                  <a:cubicBezTo>
                    <a:pt x="0" y="1722"/>
                    <a:pt x="2156" y="9124"/>
                    <a:pt x="2774" y="9909"/>
                  </a:cubicBezTo>
                  <a:cubicBezTo>
                    <a:pt x="3270" y="10525"/>
                    <a:pt x="7624" y="12002"/>
                    <a:pt x="14579" y="12002"/>
                  </a:cubicBezTo>
                  <a:cubicBezTo>
                    <a:pt x="16295" y="12002"/>
                    <a:pt x="18170" y="11912"/>
                    <a:pt x="20184" y="11697"/>
                  </a:cubicBezTo>
                  <a:cubicBezTo>
                    <a:pt x="20368" y="10845"/>
                    <a:pt x="20485" y="9993"/>
                    <a:pt x="20502" y="9124"/>
                  </a:cubicBezTo>
                  <a:lnTo>
                    <a:pt x="7803" y="6099"/>
                  </a:lnTo>
                  <a:lnTo>
                    <a:pt x="5731" y="1"/>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7"/>
            <p:cNvSpPr/>
            <p:nvPr/>
          </p:nvSpPr>
          <p:spPr>
            <a:xfrm>
              <a:off x="4848226" y="2621588"/>
              <a:ext cx="294164" cy="230836"/>
            </a:xfrm>
            <a:custGeom>
              <a:avLst/>
              <a:gdLst/>
              <a:ahLst/>
              <a:cxnLst/>
              <a:rect l="l" t="t" r="r" b="b"/>
              <a:pathLst>
                <a:path w="9174" h="7199" extrusionOk="0">
                  <a:moveTo>
                    <a:pt x="6667" y="0"/>
                  </a:moveTo>
                  <a:cubicBezTo>
                    <a:pt x="6649" y="0"/>
                    <a:pt x="6633" y="4"/>
                    <a:pt x="6617" y="13"/>
                  </a:cubicBezTo>
                  <a:cubicBezTo>
                    <a:pt x="6300" y="180"/>
                    <a:pt x="5999" y="1283"/>
                    <a:pt x="5498" y="1383"/>
                  </a:cubicBezTo>
                  <a:cubicBezTo>
                    <a:pt x="4997" y="1500"/>
                    <a:pt x="3710" y="1550"/>
                    <a:pt x="3259" y="1784"/>
                  </a:cubicBezTo>
                  <a:cubicBezTo>
                    <a:pt x="3025" y="1901"/>
                    <a:pt x="2791" y="2603"/>
                    <a:pt x="2624" y="3255"/>
                  </a:cubicBezTo>
                  <a:lnTo>
                    <a:pt x="1655" y="3071"/>
                  </a:lnTo>
                  <a:lnTo>
                    <a:pt x="1" y="2753"/>
                  </a:lnTo>
                  <a:lnTo>
                    <a:pt x="936" y="6864"/>
                  </a:lnTo>
                  <a:lnTo>
                    <a:pt x="2173" y="6496"/>
                  </a:lnTo>
                  <a:lnTo>
                    <a:pt x="2808" y="6295"/>
                  </a:lnTo>
                  <a:cubicBezTo>
                    <a:pt x="3253" y="6592"/>
                    <a:pt x="4219" y="7198"/>
                    <a:pt x="4613" y="7198"/>
                  </a:cubicBezTo>
                  <a:cubicBezTo>
                    <a:pt x="4619" y="7198"/>
                    <a:pt x="4624" y="7198"/>
                    <a:pt x="4629" y="7198"/>
                  </a:cubicBezTo>
                  <a:cubicBezTo>
                    <a:pt x="4763" y="7181"/>
                    <a:pt x="4896" y="7164"/>
                    <a:pt x="5030" y="7114"/>
                  </a:cubicBezTo>
                  <a:cubicBezTo>
                    <a:pt x="5281" y="7031"/>
                    <a:pt x="5515" y="6914"/>
                    <a:pt x="5748" y="6780"/>
                  </a:cubicBezTo>
                  <a:cubicBezTo>
                    <a:pt x="5748" y="6780"/>
                    <a:pt x="6159" y="6907"/>
                    <a:pt x="6464" y="6907"/>
                  </a:cubicBezTo>
                  <a:cubicBezTo>
                    <a:pt x="6558" y="6907"/>
                    <a:pt x="6642" y="6895"/>
                    <a:pt x="6701" y="6864"/>
                  </a:cubicBezTo>
                  <a:lnTo>
                    <a:pt x="6935" y="6730"/>
                  </a:lnTo>
                  <a:lnTo>
                    <a:pt x="7369" y="6479"/>
                  </a:lnTo>
                  <a:cubicBezTo>
                    <a:pt x="7369" y="6479"/>
                    <a:pt x="7967" y="6593"/>
                    <a:pt x="8378" y="6593"/>
                  </a:cubicBezTo>
                  <a:cubicBezTo>
                    <a:pt x="8490" y="6593"/>
                    <a:pt x="8588" y="6584"/>
                    <a:pt x="8656" y="6563"/>
                  </a:cubicBezTo>
                  <a:cubicBezTo>
                    <a:pt x="8840" y="6479"/>
                    <a:pt x="9023" y="6362"/>
                    <a:pt x="9174" y="6229"/>
                  </a:cubicBezTo>
                  <a:cubicBezTo>
                    <a:pt x="9174" y="6229"/>
                    <a:pt x="5682" y="3856"/>
                    <a:pt x="5281" y="3472"/>
                  </a:cubicBezTo>
                  <a:cubicBezTo>
                    <a:pt x="5698" y="2519"/>
                    <a:pt x="6250" y="2252"/>
                    <a:pt x="6250" y="2252"/>
                  </a:cubicBezTo>
                  <a:cubicBezTo>
                    <a:pt x="6250" y="2252"/>
                    <a:pt x="6918" y="2135"/>
                    <a:pt x="7252" y="1751"/>
                  </a:cubicBezTo>
                  <a:cubicBezTo>
                    <a:pt x="7569" y="1386"/>
                    <a:pt x="6985" y="0"/>
                    <a:pt x="6667"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7"/>
            <p:cNvSpPr/>
            <p:nvPr/>
          </p:nvSpPr>
          <p:spPr>
            <a:xfrm>
              <a:off x="4901261" y="2720027"/>
              <a:ext cx="37003" cy="109342"/>
            </a:xfrm>
            <a:custGeom>
              <a:avLst/>
              <a:gdLst/>
              <a:ahLst/>
              <a:cxnLst/>
              <a:rect l="l" t="t" r="r" b="b"/>
              <a:pathLst>
                <a:path w="1154" h="3410" extrusionOk="0">
                  <a:moveTo>
                    <a:pt x="1" y="1"/>
                  </a:moveTo>
                  <a:lnTo>
                    <a:pt x="519" y="3409"/>
                  </a:lnTo>
                  <a:lnTo>
                    <a:pt x="1154" y="3225"/>
                  </a:lnTo>
                  <a:lnTo>
                    <a:pt x="970" y="185"/>
                  </a:lnTo>
                  <a:lnTo>
                    <a:pt x="1"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7"/>
            <p:cNvSpPr/>
            <p:nvPr/>
          </p:nvSpPr>
          <p:spPr>
            <a:xfrm>
              <a:off x="4971997" y="2816992"/>
              <a:ext cx="59513" cy="32738"/>
            </a:xfrm>
            <a:custGeom>
              <a:avLst/>
              <a:gdLst/>
              <a:ahLst/>
              <a:cxnLst/>
              <a:rect l="l" t="t" r="r" b="b"/>
              <a:pathLst>
                <a:path w="1856" h="1021" extrusionOk="0">
                  <a:moveTo>
                    <a:pt x="0" y="1"/>
                  </a:moveTo>
                  <a:cubicBezTo>
                    <a:pt x="0" y="1"/>
                    <a:pt x="619" y="619"/>
                    <a:pt x="1137" y="1020"/>
                  </a:cubicBezTo>
                  <a:cubicBezTo>
                    <a:pt x="1387" y="937"/>
                    <a:pt x="1621" y="820"/>
                    <a:pt x="1855" y="686"/>
                  </a:cubicBezTo>
                  <a:lnTo>
                    <a:pt x="0"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7"/>
            <p:cNvSpPr/>
            <p:nvPr/>
          </p:nvSpPr>
          <p:spPr>
            <a:xfrm>
              <a:off x="5031477" y="2812727"/>
              <a:ext cx="53068" cy="24658"/>
            </a:xfrm>
            <a:custGeom>
              <a:avLst/>
              <a:gdLst/>
              <a:ahLst/>
              <a:cxnLst/>
              <a:rect l="l" t="t" r="r" b="b"/>
              <a:pathLst>
                <a:path w="1655" h="769" extrusionOk="0">
                  <a:moveTo>
                    <a:pt x="0" y="0"/>
                  </a:moveTo>
                  <a:lnTo>
                    <a:pt x="1220" y="769"/>
                  </a:lnTo>
                  <a:cubicBezTo>
                    <a:pt x="1454" y="619"/>
                    <a:pt x="1654" y="518"/>
                    <a:pt x="1654" y="518"/>
                  </a:cubicBezTo>
                  <a:lnTo>
                    <a:pt x="0"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7"/>
            <p:cNvSpPr/>
            <p:nvPr/>
          </p:nvSpPr>
          <p:spPr>
            <a:xfrm>
              <a:off x="4144239" y="2132404"/>
              <a:ext cx="317732" cy="404981"/>
            </a:xfrm>
            <a:custGeom>
              <a:avLst/>
              <a:gdLst/>
              <a:ahLst/>
              <a:cxnLst/>
              <a:rect l="l" t="t" r="r" b="b"/>
              <a:pathLst>
                <a:path w="9909" h="12630" extrusionOk="0">
                  <a:moveTo>
                    <a:pt x="3627" y="0"/>
                  </a:moveTo>
                  <a:cubicBezTo>
                    <a:pt x="2958" y="0"/>
                    <a:pt x="2278" y="267"/>
                    <a:pt x="1605" y="850"/>
                  </a:cubicBezTo>
                  <a:cubicBezTo>
                    <a:pt x="1" y="2220"/>
                    <a:pt x="1772" y="12629"/>
                    <a:pt x="1772" y="12629"/>
                  </a:cubicBezTo>
                  <a:cubicBezTo>
                    <a:pt x="1772" y="12629"/>
                    <a:pt x="9658" y="10774"/>
                    <a:pt x="9909" y="10774"/>
                  </a:cubicBezTo>
                  <a:cubicBezTo>
                    <a:pt x="9909" y="10774"/>
                    <a:pt x="8338" y="3506"/>
                    <a:pt x="6300" y="1401"/>
                  </a:cubicBezTo>
                  <a:cubicBezTo>
                    <a:pt x="5457" y="509"/>
                    <a:pt x="4552" y="0"/>
                    <a:pt x="3627"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7"/>
            <p:cNvSpPr/>
            <p:nvPr/>
          </p:nvSpPr>
          <p:spPr>
            <a:xfrm>
              <a:off x="4961287" y="2189640"/>
              <a:ext cx="100203" cy="94784"/>
            </a:xfrm>
            <a:custGeom>
              <a:avLst/>
              <a:gdLst/>
              <a:ahLst/>
              <a:cxnLst/>
              <a:rect l="l" t="t" r="r" b="b"/>
              <a:pathLst>
                <a:path w="3125" h="2956" extrusionOk="0">
                  <a:moveTo>
                    <a:pt x="2573" y="0"/>
                  </a:moveTo>
                  <a:lnTo>
                    <a:pt x="1805" y="1136"/>
                  </a:lnTo>
                  <a:cubicBezTo>
                    <a:pt x="1805" y="1136"/>
                    <a:pt x="0" y="2339"/>
                    <a:pt x="50" y="2557"/>
                  </a:cubicBezTo>
                  <a:cubicBezTo>
                    <a:pt x="95" y="2712"/>
                    <a:pt x="455" y="2955"/>
                    <a:pt x="942" y="2955"/>
                  </a:cubicBezTo>
                  <a:cubicBezTo>
                    <a:pt x="1188" y="2955"/>
                    <a:pt x="1468" y="2893"/>
                    <a:pt x="1755" y="2724"/>
                  </a:cubicBezTo>
                  <a:cubicBezTo>
                    <a:pt x="2607" y="2239"/>
                    <a:pt x="3125" y="919"/>
                    <a:pt x="3125" y="919"/>
                  </a:cubicBezTo>
                  <a:lnTo>
                    <a:pt x="2573"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7"/>
            <p:cNvSpPr/>
            <p:nvPr/>
          </p:nvSpPr>
          <p:spPr>
            <a:xfrm>
              <a:off x="5063606" y="2200895"/>
              <a:ext cx="11287" cy="63232"/>
            </a:xfrm>
            <a:custGeom>
              <a:avLst/>
              <a:gdLst/>
              <a:ahLst/>
              <a:cxnLst/>
              <a:rect l="l" t="t" r="r" b="b"/>
              <a:pathLst>
                <a:path w="352" h="1972" extrusionOk="0">
                  <a:moveTo>
                    <a:pt x="201" y="0"/>
                  </a:moveTo>
                  <a:cubicBezTo>
                    <a:pt x="51" y="351"/>
                    <a:pt x="1" y="719"/>
                    <a:pt x="51" y="1086"/>
                  </a:cubicBezTo>
                  <a:cubicBezTo>
                    <a:pt x="67" y="1471"/>
                    <a:pt x="168" y="1771"/>
                    <a:pt x="184" y="1972"/>
                  </a:cubicBezTo>
                  <a:cubicBezTo>
                    <a:pt x="268" y="1838"/>
                    <a:pt x="335" y="1688"/>
                    <a:pt x="351" y="1537"/>
                  </a:cubicBezTo>
                  <a:lnTo>
                    <a:pt x="201"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7"/>
            <p:cNvSpPr/>
            <p:nvPr/>
          </p:nvSpPr>
          <p:spPr>
            <a:xfrm>
              <a:off x="5104874" y="2200350"/>
              <a:ext cx="17155" cy="52522"/>
            </a:xfrm>
            <a:custGeom>
              <a:avLst/>
              <a:gdLst/>
              <a:ahLst/>
              <a:cxnLst/>
              <a:rect l="l" t="t" r="r" b="b"/>
              <a:pathLst>
                <a:path w="535" h="1638" extrusionOk="0">
                  <a:moveTo>
                    <a:pt x="17" y="0"/>
                  </a:moveTo>
                  <a:lnTo>
                    <a:pt x="17" y="0"/>
                  </a:lnTo>
                  <a:cubicBezTo>
                    <a:pt x="34" y="569"/>
                    <a:pt x="0" y="1621"/>
                    <a:pt x="0" y="1621"/>
                  </a:cubicBezTo>
                  <a:cubicBezTo>
                    <a:pt x="67" y="1621"/>
                    <a:pt x="134" y="1638"/>
                    <a:pt x="201" y="1638"/>
                  </a:cubicBezTo>
                  <a:cubicBezTo>
                    <a:pt x="535" y="853"/>
                    <a:pt x="251" y="518"/>
                    <a:pt x="17"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7"/>
            <p:cNvSpPr/>
            <p:nvPr/>
          </p:nvSpPr>
          <p:spPr>
            <a:xfrm>
              <a:off x="5130045" y="2196598"/>
              <a:ext cx="21451" cy="68106"/>
            </a:xfrm>
            <a:custGeom>
              <a:avLst/>
              <a:gdLst/>
              <a:ahLst/>
              <a:cxnLst/>
              <a:rect l="l" t="t" r="r" b="b"/>
              <a:pathLst>
                <a:path w="669" h="2124" extrusionOk="0">
                  <a:moveTo>
                    <a:pt x="117" y="1"/>
                  </a:moveTo>
                  <a:lnTo>
                    <a:pt x="117" y="1"/>
                  </a:lnTo>
                  <a:cubicBezTo>
                    <a:pt x="117" y="1"/>
                    <a:pt x="368" y="619"/>
                    <a:pt x="318" y="869"/>
                  </a:cubicBezTo>
                  <a:cubicBezTo>
                    <a:pt x="284" y="1020"/>
                    <a:pt x="234" y="1187"/>
                    <a:pt x="151" y="1320"/>
                  </a:cubicBezTo>
                  <a:lnTo>
                    <a:pt x="151" y="1337"/>
                  </a:lnTo>
                  <a:cubicBezTo>
                    <a:pt x="134" y="1387"/>
                    <a:pt x="0" y="2022"/>
                    <a:pt x="67" y="2122"/>
                  </a:cubicBezTo>
                  <a:cubicBezTo>
                    <a:pt x="68" y="2123"/>
                    <a:pt x="69" y="2124"/>
                    <a:pt x="70" y="2124"/>
                  </a:cubicBezTo>
                  <a:cubicBezTo>
                    <a:pt x="122" y="2124"/>
                    <a:pt x="668" y="867"/>
                    <a:pt x="635" y="719"/>
                  </a:cubicBezTo>
                  <a:cubicBezTo>
                    <a:pt x="585" y="468"/>
                    <a:pt x="518" y="234"/>
                    <a:pt x="418" y="17"/>
                  </a:cubicBezTo>
                  <a:lnTo>
                    <a:pt x="117"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7"/>
            <p:cNvSpPr/>
            <p:nvPr/>
          </p:nvSpPr>
          <p:spPr>
            <a:xfrm>
              <a:off x="4400342" y="1741788"/>
              <a:ext cx="315584" cy="521281"/>
            </a:xfrm>
            <a:custGeom>
              <a:avLst/>
              <a:gdLst/>
              <a:ahLst/>
              <a:cxnLst/>
              <a:rect l="l" t="t" r="r" b="b"/>
              <a:pathLst>
                <a:path w="9842" h="16257" extrusionOk="0">
                  <a:moveTo>
                    <a:pt x="7064" y="1"/>
                  </a:moveTo>
                  <a:cubicBezTo>
                    <a:pt x="6407" y="1"/>
                    <a:pt x="5728" y="213"/>
                    <a:pt x="5163" y="500"/>
                  </a:cubicBezTo>
                  <a:cubicBezTo>
                    <a:pt x="4261" y="951"/>
                    <a:pt x="3526" y="1687"/>
                    <a:pt x="3075" y="2606"/>
                  </a:cubicBezTo>
                  <a:cubicBezTo>
                    <a:pt x="3008" y="2422"/>
                    <a:pt x="2958" y="2205"/>
                    <a:pt x="2874" y="2037"/>
                  </a:cubicBezTo>
                  <a:cubicBezTo>
                    <a:pt x="2807" y="1887"/>
                    <a:pt x="2690" y="1787"/>
                    <a:pt x="2624" y="1653"/>
                  </a:cubicBezTo>
                  <a:cubicBezTo>
                    <a:pt x="2438" y="1401"/>
                    <a:pt x="2148" y="1255"/>
                    <a:pt x="1844" y="1255"/>
                  </a:cubicBezTo>
                  <a:cubicBezTo>
                    <a:pt x="1764" y="1255"/>
                    <a:pt x="1684" y="1265"/>
                    <a:pt x="1604" y="1286"/>
                  </a:cubicBezTo>
                  <a:cubicBezTo>
                    <a:pt x="836" y="1469"/>
                    <a:pt x="1253" y="3692"/>
                    <a:pt x="1721" y="3942"/>
                  </a:cubicBezTo>
                  <a:cubicBezTo>
                    <a:pt x="1934" y="4056"/>
                    <a:pt x="2109" y="4087"/>
                    <a:pt x="2236" y="4087"/>
                  </a:cubicBezTo>
                  <a:cubicBezTo>
                    <a:pt x="2389" y="4087"/>
                    <a:pt x="2473" y="4042"/>
                    <a:pt x="2473" y="4042"/>
                  </a:cubicBezTo>
                  <a:lnTo>
                    <a:pt x="2473" y="4042"/>
                  </a:lnTo>
                  <a:cubicBezTo>
                    <a:pt x="2473" y="4043"/>
                    <a:pt x="2791" y="7802"/>
                    <a:pt x="2457" y="8821"/>
                  </a:cubicBezTo>
                  <a:cubicBezTo>
                    <a:pt x="2106" y="9840"/>
                    <a:pt x="1070" y="10425"/>
                    <a:pt x="0" y="10776"/>
                  </a:cubicBezTo>
                  <a:cubicBezTo>
                    <a:pt x="953" y="12514"/>
                    <a:pt x="4127" y="15688"/>
                    <a:pt x="5548" y="16256"/>
                  </a:cubicBezTo>
                  <a:cubicBezTo>
                    <a:pt x="6600" y="15989"/>
                    <a:pt x="7686" y="10793"/>
                    <a:pt x="7686" y="10793"/>
                  </a:cubicBezTo>
                  <a:cubicBezTo>
                    <a:pt x="7686" y="10793"/>
                    <a:pt x="6700" y="10642"/>
                    <a:pt x="6333" y="10241"/>
                  </a:cubicBezTo>
                  <a:cubicBezTo>
                    <a:pt x="5965" y="9807"/>
                    <a:pt x="5765" y="9256"/>
                    <a:pt x="5815" y="8687"/>
                  </a:cubicBezTo>
                  <a:cubicBezTo>
                    <a:pt x="5831" y="8441"/>
                    <a:pt x="5880" y="6965"/>
                    <a:pt x="6534" y="6965"/>
                  </a:cubicBezTo>
                  <a:cubicBezTo>
                    <a:pt x="6545" y="6965"/>
                    <a:pt x="6556" y="6966"/>
                    <a:pt x="6567" y="6966"/>
                  </a:cubicBezTo>
                  <a:cubicBezTo>
                    <a:pt x="6650" y="6966"/>
                    <a:pt x="6751" y="6983"/>
                    <a:pt x="6834" y="7000"/>
                  </a:cubicBezTo>
                  <a:cubicBezTo>
                    <a:pt x="7159" y="7057"/>
                    <a:pt x="7461" y="7085"/>
                    <a:pt x="7730" y="7085"/>
                  </a:cubicBezTo>
                  <a:cubicBezTo>
                    <a:pt x="8251" y="7085"/>
                    <a:pt x="8652" y="6981"/>
                    <a:pt x="8873" y="6783"/>
                  </a:cubicBezTo>
                  <a:cubicBezTo>
                    <a:pt x="9107" y="6599"/>
                    <a:pt x="9223" y="5580"/>
                    <a:pt x="9223" y="4911"/>
                  </a:cubicBezTo>
                  <a:cubicBezTo>
                    <a:pt x="9223" y="4276"/>
                    <a:pt x="9825" y="4226"/>
                    <a:pt x="9825" y="3992"/>
                  </a:cubicBezTo>
                  <a:cubicBezTo>
                    <a:pt x="9842" y="3708"/>
                    <a:pt x="9441" y="3541"/>
                    <a:pt x="9324" y="3307"/>
                  </a:cubicBezTo>
                  <a:cubicBezTo>
                    <a:pt x="8923" y="2422"/>
                    <a:pt x="9407" y="1402"/>
                    <a:pt x="8672" y="617"/>
                  </a:cubicBezTo>
                  <a:cubicBezTo>
                    <a:pt x="8555" y="484"/>
                    <a:pt x="8405" y="367"/>
                    <a:pt x="8238" y="283"/>
                  </a:cubicBezTo>
                  <a:cubicBezTo>
                    <a:pt x="7877" y="84"/>
                    <a:pt x="7475" y="1"/>
                    <a:pt x="7064"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7"/>
            <p:cNvSpPr/>
            <p:nvPr/>
          </p:nvSpPr>
          <p:spPr>
            <a:xfrm>
              <a:off x="4400342" y="1849976"/>
              <a:ext cx="246484" cy="413093"/>
            </a:xfrm>
            <a:custGeom>
              <a:avLst/>
              <a:gdLst/>
              <a:ahLst/>
              <a:cxnLst/>
              <a:rect l="l" t="t" r="r" b="b"/>
              <a:pathLst>
                <a:path w="7687" h="12883" extrusionOk="0">
                  <a:moveTo>
                    <a:pt x="2941" y="0"/>
                  </a:moveTo>
                  <a:cubicBezTo>
                    <a:pt x="2841" y="568"/>
                    <a:pt x="2473" y="668"/>
                    <a:pt x="2473" y="668"/>
                  </a:cubicBezTo>
                  <a:cubicBezTo>
                    <a:pt x="2473" y="668"/>
                    <a:pt x="2791" y="4428"/>
                    <a:pt x="2457" y="5447"/>
                  </a:cubicBezTo>
                  <a:cubicBezTo>
                    <a:pt x="2106" y="6466"/>
                    <a:pt x="1070" y="7051"/>
                    <a:pt x="0" y="7402"/>
                  </a:cubicBezTo>
                  <a:cubicBezTo>
                    <a:pt x="953" y="9140"/>
                    <a:pt x="4127" y="12314"/>
                    <a:pt x="5548" y="12882"/>
                  </a:cubicBezTo>
                  <a:cubicBezTo>
                    <a:pt x="6600" y="12615"/>
                    <a:pt x="7686" y="7419"/>
                    <a:pt x="7686" y="7419"/>
                  </a:cubicBezTo>
                  <a:cubicBezTo>
                    <a:pt x="7686" y="7419"/>
                    <a:pt x="6700" y="7268"/>
                    <a:pt x="6333" y="6867"/>
                  </a:cubicBezTo>
                  <a:cubicBezTo>
                    <a:pt x="5965" y="6433"/>
                    <a:pt x="5765" y="5882"/>
                    <a:pt x="5815" y="5313"/>
                  </a:cubicBezTo>
                  <a:cubicBezTo>
                    <a:pt x="5831" y="5067"/>
                    <a:pt x="5880" y="3591"/>
                    <a:pt x="6534" y="3591"/>
                  </a:cubicBezTo>
                  <a:cubicBezTo>
                    <a:pt x="6545" y="3591"/>
                    <a:pt x="6556" y="3592"/>
                    <a:pt x="6567" y="3592"/>
                  </a:cubicBezTo>
                  <a:cubicBezTo>
                    <a:pt x="5815" y="3459"/>
                    <a:pt x="3827" y="2924"/>
                    <a:pt x="3108" y="702"/>
                  </a:cubicBezTo>
                  <a:cubicBezTo>
                    <a:pt x="3075" y="535"/>
                    <a:pt x="3008" y="334"/>
                    <a:pt x="2941"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7"/>
            <p:cNvSpPr/>
            <p:nvPr/>
          </p:nvSpPr>
          <p:spPr>
            <a:xfrm>
              <a:off x="4452319" y="1797485"/>
              <a:ext cx="34310" cy="56274"/>
            </a:xfrm>
            <a:custGeom>
              <a:avLst/>
              <a:gdLst/>
              <a:ahLst/>
              <a:cxnLst/>
              <a:rect l="l" t="t" r="r" b="b"/>
              <a:pathLst>
                <a:path w="1070" h="1755" extrusionOk="0">
                  <a:moveTo>
                    <a:pt x="241" y="1"/>
                  </a:moveTo>
                  <a:cubicBezTo>
                    <a:pt x="85" y="1"/>
                    <a:pt x="0" y="100"/>
                    <a:pt x="0" y="100"/>
                  </a:cubicBezTo>
                  <a:cubicBezTo>
                    <a:pt x="6" y="100"/>
                    <a:pt x="12" y="100"/>
                    <a:pt x="18" y="100"/>
                  </a:cubicBezTo>
                  <a:cubicBezTo>
                    <a:pt x="553" y="100"/>
                    <a:pt x="635" y="835"/>
                    <a:pt x="635" y="835"/>
                  </a:cubicBezTo>
                  <a:cubicBezTo>
                    <a:pt x="551" y="835"/>
                    <a:pt x="485" y="852"/>
                    <a:pt x="418" y="869"/>
                  </a:cubicBezTo>
                  <a:cubicBezTo>
                    <a:pt x="84" y="952"/>
                    <a:pt x="117" y="1754"/>
                    <a:pt x="602" y="1754"/>
                  </a:cubicBezTo>
                  <a:cubicBezTo>
                    <a:pt x="1069" y="1754"/>
                    <a:pt x="1003" y="468"/>
                    <a:pt x="551" y="117"/>
                  </a:cubicBezTo>
                  <a:cubicBezTo>
                    <a:pt x="429" y="29"/>
                    <a:pt x="325" y="1"/>
                    <a:pt x="241"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7"/>
            <p:cNvSpPr/>
            <p:nvPr/>
          </p:nvSpPr>
          <p:spPr>
            <a:xfrm>
              <a:off x="4629093" y="1781581"/>
              <a:ext cx="42358" cy="21259"/>
            </a:xfrm>
            <a:custGeom>
              <a:avLst/>
              <a:gdLst/>
              <a:ahLst/>
              <a:cxnLst/>
              <a:rect l="l" t="t" r="r" b="b"/>
              <a:pathLst>
                <a:path w="1321" h="663" extrusionOk="0">
                  <a:moveTo>
                    <a:pt x="647" y="1"/>
                  </a:moveTo>
                  <a:cubicBezTo>
                    <a:pt x="363" y="1"/>
                    <a:pt x="85" y="184"/>
                    <a:pt x="1" y="663"/>
                  </a:cubicBezTo>
                  <a:cubicBezTo>
                    <a:pt x="300" y="488"/>
                    <a:pt x="637" y="397"/>
                    <a:pt x="976" y="397"/>
                  </a:cubicBezTo>
                  <a:cubicBezTo>
                    <a:pt x="1091" y="397"/>
                    <a:pt x="1207" y="408"/>
                    <a:pt x="1321" y="429"/>
                  </a:cubicBezTo>
                  <a:cubicBezTo>
                    <a:pt x="1213" y="180"/>
                    <a:pt x="927" y="1"/>
                    <a:pt x="647" y="1"/>
                  </a:cubicBezTo>
                  <a:close/>
                </a:path>
              </a:pathLst>
            </a:custGeom>
            <a:solidFill>
              <a:srgbClr val="ED3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7"/>
            <p:cNvSpPr/>
            <p:nvPr/>
          </p:nvSpPr>
          <p:spPr>
            <a:xfrm>
              <a:off x="4639835" y="1816211"/>
              <a:ext cx="25203" cy="24690"/>
            </a:xfrm>
            <a:custGeom>
              <a:avLst/>
              <a:gdLst/>
              <a:ahLst/>
              <a:cxnLst/>
              <a:rect l="l" t="t" r="r" b="b"/>
              <a:pathLst>
                <a:path w="786" h="770" extrusionOk="0">
                  <a:moveTo>
                    <a:pt x="401" y="0"/>
                  </a:moveTo>
                  <a:cubicBezTo>
                    <a:pt x="334" y="0"/>
                    <a:pt x="267" y="17"/>
                    <a:pt x="201" y="51"/>
                  </a:cubicBezTo>
                  <a:lnTo>
                    <a:pt x="117" y="117"/>
                  </a:lnTo>
                  <a:cubicBezTo>
                    <a:pt x="67" y="151"/>
                    <a:pt x="33" y="218"/>
                    <a:pt x="17" y="285"/>
                  </a:cubicBezTo>
                  <a:cubicBezTo>
                    <a:pt x="17" y="318"/>
                    <a:pt x="0" y="351"/>
                    <a:pt x="0" y="385"/>
                  </a:cubicBezTo>
                  <a:cubicBezTo>
                    <a:pt x="0" y="435"/>
                    <a:pt x="17" y="485"/>
                    <a:pt x="33" y="518"/>
                  </a:cubicBezTo>
                  <a:cubicBezTo>
                    <a:pt x="84" y="669"/>
                    <a:pt x="217" y="769"/>
                    <a:pt x="384" y="769"/>
                  </a:cubicBezTo>
                  <a:cubicBezTo>
                    <a:pt x="451" y="769"/>
                    <a:pt x="518" y="752"/>
                    <a:pt x="568" y="719"/>
                  </a:cubicBezTo>
                  <a:cubicBezTo>
                    <a:pt x="602" y="702"/>
                    <a:pt x="635" y="686"/>
                    <a:pt x="652" y="669"/>
                  </a:cubicBezTo>
                  <a:cubicBezTo>
                    <a:pt x="702" y="619"/>
                    <a:pt x="735" y="552"/>
                    <a:pt x="769" y="485"/>
                  </a:cubicBezTo>
                  <a:cubicBezTo>
                    <a:pt x="769" y="452"/>
                    <a:pt x="769" y="418"/>
                    <a:pt x="769" y="401"/>
                  </a:cubicBezTo>
                  <a:cubicBezTo>
                    <a:pt x="785" y="351"/>
                    <a:pt x="769" y="301"/>
                    <a:pt x="752" y="251"/>
                  </a:cubicBezTo>
                  <a:cubicBezTo>
                    <a:pt x="702" y="101"/>
                    <a:pt x="551" y="0"/>
                    <a:pt x="40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7"/>
            <p:cNvSpPr/>
            <p:nvPr/>
          </p:nvSpPr>
          <p:spPr>
            <a:xfrm>
              <a:off x="4539632" y="1869792"/>
              <a:ext cx="175748" cy="111266"/>
            </a:xfrm>
            <a:custGeom>
              <a:avLst/>
              <a:gdLst/>
              <a:ahLst/>
              <a:cxnLst/>
              <a:rect l="l" t="t" r="r" b="b"/>
              <a:pathLst>
                <a:path w="5481" h="3470" extrusionOk="0">
                  <a:moveTo>
                    <a:pt x="5481" y="0"/>
                  </a:moveTo>
                  <a:lnTo>
                    <a:pt x="5481" y="0"/>
                  </a:lnTo>
                  <a:cubicBezTo>
                    <a:pt x="5481" y="0"/>
                    <a:pt x="368" y="184"/>
                    <a:pt x="201" y="552"/>
                  </a:cubicBezTo>
                  <a:cubicBezTo>
                    <a:pt x="51" y="919"/>
                    <a:pt x="1" y="2390"/>
                    <a:pt x="368" y="2690"/>
                  </a:cubicBezTo>
                  <a:cubicBezTo>
                    <a:pt x="635" y="2921"/>
                    <a:pt x="2148" y="3470"/>
                    <a:pt x="3377" y="3470"/>
                  </a:cubicBezTo>
                  <a:cubicBezTo>
                    <a:pt x="3839" y="3470"/>
                    <a:pt x="4261" y="3392"/>
                    <a:pt x="4562" y="3192"/>
                  </a:cubicBezTo>
                  <a:cubicBezTo>
                    <a:pt x="5180" y="2774"/>
                    <a:pt x="5481" y="0"/>
                    <a:pt x="5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7"/>
            <p:cNvSpPr/>
            <p:nvPr/>
          </p:nvSpPr>
          <p:spPr>
            <a:xfrm>
              <a:off x="4488200" y="1736882"/>
              <a:ext cx="210603" cy="88467"/>
            </a:xfrm>
            <a:custGeom>
              <a:avLst/>
              <a:gdLst/>
              <a:ahLst/>
              <a:cxnLst/>
              <a:rect l="l" t="t" r="r" b="b"/>
              <a:pathLst>
                <a:path w="6568" h="2759" extrusionOk="0">
                  <a:moveTo>
                    <a:pt x="4031" y="1"/>
                  </a:moveTo>
                  <a:cubicBezTo>
                    <a:pt x="3997" y="1"/>
                    <a:pt x="3962" y="1"/>
                    <a:pt x="3927" y="2"/>
                  </a:cubicBezTo>
                  <a:cubicBezTo>
                    <a:pt x="1705" y="68"/>
                    <a:pt x="1" y="1940"/>
                    <a:pt x="1" y="1940"/>
                  </a:cubicBezTo>
                  <a:cubicBezTo>
                    <a:pt x="67" y="2241"/>
                    <a:pt x="168" y="2508"/>
                    <a:pt x="335" y="2759"/>
                  </a:cubicBezTo>
                  <a:cubicBezTo>
                    <a:pt x="1605" y="1472"/>
                    <a:pt x="3125" y="820"/>
                    <a:pt x="4495" y="770"/>
                  </a:cubicBezTo>
                  <a:cubicBezTo>
                    <a:pt x="4527" y="769"/>
                    <a:pt x="4559" y="769"/>
                    <a:pt x="4590" y="769"/>
                  </a:cubicBezTo>
                  <a:cubicBezTo>
                    <a:pt x="5904" y="769"/>
                    <a:pt x="6367" y="1439"/>
                    <a:pt x="6367" y="1439"/>
                  </a:cubicBezTo>
                  <a:cubicBezTo>
                    <a:pt x="6567" y="1104"/>
                    <a:pt x="6467" y="670"/>
                    <a:pt x="6133" y="469"/>
                  </a:cubicBezTo>
                  <a:cubicBezTo>
                    <a:pt x="5728" y="243"/>
                    <a:pt x="5073" y="1"/>
                    <a:pt x="4031" y="1"/>
                  </a:cubicBezTo>
                  <a:close/>
                </a:path>
              </a:pathLst>
            </a:custGeom>
            <a:solidFill>
              <a:srgbClr val="EAF1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7"/>
            <p:cNvSpPr/>
            <p:nvPr/>
          </p:nvSpPr>
          <p:spPr>
            <a:xfrm>
              <a:off x="4494549" y="1808131"/>
              <a:ext cx="75128" cy="87954"/>
            </a:xfrm>
            <a:custGeom>
              <a:avLst/>
              <a:gdLst/>
              <a:ahLst/>
              <a:cxnLst/>
              <a:rect l="l" t="t" r="r" b="b"/>
              <a:pathLst>
                <a:path w="2343" h="2743" extrusionOk="0">
                  <a:moveTo>
                    <a:pt x="218" y="0"/>
                  </a:moveTo>
                  <a:cubicBezTo>
                    <a:pt x="94" y="0"/>
                    <a:pt x="0" y="150"/>
                    <a:pt x="53" y="269"/>
                  </a:cubicBezTo>
                  <a:cubicBezTo>
                    <a:pt x="204" y="520"/>
                    <a:pt x="371" y="737"/>
                    <a:pt x="571" y="954"/>
                  </a:cubicBezTo>
                  <a:cubicBezTo>
                    <a:pt x="755" y="1171"/>
                    <a:pt x="939" y="1389"/>
                    <a:pt x="1106" y="1623"/>
                  </a:cubicBezTo>
                  <a:cubicBezTo>
                    <a:pt x="1306" y="1856"/>
                    <a:pt x="1507" y="2090"/>
                    <a:pt x="1707" y="2324"/>
                  </a:cubicBezTo>
                  <a:cubicBezTo>
                    <a:pt x="1841" y="2508"/>
                    <a:pt x="1958" y="2725"/>
                    <a:pt x="2209" y="2742"/>
                  </a:cubicBezTo>
                  <a:cubicBezTo>
                    <a:pt x="2259" y="2742"/>
                    <a:pt x="2309" y="2692"/>
                    <a:pt x="2309" y="2642"/>
                  </a:cubicBezTo>
                  <a:cubicBezTo>
                    <a:pt x="2342" y="2408"/>
                    <a:pt x="2142" y="2224"/>
                    <a:pt x="1991" y="2040"/>
                  </a:cubicBezTo>
                  <a:cubicBezTo>
                    <a:pt x="1824" y="1823"/>
                    <a:pt x="1640" y="1606"/>
                    <a:pt x="1457" y="1389"/>
                  </a:cubicBezTo>
                  <a:cubicBezTo>
                    <a:pt x="1273" y="1155"/>
                    <a:pt x="1072" y="921"/>
                    <a:pt x="889" y="687"/>
                  </a:cubicBezTo>
                  <a:cubicBezTo>
                    <a:pt x="722" y="436"/>
                    <a:pt x="521" y="219"/>
                    <a:pt x="321" y="35"/>
                  </a:cubicBezTo>
                  <a:cubicBezTo>
                    <a:pt x="285" y="11"/>
                    <a:pt x="25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7"/>
            <p:cNvSpPr/>
            <p:nvPr/>
          </p:nvSpPr>
          <p:spPr>
            <a:xfrm>
              <a:off x="4491727" y="1850456"/>
              <a:ext cx="95458" cy="89045"/>
            </a:xfrm>
            <a:custGeom>
              <a:avLst/>
              <a:gdLst/>
              <a:ahLst/>
              <a:cxnLst/>
              <a:rect l="l" t="t" r="r" b="b"/>
              <a:pathLst>
                <a:path w="2977" h="2777" extrusionOk="0">
                  <a:moveTo>
                    <a:pt x="168" y="1"/>
                  </a:moveTo>
                  <a:cubicBezTo>
                    <a:pt x="83" y="1"/>
                    <a:pt x="1" y="81"/>
                    <a:pt x="24" y="186"/>
                  </a:cubicBezTo>
                  <a:cubicBezTo>
                    <a:pt x="58" y="470"/>
                    <a:pt x="308" y="754"/>
                    <a:pt x="475" y="988"/>
                  </a:cubicBezTo>
                  <a:cubicBezTo>
                    <a:pt x="659" y="1238"/>
                    <a:pt x="876" y="1489"/>
                    <a:pt x="1110" y="1706"/>
                  </a:cubicBezTo>
                  <a:cubicBezTo>
                    <a:pt x="1561" y="2174"/>
                    <a:pt x="2129" y="2542"/>
                    <a:pt x="2748" y="2759"/>
                  </a:cubicBezTo>
                  <a:cubicBezTo>
                    <a:pt x="2770" y="2771"/>
                    <a:pt x="2791" y="2777"/>
                    <a:pt x="2811" y="2777"/>
                  </a:cubicBezTo>
                  <a:cubicBezTo>
                    <a:pt x="2922" y="2777"/>
                    <a:pt x="2976" y="2598"/>
                    <a:pt x="2848" y="2542"/>
                  </a:cubicBezTo>
                  <a:cubicBezTo>
                    <a:pt x="2313" y="2224"/>
                    <a:pt x="1812" y="1873"/>
                    <a:pt x="1344" y="1455"/>
                  </a:cubicBezTo>
                  <a:cubicBezTo>
                    <a:pt x="1144" y="1238"/>
                    <a:pt x="943" y="1021"/>
                    <a:pt x="776" y="787"/>
                  </a:cubicBezTo>
                  <a:cubicBezTo>
                    <a:pt x="592" y="553"/>
                    <a:pt x="475" y="252"/>
                    <a:pt x="275" y="52"/>
                  </a:cubicBezTo>
                  <a:cubicBezTo>
                    <a:pt x="244" y="16"/>
                    <a:pt x="206" y="1"/>
                    <a:pt x="1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7"/>
            <p:cNvSpPr/>
            <p:nvPr/>
          </p:nvSpPr>
          <p:spPr>
            <a:xfrm>
              <a:off x="4901261" y="2720027"/>
              <a:ext cx="37003" cy="109342"/>
            </a:xfrm>
            <a:custGeom>
              <a:avLst/>
              <a:gdLst/>
              <a:ahLst/>
              <a:cxnLst/>
              <a:rect l="l" t="t" r="r" b="b"/>
              <a:pathLst>
                <a:path w="1154" h="3410" extrusionOk="0">
                  <a:moveTo>
                    <a:pt x="1" y="1"/>
                  </a:moveTo>
                  <a:lnTo>
                    <a:pt x="519" y="3409"/>
                  </a:lnTo>
                  <a:lnTo>
                    <a:pt x="1154" y="3225"/>
                  </a:lnTo>
                  <a:lnTo>
                    <a:pt x="970" y="185"/>
                  </a:lnTo>
                  <a:lnTo>
                    <a:pt x="1" y="1"/>
                  </a:ln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1" name="Google Shape;2141;p67"/>
            <p:cNvSpPr/>
            <p:nvPr/>
          </p:nvSpPr>
          <p:spPr>
            <a:xfrm>
              <a:off x="4971997" y="2816992"/>
              <a:ext cx="59513" cy="32738"/>
            </a:xfrm>
            <a:custGeom>
              <a:avLst/>
              <a:gdLst/>
              <a:ahLst/>
              <a:cxnLst/>
              <a:rect l="l" t="t" r="r" b="b"/>
              <a:pathLst>
                <a:path w="1856" h="1021" extrusionOk="0">
                  <a:moveTo>
                    <a:pt x="0" y="1"/>
                  </a:moveTo>
                  <a:cubicBezTo>
                    <a:pt x="0" y="1"/>
                    <a:pt x="619" y="619"/>
                    <a:pt x="1137" y="1020"/>
                  </a:cubicBezTo>
                  <a:cubicBezTo>
                    <a:pt x="1387" y="937"/>
                    <a:pt x="1621" y="820"/>
                    <a:pt x="1855" y="686"/>
                  </a:cubicBezTo>
                  <a:lnTo>
                    <a:pt x="0" y="1"/>
                  </a:ln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2" name="Google Shape;2142;p67"/>
            <p:cNvSpPr/>
            <p:nvPr/>
          </p:nvSpPr>
          <p:spPr>
            <a:xfrm>
              <a:off x="5031477" y="2812727"/>
              <a:ext cx="53068" cy="24658"/>
            </a:xfrm>
            <a:custGeom>
              <a:avLst/>
              <a:gdLst/>
              <a:ahLst/>
              <a:cxnLst/>
              <a:rect l="l" t="t" r="r" b="b"/>
              <a:pathLst>
                <a:path w="1655" h="769" extrusionOk="0">
                  <a:moveTo>
                    <a:pt x="0" y="0"/>
                  </a:moveTo>
                  <a:lnTo>
                    <a:pt x="1220" y="769"/>
                  </a:lnTo>
                  <a:cubicBezTo>
                    <a:pt x="1454" y="619"/>
                    <a:pt x="1654" y="518"/>
                    <a:pt x="1654" y="518"/>
                  </a:cubicBezTo>
                  <a:lnTo>
                    <a:pt x="0" y="0"/>
                  </a:ln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3" name="Google Shape;2143;p67"/>
            <p:cNvSpPr/>
            <p:nvPr/>
          </p:nvSpPr>
          <p:spPr>
            <a:xfrm>
              <a:off x="4961287" y="2189640"/>
              <a:ext cx="100203" cy="94784"/>
            </a:xfrm>
            <a:custGeom>
              <a:avLst/>
              <a:gdLst/>
              <a:ahLst/>
              <a:cxnLst/>
              <a:rect l="l" t="t" r="r" b="b"/>
              <a:pathLst>
                <a:path w="3125" h="2956" extrusionOk="0">
                  <a:moveTo>
                    <a:pt x="2573" y="0"/>
                  </a:moveTo>
                  <a:lnTo>
                    <a:pt x="1805" y="1136"/>
                  </a:lnTo>
                  <a:cubicBezTo>
                    <a:pt x="1805" y="1136"/>
                    <a:pt x="0" y="2339"/>
                    <a:pt x="50" y="2557"/>
                  </a:cubicBezTo>
                  <a:cubicBezTo>
                    <a:pt x="95" y="2712"/>
                    <a:pt x="455" y="2955"/>
                    <a:pt x="942" y="2955"/>
                  </a:cubicBezTo>
                  <a:cubicBezTo>
                    <a:pt x="1188" y="2955"/>
                    <a:pt x="1468" y="2893"/>
                    <a:pt x="1755" y="2724"/>
                  </a:cubicBezTo>
                  <a:cubicBezTo>
                    <a:pt x="2607" y="2239"/>
                    <a:pt x="3125" y="919"/>
                    <a:pt x="3125" y="919"/>
                  </a:cubicBezTo>
                  <a:lnTo>
                    <a:pt x="2573" y="0"/>
                  </a:ln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4" name="Google Shape;2144;p67"/>
            <p:cNvSpPr/>
            <p:nvPr/>
          </p:nvSpPr>
          <p:spPr>
            <a:xfrm>
              <a:off x="5029329" y="2171459"/>
              <a:ext cx="133422" cy="99113"/>
            </a:xfrm>
            <a:custGeom>
              <a:avLst/>
              <a:gdLst/>
              <a:ahLst/>
              <a:cxnLst/>
              <a:rect l="l" t="t" r="r" b="b"/>
              <a:pathLst>
                <a:path w="4161" h="3091" extrusionOk="0">
                  <a:moveTo>
                    <a:pt x="361" y="0"/>
                  </a:moveTo>
                  <a:cubicBezTo>
                    <a:pt x="240" y="0"/>
                    <a:pt x="130" y="23"/>
                    <a:pt x="50" y="83"/>
                  </a:cubicBezTo>
                  <a:cubicBezTo>
                    <a:pt x="0" y="133"/>
                    <a:pt x="368" y="2606"/>
                    <a:pt x="485" y="2806"/>
                  </a:cubicBezTo>
                  <a:cubicBezTo>
                    <a:pt x="603" y="2935"/>
                    <a:pt x="763" y="3002"/>
                    <a:pt x="929" y="3002"/>
                  </a:cubicBezTo>
                  <a:cubicBezTo>
                    <a:pt x="1020" y="3002"/>
                    <a:pt x="1114" y="2982"/>
                    <a:pt x="1203" y="2940"/>
                  </a:cubicBezTo>
                  <a:cubicBezTo>
                    <a:pt x="1220" y="2923"/>
                    <a:pt x="1237" y="2906"/>
                    <a:pt x="1253" y="2890"/>
                  </a:cubicBezTo>
                  <a:cubicBezTo>
                    <a:pt x="1337" y="2756"/>
                    <a:pt x="1404" y="2606"/>
                    <a:pt x="1420" y="2455"/>
                  </a:cubicBezTo>
                  <a:cubicBezTo>
                    <a:pt x="1420" y="2455"/>
                    <a:pt x="1890" y="2568"/>
                    <a:pt x="2168" y="2568"/>
                  </a:cubicBezTo>
                  <a:cubicBezTo>
                    <a:pt x="2260" y="2568"/>
                    <a:pt x="2331" y="2556"/>
                    <a:pt x="2356" y="2522"/>
                  </a:cubicBezTo>
                  <a:cubicBezTo>
                    <a:pt x="2423" y="2522"/>
                    <a:pt x="2490" y="2539"/>
                    <a:pt x="2557" y="2539"/>
                  </a:cubicBezTo>
                  <a:cubicBezTo>
                    <a:pt x="2591" y="2546"/>
                    <a:pt x="2626" y="2549"/>
                    <a:pt x="2661" y="2549"/>
                  </a:cubicBezTo>
                  <a:cubicBezTo>
                    <a:pt x="2792" y="2549"/>
                    <a:pt x="2919" y="2501"/>
                    <a:pt x="3024" y="2422"/>
                  </a:cubicBezTo>
                  <a:cubicBezTo>
                    <a:pt x="3141" y="2288"/>
                    <a:pt x="3292" y="2104"/>
                    <a:pt x="3292" y="2104"/>
                  </a:cubicBezTo>
                  <a:lnTo>
                    <a:pt x="3292" y="2121"/>
                  </a:lnTo>
                  <a:cubicBezTo>
                    <a:pt x="3275" y="2171"/>
                    <a:pt x="3141" y="2806"/>
                    <a:pt x="3208" y="2906"/>
                  </a:cubicBezTo>
                  <a:cubicBezTo>
                    <a:pt x="3309" y="2990"/>
                    <a:pt x="3425" y="3057"/>
                    <a:pt x="3542" y="3074"/>
                  </a:cubicBezTo>
                  <a:cubicBezTo>
                    <a:pt x="3587" y="3085"/>
                    <a:pt x="3630" y="3090"/>
                    <a:pt x="3671" y="3090"/>
                  </a:cubicBezTo>
                  <a:cubicBezTo>
                    <a:pt x="3754" y="3090"/>
                    <a:pt x="3832" y="3068"/>
                    <a:pt x="3910" y="3023"/>
                  </a:cubicBezTo>
                  <a:cubicBezTo>
                    <a:pt x="4077" y="2873"/>
                    <a:pt x="4161" y="1770"/>
                    <a:pt x="4161" y="1520"/>
                  </a:cubicBezTo>
                  <a:cubicBezTo>
                    <a:pt x="4144" y="1286"/>
                    <a:pt x="4094" y="1052"/>
                    <a:pt x="4010" y="818"/>
                  </a:cubicBezTo>
                  <a:lnTo>
                    <a:pt x="3559" y="801"/>
                  </a:lnTo>
                  <a:lnTo>
                    <a:pt x="3258" y="785"/>
                  </a:lnTo>
                  <a:cubicBezTo>
                    <a:pt x="3258" y="785"/>
                    <a:pt x="3158" y="400"/>
                    <a:pt x="3058" y="350"/>
                  </a:cubicBezTo>
                  <a:cubicBezTo>
                    <a:pt x="2932" y="340"/>
                    <a:pt x="2807" y="331"/>
                    <a:pt x="2682" y="331"/>
                  </a:cubicBezTo>
                  <a:cubicBezTo>
                    <a:pt x="2590" y="331"/>
                    <a:pt x="2498" y="336"/>
                    <a:pt x="2406" y="350"/>
                  </a:cubicBezTo>
                  <a:cubicBezTo>
                    <a:pt x="2406" y="350"/>
                    <a:pt x="2221" y="8"/>
                    <a:pt x="2009" y="8"/>
                  </a:cubicBezTo>
                  <a:cubicBezTo>
                    <a:pt x="1991" y="8"/>
                    <a:pt x="1973" y="11"/>
                    <a:pt x="1955" y="16"/>
                  </a:cubicBezTo>
                  <a:cubicBezTo>
                    <a:pt x="1738" y="66"/>
                    <a:pt x="1253" y="233"/>
                    <a:pt x="1253" y="233"/>
                  </a:cubicBezTo>
                  <a:cubicBezTo>
                    <a:pt x="1253" y="233"/>
                    <a:pt x="749" y="0"/>
                    <a:pt x="361"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7"/>
            <p:cNvSpPr/>
            <p:nvPr/>
          </p:nvSpPr>
          <p:spPr>
            <a:xfrm>
              <a:off x="5063606" y="2200895"/>
              <a:ext cx="11287" cy="63232"/>
            </a:xfrm>
            <a:custGeom>
              <a:avLst/>
              <a:gdLst/>
              <a:ahLst/>
              <a:cxnLst/>
              <a:rect l="l" t="t" r="r" b="b"/>
              <a:pathLst>
                <a:path w="352" h="1972" extrusionOk="0">
                  <a:moveTo>
                    <a:pt x="201" y="0"/>
                  </a:moveTo>
                  <a:cubicBezTo>
                    <a:pt x="51" y="351"/>
                    <a:pt x="1" y="719"/>
                    <a:pt x="51" y="1086"/>
                  </a:cubicBezTo>
                  <a:cubicBezTo>
                    <a:pt x="67" y="1471"/>
                    <a:pt x="168" y="1771"/>
                    <a:pt x="184" y="1972"/>
                  </a:cubicBezTo>
                  <a:cubicBezTo>
                    <a:pt x="268" y="1838"/>
                    <a:pt x="335" y="1688"/>
                    <a:pt x="351" y="1537"/>
                  </a:cubicBezTo>
                  <a:lnTo>
                    <a:pt x="201" y="0"/>
                  </a:ln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6" name="Google Shape;2146;p67"/>
            <p:cNvSpPr/>
            <p:nvPr/>
          </p:nvSpPr>
          <p:spPr>
            <a:xfrm>
              <a:off x="5104874" y="2200350"/>
              <a:ext cx="17155" cy="52522"/>
            </a:xfrm>
            <a:custGeom>
              <a:avLst/>
              <a:gdLst/>
              <a:ahLst/>
              <a:cxnLst/>
              <a:rect l="l" t="t" r="r" b="b"/>
              <a:pathLst>
                <a:path w="535" h="1638" extrusionOk="0">
                  <a:moveTo>
                    <a:pt x="17" y="0"/>
                  </a:moveTo>
                  <a:lnTo>
                    <a:pt x="17" y="0"/>
                  </a:lnTo>
                  <a:cubicBezTo>
                    <a:pt x="34" y="569"/>
                    <a:pt x="0" y="1621"/>
                    <a:pt x="0" y="1621"/>
                  </a:cubicBezTo>
                  <a:cubicBezTo>
                    <a:pt x="67" y="1621"/>
                    <a:pt x="134" y="1638"/>
                    <a:pt x="201" y="1638"/>
                  </a:cubicBezTo>
                  <a:cubicBezTo>
                    <a:pt x="535" y="853"/>
                    <a:pt x="251" y="518"/>
                    <a:pt x="17" y="0"/>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47" name="Google Shape;2147;p67"/>
            <p:cNvSpPr/>
            <p:nvPr/>
          </p:nvSpPr>
          <p:spPr>
            <a:xfrm>
              <a:off x="5130045" y="2196598"/>
              <a:ext cx="21451" cy="68106"/>
            </a:xfrm>
            <a:custGeom>
              <a:avLst/>
              <a:gdLst/>
              <a:ahLst/>
              <a:cxnLst/>
              <a:rect l="l" t="t" r="r" b="b"/>
              <a:pathLst>
                <a:path w="669" h="2124" extrusionOk="0">
                  <a:moveTo>
                    <a:pt x="117" y="1"/>
                  </a:moveTo>
                  <a:lnTo>
                    <a:pt x="117" y="1"/>
                  </a:lnTo>
                  <a:cubicBezTo>
                    <a:pt x="117" y="1"/>
                    <a:pt x="368" y="619"/>
                    <a:pt x="318" y="869"/>
                  </a:cubicBezTo>
                  <a:cubicBezTo>
                    <a:pt x="284" y="1020"/>
                    <a:pt x="234" y="1187"/>
                    <a:pt x="151" y="1320"/>
                  </a:cubicBezTo>
                  <a:lnTo>
                    <a:pt x="151" y="1337"/>
                  </a:lnTo>
                  <a:cubicBezTo>
                    <a:pt x="134" y="1387"/>
                    <a:pt x="0" y="2022"/>
                    <a:pt x="67" y="2122"/>
                  </a:cubicBezTo>
                  <a:cubicBezTo>
                    <a:pt x="68" y="2123"/>
                    <a:pt x="69" y="2124"/>
                    <a:pt x="70" y="2124"/>
                  </a:cubicBezTo>
                  <a:cubicBezTo>
                    <a:pt x="122" y="2124"/>
                    <a:pt x="668" y="867"/>
                    <a:pt x="635" y="719"/>
                  </a:cubicBezTo>
                  <a:cubicBezTo>
                    <a:pt x="585" y="468"/>
                    <a:pt x="518" y="234"/>
                    <a:pt x="418" y="17"/>
                  </a:cubicBezTo>
                  <a:lnTo>
                    <a:pt x="117" y="1"/>
                  </a:ln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151"/>
        <p:cNvGrpSpPr/>
        <p:nvPr/>
      </p:nvGrpSpPr>
      <p:grpSpPr>
        <a:xfrm>
          <a:off x="0" y="0"/>
          <a:ext cx="0" cy="0"/>
          <a:chOff x="0" y="0"/>
          <a:chExt cx="0" cy="0"/>
        </a:xfrm>
      </p:grpSpPr>
      <p:sp>
        <p:nvSpPr>
          <p:cNvPr id="2152" name="Google Shape;2152;p68"/>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
        <p:nvSpPr>
          <p:cNvPr id="2153" name="Google Shape;2153;p68"/>
          <p:cNvSpPr txBox="1">
            <a:spLocks noGrp="1"/>
          </p:cNvSpPr>
          <p:nvPr>
            <p:ph type="body" idx="4294967295"/>
          </p:nvPr>
        </p:nvSpPr>
        <p:spPr>
          <a:xfrm>
            <a:off x="720000" y="1200690"/>
            <a:ext cx="4452000" cy="14967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100">
                <a:solidFill>
                  <a:schemeClr val="hlink"/>
                </a:solidFill>
                <a:uFill>
                  <a:noFill/>
                </a:uFill>
                <a:hlinkClick r:id="rId3"/>
              </a:rPr>
              <a:t>Medical equ</a:t>
            </a:r>
            <a:r>
              <a:rPr lang="en" sz="1100">
                <a:uFill>
                  <a:noFill/>
                </a:uFill>
                <a:hlinkClick r:id="rId3"/>
              </a:rPr>
              <a:t>ipmen</a:t>
            </a:r>
            <a:r>
              <a:rPr lang="en" sz="1100">
                <a:solidFill>
                  <a:schemeClr val="hlink"/>
                </a:solidFill>
                <a:uFill>
                  <a:noFill/>
                </a:uFill>
                <a:hlinkClick r:id="rId3"/>
              </a:rPr>
              <a:t>t icons</a:t>
            </a:r>
            <a:endParaRPr sz="1100"/>
          </a:p>
          <a:p>
            <a:pPr marL="457200" lvl="0" indent="-298450" algn="l" rtl="0">
              <a:spcBef>
                <a:spcPts val="0"/>
              </a:spcBef>
              <a:spcAft>
                <a:spcPts val="0"/>
              </a:spcAft>
              <a:buSzPts val="1100"/>
              <a:buChar char="●"/>
            </a:pPr>
            <a:r>
              <a:rPr lang="en" sz="1100">
                <a:solidFill>
                  <a:schemeClr val="hlink"/>
                </a:solidFill>
                <a:uFill>
                  <a:noFill/>
                </a:uFill>
                <a:hlinkClick r:id="rId4"/>
              </a:rPr>
              <a:t>Flat nurse team</a:t>
            </a:r>
            <a:endParaRPr sz="1100"/>
          </a:p>
          <a:p>
            <a:pPr marL="457200" lvl="0" indent="-298450" algn="l" rtl="0">
              <a:spcBef>
                <a:spcPts val="0"/>
              </a:spcBef>
              <a:spcAft>
                <a:spcPts val="0"/>
              </a:spcAft>
              <a:buSzPts val="1100"/>
              <a:buChar char="●"/>
            </a:pPr>
            <a:r>
              <a:rPr lang="en" sz="1100">
                <a:solidFill>
                  <a:schemeClr val="hlink"/>
                </a:solidFill>
                <a:uFill>
                  <a:noFill/>
                </a:uFill>
                <a:hlinkClick r:id="rId5"/>
              </a:rPr>
              <a:t>Flat nurse team</a:t>
            </a:r>
            <a:endParaRPr sz="1100"/>
          </a:p>
          <a:p>
            <a:pPr marL="457200" lvl="0" indent="-298450" algn="l" rtl="0">
              <a:spcBef>
                <a:spcPts val="0"/>
              </a:spcBef>
              <a:spcAft>
                <a:spcPts val="0"/>
              </a:spcAft>
              <a:buSzPts val="1100"/>
              <a:buChar char="●"/>
            </a:pPr>
            <a:r>
              <a:rPr lang="en" sz="1100">
                <a:solidFill>
                  <a:schemeClr val="hlink"/>
                </a:solidFill>
                <a:uFill>
                  <a:noFill/>
                </a:uFill>
                <a:hlinkClick r:id="rId6"/>
              </a:rPr>
              <a:t>Flat nurse team</a:t>
            </a:r>
            <a:endParaRPr sz="1100"/>
          </a:p>
          <a:p>
            <a:pPr marL="457200" lvl="0" indent="-298450" algn="l" rtl="0">
              <a:spcBef>
                <a:spcPts val="0"/>
              </a:spcBef>
              <a:spcAft>
                <a:spcPts val="0"/>
              </a:spcAft>
              <a:buSzPts val="1100"/>
              <a:buChar char="●"/>
            </a:pPr>
            <a:r>
              <a:rPr lang="en" sz="1100">
                <a:solidFill>
                  <a:schemeClr val="hlink"/>
                </a:solidFill>
                <a:uFill>
                  <a:noFill/>
                </a:uFill>
                <a:hlinkClick r:id="rId7"/>
              </a:rPr>
              <a:t>Flat nurse team</a:t>
            </a:r>
            <a:endParaRPr sz="1100"/>
          </a:p>
          <a:p>
            <a:pPr marL="457200" lvl="0" indent="-298450" algn="l" rtl="0">
              <a:spcBef>
                <a:spcPts val="0"/>
              </a:spcBef>
              <a:spcAft>
                <a:spcPts val="0"/>
              </a:spcAft>
              <a:buSzPts val="1100"/>
              <a:buChar char="●"/>
            </a:pPr>
            <a:r>
              <a:rPr lang="en" sz="1100">
                <a:solidFill>
                  <a:schemeClr val="hlink"/>
                </a:solidFill>
                <a:uFill>
                  <a:noFill/>
                </a:uFill>
                <a:hlinkClick r:id="rId8"/>
              </a:rPr>
              <a:t>Flat nurse team</a:t>
            </a:r>
            <a:endParaRPr sz="1100"/>
          </a:p>
          <a:p>
            <a:pPr marL="457200" lvl="0" indent="-298450" algn="l" rtl="0">
              <a:spcBef>
                <a:spcPts val="0"/>
              </a:spcBef>
              <a:spcAft>
                <a:spcPts val="0"/>
              </a:spcAft>
              <a:buSzPts val="1100"/>
              <a:buChar char="●"/>
            </a:pPr>
            <a:r>
              <a:rPr lang="en" sz="1100">
                <a:solidFill>
                  <a:schemeClr val="hlink"/>
                </a:solidFill>
                <a:uFill>
                  <a:noFill/>
                </a:uFill>
                <a:hlinkClick r:id="rId9"/>
              </a:rPr>
              <a:t>Hand drawn nurse team</a:t>
            </a:r>
            <a:endParaRPr sz="1100"/>
          </a:p>
          <a:p>
            <a:pPr marL="457200" lvl="0" indent="-298450" algn="l" rtl="0">
              <a:spcBef>
                <a:spcPts val="0"/>
              </a:spcBef>
              <a:spcAft>
                <a:spcPts val="0"/>
              </a:spcAft>
              <a:buSzPts val="1100"/>
              <a:buChar char="●"/>
            </a:pPr>
            <a:r>
              <a:rPr lang="en" sz="1100">
                <a:solidFill>
                  <a:schemeClr val="hlink"/>
                </a:solidFill>
                <a:uFill>
                  <a:noFill/>
                </a:uFill>
                <a:hlinkClick r:id="rId10"/>
              </a:rPr>
              <a:t>Health elements medical tools</a:t>
            </a:r>
            <a:endParaRPr sz="1100"/>
          </a:p>
        </p:txBody>
      </p:sp>
      <p:sp>
        <p:nvSpPr>
          <p:cNvPr id="2154" name="Google Shape;2154;p68"/>
          <p:cNvSpPr txBox="1">
            <a:spLocks noGrp="1"/>
          </p:cNvSpPr>
          <p:nvPr>
            <p:ph type="subTitle" idx="4294967295"/>
          </p:nvPr>
        </p:nvSpPr>
        <p:spPr>
          <a:xfrm>
            <a:off x="720000" y="860412"/>
            <a:ext cx="4452000" cy="32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Vectors</a:t>
            </a:r>
            <a:endParaRPr sz="2000">
              <a:latin typeface="Pompiere"/>
              <a:ea typeface="Pompiere"/>
              <a:cs typeface="Pompiere"/>
              <a:sym typeface="Pompiere"/>
            </a:endParaRPr>
          </a:p>
        </p:txBody>
      </p:sp>
      <p:sp>
        <p:nvSpPr>
          <p:cNvPr id="2155" name="Google Shape;2155;p68"/>
          <p:cNvSpPr txBox="1">
            <a:spLocks noGrp="1"/>
          </p:cNvSpPr>
          <p:nvPr>
            <p:ph type="body" idx="4294967295"/>
          </p:nvPr>
        </p:nvSpPr>
        <p:spPr>
          <a:xfrm>
            <a:off x="720000" y="3134979"/>
            <a:ext cx="4452000" cy="7050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100">
                <a:solidFill>
                  <a:schemeClr val="hlink"/>
                </a:solidFill>
                <a:uFill>
                  <a:noFill/>
                </a:uFill>
                <a:hlinkClick r:id="rId11"/>
              </a:rPr>
              <a:t>Human anatomy icon pack</a:t>
            </a:r>
            <a:endParaRPr sz="1100"/>
          </a:p>
          <a:p>
            <a:pPr marL="457200" lvl="0" indent="-298450" algn="l" rtl="0">
              <a:spcBef>
                <a:spcPts val="0"/>
              </a:spcBef>
              <a:spcAft>
                <a:spcPts val="0"/>
              </a:spcAft>
              <a:buSzPts val="1100"/>
              <a:buChar char="●"/>
            </a:pPr>
            <a:r>
              <a:rPr lang="en" sz="1100">
                <a:solidFill>
                  <a:schemeClr val="hlink"/>
                </a:solidFill>
                <a:uFill>
                  <a:noFill/>
                </a:uFill>
                <a:hlinkClick r:id="rId12"/>
              </a:rPr>
              <a:t>Health icon pack</a:t>
            </a:r>
            <a:endParaRPr sz="1100"/>
          </a:p>
          <a:p>
            <a:pPr marL="457200" lvl="0" indent="-298450" algn="l" rtl="0">
              <a:spcBef>
                <a:spcPts val="0"/>
              </a:spcBef>
              <a:spcAft>
                <a:spcPts val="0"/>
              </a:spcAft>
              <a:buSzPts val="1100"/>
              <a:buChar char="●"/>
            </a:pPr>
            <a:r>
              <a:rPr lang="en" sz="1100">
                <a:solidFill>
                  <a:schemeClr val="hlink"/>
                </a:solidFill>
                <a:uFill>
                  <a:noFill/>
                </a:uFill>
                <a:hlinkClick r:id="rId13"/>
              </a:rPr>
              <a:t>Health care icon pack</a:t>
            </a:r>
            <a:endParaRPr sz="1100"/>
          </a:p>
        </p:txBody>
      </p:sp>
      <p:sp>
        <p:nvSpPr>
          <p:cNvPr id="2156" name="Google Shape;2156;p68"/>
          <p:cNvSpPr txBox="1">
            <a:spLocks noGrp="1"/>
          </p:cNvSpPr>
          <p:nvPr>
            <p:ph type="subTitle" idx="4294967295"/>
          </p:nvPr>
        </p:nvSpPr>
        <p:spPr>
          <a:xfrm>
            <a:off x="720000" y="2794701"/>
            <a:ext cx="4452000" cy="32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Icons</a:t>
            </a:r>
            <a:endParaRPr sz="2000">
              <a:latin typeface="Pompiere"/>
              <a:ea typeface="Pompiere"/>
              <a:cs typeface="Pompiere"/>
              <a:sym typeface="Pompiere"/>
            </a:endParaRPr>
          </a:p>
        </p:txBody>
      </p:sp>
      <p:grpSp>
        <p:nvGrpSpPr>
          <p:cNvPr id="2157" name="Google Shape;2157;p68"/>
          <p:cNvGrpSpPr/>
          <p:nvPr/>
        </p:nvGrpSpPr>
        <p:grpSpPr>
          <a:xfrm>
            <a:off x="4792414" y="1161566"/>
            <a:ext cx="3257404" cy="3439111"/>
            <a:chOff x="5620603" y="1572940"/>
            <a:chExt cx="2837707" cy="2996002"/>
          </a:xfrm>
        </p:grpSpPr>
        <p:sp>
          <p:nvSpPr>
            <p:cNvPr id="2158" name="Google Shape;2158;p68"/>
            <p:cNvSpPr/>
            <p:nvPr/>
          </p:nvSpPr>
          <p:spPr>
            <a:xfrm>
              <a:off x="5726657" y="3542317"/>
              <a:ext cx="980538" cy="943264"/>
            </a:xfrm>
            <a:custGeom>
              <a:avLst/>
              <a:gdLst/>
              <a:ahLst/>
              <a:cxnLst/>
              <a:rect l="l" t="t" r="r" b="b"/>
              <a:pathLst>
                <a:path w="30594" h="29431" extrusionOk="0">
                  <a:moveTo>
                    <a:pt x="15883" y="4542"/>
                  </a:moveTo>
                  <a:cubicBezTo>
                    <a:pt x="17192" y="4542"/>
                    <a:pt x="18511" y="4795"/>
                    <a:pt x="19766" y="5314"/>
                  </a:cubicBezTo>
                  <a:cubicBezTo>
                    <a:pt x="23576" y="6902"/>
                    <a:pt x="26049" y="10611"/>
                    <a:pt x="26049" y="14721"/>
                  </a:cubicBezTo>
                  <a:cubicBezTo>
                    <a:pt x="26049" y="20335"/>
                    <a:pt x="21504" y="24880"/>
                    <a:pt x="15873" y="24880"/>
                  </a:cubicBezTo>
                  <a:cubicBezTo>
                    <a:pt x="11763" y="24880"/>
                    <a:pt x="8054" y="22407"/>
                    <a:pt x="6483" y="18614"/>
                  </a:cubicBezTo>
                  <a:cubicBezTo>
                    <a:pt x="4912" y="14805"/>
                    <a:pt x="5781" y="10427"/>
                    <a:pt x="8688" y="7520"/>
                  </a:cubicBezTo>
                  <a:cubicBezTo>
                    <a:pt x="10634" y="5575"/>
                    <a:pt x="13237" y="4542"/>
                    <a:pt x="15883" y="4542"/>
                  </a:cubicBezTo>
                  <a:close/>
                  <a:moveTo>
                    <a:pt x="15873" y="1"/>
                  </a:moveTo>
                  <a:cubicBezTo>
                    <a:pt x="9925" y="1"/>
                    <a:pt x="4561" y="3593"/>
                    <a:pt x="2289" y="9090"/>
                  </a:cubicBezTo>
                  <a:cubicBezTo>
                    <a:pt x="0" y="14588"/>
                    <a:pt x="1270" y="20903"/>
                    <a:pt x="5480" y="25114"/>
                  </a:cubicBezTo>
                  <a:cubicBezTo>
                    <a:pt x="8286" y="27930"/>
                    <a:pt x="12048" y="29431"/>
                    <a:pt x="15877" y="29431"/>
                  </a:cubicBezTo>
                  <a:cubicBezTo>
                    <a:pt x="17772" y="29431"/>
                    <a:pt x="19684" y="29063"/>
                    <a:pt x="21504" y="28305"/>
                  </a:cubicBezTo>
                  <a:cubicBezTo>
                    <a:pt x="27001" y="26033"/>
                    <a:pt x="30593" y="20669"/>
                    <a:pt x="30593" y="14721"/>
                  </a:cubicBezTo>
                  <a:cubicBezTo>
                    <a:pt x="30593" y="6584"/>
                    <a:pt x="24010" y="1"/>
                    <a:pt x="15873"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8"/>
            <p:cNvSpPr/>
            <p:nvPr/>
          </p:nvSpPr>
          <p:spPr>
            <a:xfrm>
              <a:off x="5726657" y="3542317"/>
              <a:ext cx="980538" cy="943264"/>
            </a:xfrm>
            <a:custGeom>
              <a:avLst/>
              <a:gdLst/>
              <a:ahLst/>
              <a:cxnLst/>
              <a:rect l="l" t="t" r="r" b="b"/>
              <a:pathLst>
                <a:path w="30594" h="29431" extrusionOk="0">
                  <a:moveTo>
                    <a:pt x="15883" y="4542"/>
                  </a:moveTo>
                  <a:cubicBezTo>
                    <a:pt x="17192" y="4542"/>
                    <a:pt x="18511" y="4795"/>
                    <a:pt x="19766" y="5314"/>
                  </a:cubicBezTo>
                  <a:cubicBezTo>
                    <a:pt x="23576" y="6902"/>
                    <a:pt x="26049" y="10611"/>
                    <a:pt x="26049" y="14721"/>
                  </a:cubicBezTo>
                  <a:cubicBezTo>
                    <a:pt x="26049" y="20335"/>
                    <a:pt x="21504" y="24880"/>
                    <a:pt x="15873" y="24880"/>
                  </a:cubicBezTo>
                  <a:cubicBezTo>
                    <a:pt x="11763" y="24880"/>
                    <a:pt x="8054" y="22407"/>
                    <a:pt x="6483" y="18614"/>
                  </a:cubicBezTo>
                  <a:cubicBezTo>
                    <a:pt x="4912" y="14805"/>
                    <a:pt x="5781" y="10427"/>
                    <a:pt x="8688" y="7520"/>
                  </a:cubicBezTo>
                  <a:cubicBezTo>
                    <a:pt x="10634" y="5575"/>
                    <a:pt x="13237" y="4542"/>
                    <a:pt x="15883" y="4542"/>
                  </a:cubicBezTo>
                  <a:close/>
                  <a:moveTo>
                    <a:pt x="15873" y="1"/>
                  </a:moveTo>
                  <a:cubicBezTo>
                    <a:pt x="9925" y="1"/>
                    <a:pt x="4561" y="3593"/>
                    <a:pt x="2289" y="9090"/>
                  </a:cubicBezTo>
                  <a:cubicBezTo>
                    <a:pt x="0" y="14588"/>
                    <a:pt x="1270" y="20903"/>
                    <a:pt x="5480" y="25114"/>
                  </a:cubicBezTo>
                  <a:cubicBezTo>
                    <a:pt x="8286" y="27930"/>
                    <a:pt x="12048" y="29431"/>
                    <a:pt x="15877" y="29431"/>
                  </a:cubicBezTo>
                  <a:cubicBezTo>
                    <a:pt x="17772" y="29431"/>
                    <a:pt x="19684" y="29063"/>
                    <a:pt x="21504" y="28305"/>
                  </a:cubicBezTo>
                  <a:cubicBezTo>
                    <a:pt x="27001" y="26033"/>
                    <a:pt x="30593" y="20669"/>
                    <a:pt x="30593" y="14721"/>
                  </a:cubicBezTo>
                  <a:cubicBezTo>
                    <a:pt x="30593" y="6584"/>
                    <a:pt x="24010" y="1"/>
                    <a:pt x="15873" y="1"/>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60" name="Google Shape;2160;p68"/>
            <p:cNvSpPr/>
            <p:nvPr/>
          </p:nvSpPr>
          <p:spPr>
            <a:xfrm>
              <a:off x="5704670" y="3507126"/>
              <a:ext cx="1094091" cy="1016818"/>
            </a:xfrm>
            <a:custGeom>
              <a:avLst/>
              <a:gdLst/>
              <a:ahLst/>
              <a:cxnLst/>
              <a:rect l="l" t="t" r="r" b="b"/>
              <a:pathLst>
                <a:path w="34137" h="31726" extrusionOk="0">
                  <a:moveTo>
                    <a:pt x="16559" y="2285"/>
                  </a:moveTo>
                  <a:cubicBezTo>
                    <a:pt x="18380" y="2285"/>
                    <a:pt x="20168" y="2653"/>
                    <a:pt x="21822" y="3355"/>
                  </a:cubicBezTo>
                  <a:cubicBezTo>
                    <a:pt x="28205" y="6045"/>
                    <a:pt x="31497" y="13129"/>
                    <a:pt x="29458" y="19746"/>
                  </a:cubicBezTo>
                  <a:cubicBezTo>
                    <a:pt x="27689" y="25473"/>
                    <a:pt x="22397" y="29237"/>
                    <a:pt x="16596" y="29237"/>
                  </a:cubicBezTo>
                  <a:cubicBezTo>
                    <a:pt x="15712" y="29237"/>
                    <a:pt x="14816" y="29150"/>
                    <a:pt x="13919" y="28969"/>
                  </a:cubicBezTo>
                  <a:cubicBezTo>
                    <a:pt x="7136" y="27599"/>
                    <a:pt x="2491" y="21316"/>
                    <a:pt x="3176" y="14432"/>
                  </a:cubicBezTo>
                  <a:cubicBezTo>
                    <a:pt x="3861" y="7548"/>
                    <a:pt x="9642" y="2302"/>
                    <a:pt x="16559" y="2285"/>
                  </a:cubicBezTo>
                  <a:close/>
                  <a:moveTo>
                    <a:pt x="16592" y="0"/>
                  </a:moveTo>
                  <a:cubicBezTo>
                    <a:pt x="15555" y="0"/>
                    <a:pt x="14504" y="102"/>
                    <a:pt x="13451" y="314"/>
                  </a:cubicBezTo>
                  <a:cubicBezTo>
                    <a:pt x="5465" y="1934"/>
                    <a:pt x="1" y="9320"/>
                    <a:pt x="803" y="17423"/>
                  </a:cubicBezTo>
                  <a:cubicBezTo>
                    <a:pt x="1605" y="25527"/>
                    <a:pt x="8422" y="31709"/>
                    <a:pt x="16559" y="31726"/>
                  </a:cubicBezTo>
                  <a:cubicBezTo>
                    <a:pt x="18698" y="31726"/>
                    <a:pt x="20803" y="31308"/>
                    <a:pt x="22758" y="30473"/>
                  </a:cubicBezTo>
                  <a:cubicBezTo>
                    <a:pt x="30260" y="27298"/>
                    <a:pt x="34137" y="18960"/>
                    <a:pt x="31747" y="11174"/>
                  </a:cubicBezTo>
                  <a:cubicBezTo>
                    <a:pt x="29658" y="4429"/>
                    <a:pt x="23425" y="0"/>
                    <a:pt x="1659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8"/>
            <p:cNvSpPr/>
            <p:nvPr/>
          </p:nvSpPr>
          <p:spPr>
            <a:xfrm>
              <a:off x="5869087" y="3367772"/>
              <a:ext cx="732599" cy="1003550"/>
            </a:xfrm>
            <a:custGeom>
              <a:avLst/>
              <a:gdLst/>
              <a:ahLst/>
              <a:cxnLst/>
              <a:rect l="l" t="t" r="r" b="b"/>
              <a:pathLst>
                <a:path w="22858" h="31312" extrusionOk="0">
                  <a:moveTo>
                    <a:pt x="2991" y="0"/>
                  </a:moveTo>
                  <a:cubicBezTo>
                    <a:pt x="2423" y="0"/>
                    <a:pt x="1955" y="401"/>
                    <a:pt x="1855" y="952"/>
                  </a:cubicBezTo>
                  <a:lnTo>
                    <a:pt x="1237" y="4662"/>
                  </a:lnTo>
                  <a:cubicBezTo>
                    <a:pt x="418" y="9507"/>
                    <a:pt x="1" y="14436"/>
                    <a:pt x="1" y="19365"/>
                  </a:cubicBezTo>
                  <a:lnTo>
                    <a:pt x="1" y="20936"/>
                  </a:lnTo>
                  <a:cubicBezTo>
                    <a:pt x="1" y="26667"/>
                    <a:pt x="4645" y="31312"/>
                    <a:pt x="10377" y="31312"/>
                  </a:cubicBezTo>
                  <a:lnTo>
                    <a:pt x="12482" y="31312"/>
                  </a:lnTo>
                  <a:cubicBezTo>
                    <a:pt x="18213" y="31312"/>
                    <a:pt x="22858" y="26667"/>
                    <a:pt x="22858" y="20936"/>
                  </a:cubicBezTo>
                  <a:lnTo>
                    <a:pt x="22858"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8"/>
            <p:cNvSpPr/>
            <p:nvPr/>
          </p:nvSpPr>
          <p:spPr>
            <a:xfrm>
              <a:off x="6972761" y="2090772"/>
              <a:ext cx="654429" cy="842723"/>
            </a:xfrm>
            <a:custGeom>
              <a:avLst/>
              <a:gdLst/>
              <a:ahLst/>
              <a:cxnLst/>
              <a:rect l="l" t="t" r="r" b="b"/>
              <a:pathLst>
                <a:path w="20419" h="26294" extrusionOk="0">
                  <a:moveTo>
                    <a:pt x="15714" y="1"/>
                  </a:moveTo>
                  <a:cubicBezTo>
                    <a:pt x="14573" y="1"/>
                    <a:pt x="14075" y="847"/>
                    <a:pt x="13351" y="2584"/>
                  </a:cubicBezTo>
                  <a:cubicBezTo>
                    <a:pt x="12633" y="4255"/>
                    <a:pt x="8589" y="14848"/>
                    <a:pt x="8589" y="14848"/>
                  </a:cubicBezTo>
                  <a:lnTo>
                    <a:pt x="1" y="24339"/>
                  </a:lnTo>
                  <a:lnTo>
                    <a:pt x="2123" y="26293"/>
                  </a:lnTo>
                  <a:cubicBezTo>
                    <a:pt x="2123" y="26293"/>
                    <a:pt x="10594" y="20963"/>
                    <a:pt x="12482" y="17672"/>
                  </a:cubicBezTo>
                  <a:cubicBezTo>
                    <a:pt x="14370" y="14380"/>
                    <a:pt x="20419" y="863"/>
                    <a:pt x="16292" y="61"/>
                  </a:cubicBezTo>
                  <a:cubicBezTo>
                    <a:pt x="16082" y="21"/>
                    <a:pt x="15890" y="1"/>
                    <a:pt x="15714"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8"/>
            <p:cNvSpPr/>
            <p:nvPr/>
          </p:nvSpPr>
          <p:spPr>
            <a:xfrm>
              <a:off x="6893501" y="2835710"/>
              <a:ext cx="156404" cy="120796"/>
            </a:xfrm>
            <a:custGeom>
              <a:avLst/>
              <a:gdLst/>
              <a:ahLst/>
              <a:cxnLst/>
              <a:rect l="l" t="t" r="r" b="b"/>
              <a:pathLst>
                <a:path w="4880" h="3769" extrusionOk="0">
                  <a:moveTo>
                    <a:pt x="2264" y="1"/>
                  </a:moveTo>
                  <a:cubicBezTo>
                    <a:pt x="1708" y="1"/>
                    <a:pt x="1205" y="118"/>
                    <a:pt x="1037" y="461"/>
                  </a:cubicBezTo>
                  <a:cubicBezTo>
                    <a:pt x="853" y="811"/>
                    <a:pt x="903" y="1964"/>
                    <a:pt x="486" y="2148"/>
                  </a:cubicBezTo>
                  <a:cubicBezTo>
                    <a:pt x="235" y="2265"/>
                    <a:pt x="1" y="2399"/>
                    <a:pt x="18" y="2499"/>
                  </a:cubicBezTo>
                  <a:cubicBezTo>
                    <a:pt x="34" y="2700"/>
                    <a:pt x="385" y="2833"/>
                    <a:pt x="569" y="2867"/>
                  </a:cubicBezTo>
                  <a:cubicBezTo>
                    <a:pt x="595" y="2871"/>
                    <a:pt x="624" y="2873"/>
                    <a:pt x="655" y="2873"/>
                  </a:cubicBezTo>
                  <a:cubicBezTo>
                    <a:pt x="985" y="2873"/>
                    <a:pt x="1572" y="2649"/>
                    <a:pt x="1572" y="2649"/>
                  </a:cubicBezTo>
                  <a:cubicBezTo>
                    <a:pt x="1572" y="2649"/>
                    <a:pt x="2106" y="3602"/>
                    <a:pt x="2290" y="3618"/>
                  </a:cubicBezTo>
                  <a:cubicBezTo>
                    <a:pt x="2407" y="3618"/>
                    <a:pt x="2541" y="3585"/>
                    <a:pt x="2674" y="3552"/>
                  </a:cubicBezTo>
                  <a:cubicBezTo>
                    <a:pt x="2892" y="3518"/>
                    <a:pt x="3126" y="3468"/>
                    <a:pt x="3359" y="3435"/>
                  </a:cubicBezTo>
                  <a:lnTo>
                    <a:pt x="3627" y="3769"/>
                  </a:lnTo>
                  <a:cubicBezTo>
                    <a:pt x="3627" y="3769"/>
                    <a:pt x="4245" y="2783"/>
                    <a:pt x="4445" y="2432"/>
                  </a:cubicBezTo>
                  <a:cubicBezTo>
                    <a:pt x="4479" y="2382"/>
                    <a:pt x="4496" y="2332"/>
                    <a:pt x="4529" y="2265"/>
                  </a:cubicBezTo>
                  <a:cubicBezTo>
                    <a:pt x="4880" y="1630"/>
                    <a:pt x="4713" y="828"/>
                    <a:pt x="4128" y="394"/>
                  </a:cubicBezTo>
                  <a:cubicBezTo>
                    <a:pt x="3914" y="228"/>
                    <a:pt x="3038" y="1"/>
                    <a:pt x="2264"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8"/>
            <p:cNvSpPr/>
            <p:nvPr/>
          </p:nvSpPr>
          <p:spPr>
            <a:xfrm>
              <a:off x="7252845" y="2067888"/>
              <a:ext cx="348640" cy="467706"/>
            </a:xfrm>
            <a:custGeom>
              <a:avLst/>
              <a:gdLst/>
              <a:ahLst/>
              <a:cxnLst/>
              <a:rect l="l" t="t" r="r" b="b"/>
              <a:pathLst>
                <a:path w="10878" h="14593" extrusionOk="0">
                  <a:moveTo>
                    <a:pt x="7384" y="0"/>
                  </a:moveTo>
                  <a:cubicBezTo>
                    <a:pt x="6964" y="0"/>
                    <a:pt x="6534" y="98"/>
                    <a:pt x="6116" y="307"/>
                  </a:cubicBezTo>
                  <a:cubicBezTo>
                    <a:pt x="4428" y="1143"/>
                    <a:pt x="0" y="11134"/>
                    <a:pt x="0" y="11134"/>
                  </a:cubicBezTo>
                  <a:lnTo>
                    <a:pt x="6918" y="14593"/>
                  </a:lnTo>
                  <a:cubicBezTo>
                    <a:pt x="6918" y="14593"/>
                    <a:pt x="10878" y="4217"/>
                    <a:pt x="10260" y="2312"/>
                  </a:cubicBezTo>
                  <a:cubicBezTo>
                    <a:pt x="9808" y="884"/>
                    <a:pt x="8643" y="0"/>
                    <a:pt x="7384"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8"/>
            <p:cNvSpPr/>
            <p:nvPr/>
          </p:nvSpPr>
          <p:spPr>
            <a:xfrm>
              <a:off x="7094326" y="4352028"/>
              <a:ext cx="449854" cy="171916"/>
            </a:xfrm>
            <a:custGeom>
              <a:avLst/>
              <a:gdLst/>
              <a:ahLst/>
              <a:cxnLst/>
              <a:rect l="l" t="t" r="r" b="b"/>
              <a:pathLst>
                <a:path w="14036" h="5364" extrusionOk="0">
                  <a:moveTo>
                    <a:pt x="8472" y="0"/>
                  </a:moveTo>
                  <a:cubicBezTo>
                    <a:pt x="8472" y="0"/>
                    <a:pt x="8539" y="1354"/>
                    <a:pt x="5865" y="2473"/>
                  </a:cubicBezTo>
                  <a:cubicBezTo>
                    <a:pt x="4946" y="2841"/>
                    <a:pt x="4011" y="3125"/>
                    <a:pt x="3042" y="3309"/>
                  </a:cubicBezTo>
                  <a:cubicBezTo>
                    <a:pt x="803" y="3776"/>
                    <a:pt x="1" y="5364"/>
                    <a:pt x="1" y="5364"/>
                  </a:cubicBezTo>
                  <a:lnTo>
                    <a:pt x="13835" y="5364"/>
                  </a:lnTo>
                  <a:lnTo>
                    <a:pt x="13936" y="2941"/>
                  </a:lnTo>
                  <a:lnTo>
                    <a:pt x="14036" y="401"/>
                  </a:lnTo>
                  <a:lnTo>
                    <a:pt x="8472"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8"/>
            <p:cNvSpPr/>
            <p:nvPr/>
          </p:nvSpPr>
          <p:spPr>
            <a:xfrm>
              <a:off x="7094326" y="4431288"/>
              <a:ext cx="446649" cy="92657"/>
            </a:xfrm>
            <a:custGeom>
              <a:avLst/>
              <a:gdLst/>
              <a:ahLst/>
              <a:cxnLst/>
              <a:rect l="l" t="t" r="r" b="b"/>
              <a:pathLst>
                <a:path w="13936" h="2891" extrusionOk="0">
                  <a:moveTo>
                    <a:pt x="5865" y="0"/>
                  </a:moveTo>
                  <a:cubicBezTo>
                    <a:pt x="4946" y="368"/>
                    <a:pt x="4011" y="652"/>
                    <a:pt x="3042" y="836"/>
                  </a:cubicBezTo>
                  <a:cubicBezTo>
                    <a:pt x="803" y="1303"/>
                    <a:pt x="1" y="2891"/>
                    <a:pt x="1" y="2891"/>
                  </a:cubicBezTo>
                  <a:lnTo>
                    <a:pt x="13835" y="2891"/>
                  </a:lnTo>
                  <a:lnTo>
                    <a:pt x="13936" y="468"/>
                  </a:lnTo>
                  <a:lnTo>
                    <a:pt x="13936" y="468"/>
                  </a:lnTo>
                  <a:cubicBezTo>
                    <a:pt x="12666" y="836"/>
                    <a:pt x="10728" y="1638"/>
                    <a:pt x="7436" y="1905"/>
                  </a:cubicBezTo>
                  <a:cubicBezTo>
                    <a:pt x="7102" y="1237"/>
                    <a:pt x="6467" y="552"/>
                    <a:pt x="5865"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8"/>
            <p:cNvSpPr/>
            <p:nvPr/>
          </p:nvSpPr>
          <p:spPr>
            <a:xfrm>
              <a:off x="7310151" y="2876157"/>
              <a:ext cx="407003" cy="1536413"/>
            </a:xfrm>
            <a:custGeom>
              <a:avLst/>
              <a:gdLst/>
              <a:ahLst/>
              <a:cxnLst/>
              <a:rect l="l" t="t" r="r" b="b"/>
              <a:pathLst>
                <a:path w="12699" h="47938" extrusionOk="0">
                  <a:moveTo>
                    <a:pt x="12699" y="1"/>
                  </a:moveTo>
                  <a:lnTo>
                    <a:pt x="3426" y="285"/>
                  </a:lnTo>
                  <a:cubicBezTo>
                    <a:pt x="3426" y="285"/>
                    <a:pt x="3058" y="2290"/>
                    <a:pt x="2590" y="5164"/>
                  </a:cubicBezTo>
                  <a:cubicBezTo>
                    <a:pt x="2473" y="5832"/>
                    <a:pt x="2356" y="6534"/>
                    <a:pt x="2239" y="7286"/>
                  </a:cubicBezTo>
                  <a:cubicBezTo>
                    <a:pt x="1337" y="12900"/>
                    <a:pt x="217" y="20318"/>
                    <a:pt x="134" y="23359"/>
                  </a:cubicBezTo>
                  <a:cubicBezTo>
                    <a:pt x="0" y="28539"/>
                    <a:pt x="552" y="46150"/>
                    <a:pt x="552" y="46150"/>
                  </a:cubicBezTo>
                  <a:lnTo>
                    <a:pt x="8739" y="47937"/>
                  </a:lnTo>
                  <a:cubicBezTo>
                    <a:pt x="8739" y="47937"/>
                    <a:pt x="9558" y="28956"/>
                    <a:pt x="9558" y="24579"/>
                  </a:cubicBezTo>
                  <a:cubicBezTo>
                    <a:pt x="9892" y="21872"/>
                    <a:pt x="10961" y="13501"/>
                    <a:pt x="11763" y="7286"/>
                  </a:cubicBezTo>
                  <a:cubicBezTo>
                    <a:pt x="11863" y="6550"/>
                    <a:pt x="11947" y="5832"/>
                    <a:pt x="12030" y="5164"/>
                  </a:cubicBezTo>
                  <a:cubicBezTo>
                    <a:pt x="12431" y="2139"/>
                    <a:pt x="12699" y="1"/>
                    <a:pt x="12699"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8"/>
            <p:cNvSpPr/>
            <p:nvPr/>
          </p:nvSpPr>
          <p:spPr>
            <a:xfrm>
              <a:off x="8127875" y="4137293"/>
              <a:ext cx="330435" cy="431649"/>
            </a:xfrm>
            <a:custGeom>
              <a:avLst/>
              <a:gdLst/>
              <a:ahLst/>
              <a:cxnLst/>
              <a:rect l="l" t="t" r="r" b="b"/>
              <a:pathLst>
                <a:path w="10310" h="13468" extrusionOk="0">
                  <a:moveTo>
                    <a:pt x="6918" y="0"/>
                  </a:moveTo>
                  <a:lnTo>
                    <a:pt x="2724" y="3659"/>
                  </a:lnTo>
                  <a:cubicBezTo>
                    <a:pt x="2724" y="3659"/>
                    <a:pt x="3726" y="4562"/>
                    <a:pt x="2640" y="7268"/>
                  </a:cubicBezTo>
                  <a:cubicBezTo>
                    <a:pt x="2273" y="8171"/>
                    <a:pt x="1805" y="9039"/>
                    <a:pt x="1253" y="9858"/>
                  </a:cubicBezTo>
                  <a:cubicBezTo>
                    <a:pt x="0" y="11780"/>
                    <a:pt x="568" y="13467"/>
                    <a:pt x="568" y="13467"/>
                  </a:cubicBezTo>
                  <a:lnTo>
                    <a:pt x="10309" y="3626"/>
                  </a:lnTo>
                  <a:lnTo>
                    <a:pt x="8655" y="1872"/>
                  </a:lnTo>
                  <a:lnTo>
                    <a:pt x="6918"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8"/>
            <p:cNvSpPr/>
            <p:nvPr/>
          </p:nvSpPr>
          <p:spPr>
            <a:xfrm>
              <a:off x="8127875" y="4197258"/>
              <a:ext cx="330435" cy="371684"/>
            </a:xfrm>
            <a:custGeom>
              <a:avLst/>
              <a:gdLst/>
              <a:ahLst/>
              <a:cxnLst/>
              <a:rect l="l" t="t" r="r" b="b"/>
              <a:pathLst>
                <a:path w="10310" h="11597" extrusionOk="0">
                  <a:moveTo>
                    <a:pt x="8655" y="1"/>
                  </a:moveTo>
                  <a:lnTo>
                    <a:pt x="8666" y="12"/>
                  </a:lnTo>
                  <a:lnTo>
                    <a:pt x="8666" y="12"/>
                  </a:lnTo>
                  <a:cubicBezTo>
                    <a:pt x="8668" y="8"/>
                    <a:pt x="8670" y="4"/>
                    <a:pt x="8672" y="1"/>
                  </a:cubicBezTo>
                  <a:close/>
                  <a:moveTo>
                    <a:pt x="8666" y="12"/>
                  </a:moveTo>
                  <a:cubicBezTo>
                    <a:pt x="8015" y="1166"/>
                    <a:pt x="7212" y="3100"/>
                    <a:pt x="5096" y="5615"/>
                  </a:cubicBezTo>
                  <a:cubicBezTo>
                    <a:pt x="4549" y="5436"/>
                    <a:pt x="3886" y="5384"/>
                    <a:pt x="3239" y="5384"/>
                  </a:cubicBezTo>
                  <a:cubicBezTo>
                    <a:pt x="3036" y="5384"/>
                    <a:pt x="2835" y="5389"/>
                    <a:pt x="2640" y="5397"/>
                  </a:cubicBezTo>
                  <a:cubicBezTo>
                    <a:pt x="2273" y="6300"/>
                    <a:pt x="1805" y="7168"/>
                    <a:pt x="1253" y="7987"/>
                  </a:cubicBezTo>
                  <a:cubicBezTo>
                    <a:pt x="0" y="9909"/>
                    <a:pt x="568" y="11596"/>
                    <a:pt x="568" y="11596"/>
                  </a:cubicBezTo>
                  <a:lnTo>
                    <a:pt x="10309" y="1755"/>
                  </a:lnTo>
                  <a:lnTo>
                    <a:pt x="8666" y="12"/>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8"/>
            <p:cNvSpPr/>
            <p:nvPr/>
          </p:nvSpPr>
          <p:spPr>
            <a:xfrm>
              <a:off x="7612703" y="2958622"/>
              <a:ext cx="792596" cy="1323280"/>
            </a:xfrm>
            <a:custGeom>
              <a:avLst/>
              <a:gdLst/>
              <a:ahLst/>
              <a:cxnLst/>
              <a:rect l="l" t="t" r="r" b="b"/>
              <a:pathLst>
                <a:path w="24730" h="41288" extrusionOk="0">
                  <a:moveTo>
                    <a:pt x="1" y="1"/>
                  </a:moveTo>
                  <a:cubicBezTo>
                    <a:pt x="1" y="1"/>
                    <a:pt x="168" y="1939"/>
                    <a:pt x="418" y="4713"/>
                  </a:cubicBezTo>
                  <a:cubicBezTo>
                    <a:pt x="970" y="10794"/>
                    <a:pt x="1989" y="20803"/>
                    <a:pt x="2891" y="22774"/>
                  </a:cubicBezTo>
                  <a:cubicBezTo>
                    <a:pt x="3944" y="25147"/>
                    <a:pt x="18046" y="41287"/>
                    <a:pt x="18046" y="41287"/>
                  </a:cubicBezTo>
                  <a:lnTo>
                    <a:pt x="24729" y="38648"/>
                  </a:lnTo>
                  <a:lnTo>
                    <a:pt x="12098" y="20452"/>
                  </a:lnTo>
                  <a:lnTo>
                    <a:pt x="10443" y="4713"/>
                  </a:lnTo>
                  <a:lnTo>
                    <a:pt x="9959"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8"/>
            <p:cNvSpPr/>
            <p:nvPr/>
          </p:nvSpPr>
          <p:spPr>
            <a:xfrm>
              <a:off x="7612703" y="2958622"/>
              <a:ext cx="334730" cy="151468"/>
            </a:xfrm>
            <a:custGeom>
              <a:avLst/>
              <a:gdLst/>
              <a:ahLst/>
              <a:cxnLst/>
              <a:rect l="l" t="t" r="r" b="b"/>
              <a:pathLst>
                <a:path w="10444" h="4726" extrusionOk="0">
                  <a:moveTo>
                    <a:pt x="1" y="1"/>
                  </a:moveTo>
                  <a:cubicBezTo>
                    <a:pt x="1" y="1"/>
                    <a:pt x="151" y="1939"/>
                    <a:pt x="418" y="4713"/>
                  </a:cubicBezTo>
                  <a:cubicBezTo>
                    <a:pt x="1964" y="4721"/>
                    <a:pt x="3580" y="4725"/>
                    <a:pt x="5255" y="4725"/>
                  </a:cubicBezTo>
                  <a:cubicBezTo>
                    <a:pt x="6930" y="4725"/>
                    <a:pt x="8664" y="4721"/>
                    <a:pt x="10443" y="4713"/>
                  </a:cubicBezTo>
                  <a:lnTo>
                    <a:pt x="9959"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8"/>
            <p:cNvSpPr/>
            <p:nvPr/>
          </p:nvSpPr>
          <p:spPr>
            <a:xfrm>
              <a:off x="7302106" y="2043434"/>
              <a:ext cx="734233" cy="974128"/>
            </a:xfrm>
            <a:custGeom>
              <a:avLst/>
              <a:gdLst/>
              <a:ahLst/>
              <a:cxnLst/>
              <a:rect l="l" t="t" r="r" b="b"/>
              <a:pathLst>
                <a:path w="22909" h="30394" extrusionOk="0">
                  <a:moveTo>
                    <a:pt x="15172" y="1"/>
                  </a:moveTo>
                  <a:cubicBezTo>
                    <a:pt x="12833" y="1"/>
                    <a:pt x="8037" y="118"/>
                    <a:pt x="7904" y="118"/>
                  </a:cubicBezTo>
                  <a:cubicBezTo>
                    <a:pt x="7904" y="118"/>
                    <a:pt x="7486" y="168"/>
                    <a:pt x="6935" y="268"/>
                  </a:cubicBezTo>
                  <a:cubicBezTo>
                    <a:pt x="6083" y="452"/>
                    <a:pt x="4880" y="786"/>
                    <a:pt x="4362" y="1388"/>
                  </a:cubicBezTo>
                  <a:cubicBezTo>
                    <a:pt x="3526" y="2373"/>
                    <a:pt x="4144" y="16626"/>
                    <a:pt x="4144" y="16626"/>
                  </a:cubicBezTo>
                  <a:cubicBezTo>
                    <a:pt x="4128" y="16693"/>
                    <a:pt x="1020" y="25799"/>
                    <a:pt x="1" y="30394"/>
                  </a:cubicBezTo>
                  <a:lnTo>
                    <a:pt x="22407" y="30394"/>
                  </a:lnTo>
                  <a:cubicBezTo>
                    <a:pt x="22407" y="30394"/>
                    <a:pt x="21688" y="25765"/>
                    <a:pt x="20987" y="22223"/>
                  </a:cubicBezTo>
                  <a:cubicBezTo>
                    <a:pt x="20469" y="19683"/>
                    <a:pt x="20485" y="17060"/>
                    <a:pt x="21020" y="14521"/>
                  </a:cubicBezTo>
                  <a:cubicBezTo>
                    <a:pt x="21972" y="9976"/>
                    <a:pt x="22908" y="4612"/>
                    <a:pt x="21822" y="2774"/>
                  </a:cubicBezTo>
                  <a:cubicBezTo>
                    <a:pt x="20552" y="602"/>
                    <a:pt x="18163" y="536"/>
                    <a:pt x="16058" y="185"/>
                  </a:cubicBezTo>
                  <a:cubicBezTo>
                    <a:pt x="15757" y="135"/>
                    <a:pt x="15456" y="68"/>
                    <a:pt x="15172"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8"/>
            <p:cNvSpPr/>
            <p:nvPr/>
          </p:nvSpPr>
          <p:spPr>
            <a:xfrm>
              <a:off x="7747665" y="2758886"/>
              <a:ext cx="139802" cy="160699"/>
            </a:xfrm>
            <a:custGeom>
              <a:avLst/>
              <a:gdLst/>
              <a:ahLst/>
              <a:cxnLst/>
              <a:rect l="l" t="t" r="r" b="b"/>
              <a:pathLst>
                <a:path w="4362" h="5014" extrusionOk="0">
                  <a:moveTo>
                    <a:pt x="0" y="0"/>
                  </a:moveTo>
                  <a:lnTo>
                    <a:pt x="0" y="3493"/>
                  </a:lnTo>
                  <a:cubicBezTo>
                    <a:pt x="0" y="3493"/>
                    <a:pt x="100" y="4512"/>
                    <a:pt x="1454" y="4896"/>
                  </a:cubicBezTo>
                  <a:cubicBezTo>
                    <a:pt x="1729" y="4977"/>
                    <a:pt x="2000" y="5013"/>
                    <a:pt x="2259" y="5013"/>
                  </a:cubicBezTo>
                  <a:cubicBezTo>
                    <a:pt x="3276" y="5013"/>
                    <a:pt x="4104" y="4460"/>
                    <a:pt x="4211" y="3927"/>
                  </a:cubicBezTo>
                  <a:cubicBezTo>
                    <a:pt x="4361" y="3208"/>
                    <a:pt x="4278" y="168"/>
                    <a:pt x="4261" y="101"/>
                  </a:cubicBezTo>
                  <a:lnTo>
                    <a:pt x="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8"/>
            <p:cNvSpPr/>
            <p:nvPr/>
          </p:nvSpPr>
          <p:spPr>
            <a:xfrm>
              <a:off x="7424217" y="2758886"/>
              <a:ext cx="139802" cy="160699"/>
            </a:xfrm>
            <a:custGeom>
              <a:avLst/>
              <a:gdLst/>
              <a:ahLst/>
              <a:cxnLst/>
              <a:rect l="l" t="t" r="r" b="b"/>
              <a:pathLst>
                <a:path w="4362" h="5014" extrusionOk="0">
                  <a:moveTo>
                    <a:pt x="0" y="0"/>
                  </a:moveTo>
                  <a:lnTo>
                    <a:pt x="0" y="3493"/>
                  </a:lnTo>
                  <a:cubicBezTo>
                    <a:pt x="0" y="3493"/>
                    <a:pt x="84" y="4512"/>
                    <a:pt x="1454" y="4896"/>
                  </a:cubicBezTo>
                  <a:cubicBezTo>
                    <a:pt x="1729" y="4977"/>
                    <a:pt x="2000" y="5013"/>
                    <a:pt x="2259" y="5013"/>
                  </a:cubicBezTo>
                  <a:cubicBezTo>
                    <a:pt x="3276" y="5013"/>
                    <a:pt x="4104" y="4460"/>
                    <a:pt x="4211" y="3927"/>
                  </a:cubicBezTo>
                  <a:cubicBezTo>
                    <a:pt x="4361" y="3208"/>
                    <a:pt x="4278" y="168"/>
                    <a:pt x="4261" y="101"/>
                  </a:cubicBezTo>
                  <a:lnTo>
                    <a:pt x="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8"/>
            <p:cNvSpPr/>
            <p:nvPr/>
          </p:nvSpPr>
          <p:spPr>
            <a:xfrm>
              <a:off x="7524341" y="2043434"/>
              <a:ext cx="292424" cy="207812"/>
            </a:xfrm>
            <a:custGeom>
              <a:avLst/>
              <a:gdLst/>
              <a:ahLst/>
              <a:cxnLst/>
              <a:rect l="l" t="t" r="r" b="b"/>
              <a:pathLst>
                <a:path w="9124" h="6484" extrusionOk="0">
                  <a:moveTo>
                    <a:pt x="8238" y="1"/>
                  </a:moveTo>
                  <a:cubicBezTo>
                    <a:pt x="5899" y="1"/>
                    <a:pt x="1103" y="118"/>
                    <a:pt x="970" y="118"/>
                  </a:cubicBezTo>
                  <a:cubicBezTo>
                    <a:pt x="970" y="118"/>
                    <a:pt x="552" y="168"/>
                    <a:pt x="1" y="268"/>
                  </a:cubicBezTo>
                  <a:cubicBezTo>
                    <a:pt x="519" y="2190"/>
                    <a:pt x="1638" y="5982"/>
                    <a:pt x="2774" y="6484"/>
                  </a:cubicBezTo>
                  <a:cubicBezTo>
                    <a:pt x="4629" y="6283"/>
                    <a:pt x="7887" y="2691"/>
                    <a:pt x="9124" y="185"/>
                  </a:cubicBezTo>
                  <a:cubicBezTo>
                    <a:pt x="8823" y="135"/>
                    <a:pt x="8522" y="68"/>
                    <a:pt x="8238"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8"/>
            <p:cNvSpPr/>
            <p:nvPr/>
          </p:nvSpPr>
          <p:spPr>
            <a:xfrm>
              <a:off x="7451523" y="1572940"/>
              <a:ext cx="424695" cy="431457"/>
            </a:xfrm>
            <a:custGeom>
              <a:avLst/>
              <a:gdLst/>
              <a:ahLst/>
              <a:cxnLst/>
              <a:rect l="l" t="t" r="r" b="b"/>
              <a:pathLst>
                <a:path w="13251" h="13462" extrusionOk="0">
                  <a:moveTo>
                    <a:pt x="5495" y="0"/>
                  </a:moveTo>
                  <a:cubicBezTo>
                    <a:pt x="3163" y="0"/>
                    <a:pt x="950" y="1046"/>
                    <a:pt x="301" y="3603"/>
                  </a:cubicBezTo>
                  <a:cubicBezTo>
                    <a:pt x="0" y="4773"/>
                    <a:pt x="84" y="6009"/>
                    <a:pt x="167" y="7212"/>
                  </a:cubicBezTo>
                  <a:cubicBezTo>
                    <a:pt x="268" y="8833"/>
                    <a:pt x="435" y="10571"/>
                    <a:pt x="1487" y="11807"/>
                  </a:cubicBezTo>
                  <a:cubicBezTo>
                    <a:pt x="2599" y="13082"/>
                    <a:pt x="4415" y="13462"/>
                    <a:pt x="6105" y="13462"/>
                  </a:cubicBezTo>
                  <a:cubicBezTo>
                    <a:pt x="6142" y="13462"/>
                    <a:pt x="6179" y="13461"/>
                    <a:pt x="6216" y="13461"/>
                  </a:cubicBezTo>
                  <a:cubicBezTo>
                    <a:pt x="7502" y="13444"/>
                    <a:pt x="8822" y="13244"/>
                    <a:pt x="9959" y="12642"/>
                  </a:cubicBezTo>
                  <a:cubicBezTo>
                    <a:pt x="11980" y="11590"/>
                    <a:pt x="13250" y="9284"/>
                    <a:pt x="13200" y="6995"/>
                  </a:cubicBezTo>
                  <a:cubicBezTo>
                    <a:pt x="13133" y="4723"/>
                    <a:pt x="11830" y="2534"/>
                    <a:pt x="9925" y="1281"/>
                  </a:cubicBezTo>
                  <a:cubicBezTo>
                    <a:pt x="8688" y="474"/>
                    <a:pt x="7065" y="0"/>
                    <a:pt x="5495"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8"/>
            <p:cNvSpPr/>
            <p:nvPr/>
          </p:nvSpPr>
          <p:spPr>
            <a:xfrm>
              <a:off x="7500175" y="1755625"/>
              <a:ext cx="286591" cy="228420"/>
            </a:xfrm>
            <a:custGeom>
              <a:avLst/>
              <a:gdLst/>
              <a:ahLst/>
              <a:cxnLst/>
              <a:rect l="l" t="t" r="r" b="b"/>
              <a:pathLst>
                <a:path w="8942" h="7127" extrusionOk="0">
                  <a:moveTo>
                    <a:pt x="4286" y="1"/>
                  </a:moveTo>
                  <a:cubicBezTo>
                    <a:pt x="1835" y="1"/>
                    <a:pt x="0" y="1783"/>
                    <a:pt x="136" y="3768"/>
                  </a:cubicBezTo>
                  <a:cubicBezTo>
                    <a:pt x="320" y="6441"/>
                    <a:pt x="2609" y="7093"/>
                    <a:pt x="4915" y="7126"/>
                  </a:cubicBezTo>
                  <a:cubicBezTo>
                    <a:pt x="4928" y="7126"/>
                    <a:pt x="4941" y="7126"/>
                    <a:pt x="4954" y="7126"/>
                  </a:cubicBezTo>
                  <a:cubicBezTo>
                    <a:pt x="7257" y="7126"/>
                    <a:pt x="8941" y="5662"/>
                    <a:pt x="8808" y="3851"/>
                  </a:cubicBezTo>
                  <a:cubicBezTo>
                    <a:pt x="8675" y="2013"/>
                    <a:pt x="7004" y="710"/>
                    <a:pt x="7004" y="710"/>
                  </a:cubicBezTo>
                  <a:cubicBezTo>
                    <a:pt x="6061" y="215"/>
                    <a:pt x="5137" y="1"/>
                    <a:pt x="4286" y="1"/>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178" name="Google Shape;2178;p68"/>
            <p:cNvSpPr/>
            <p:nvPr/>
          </p:nvSpPr>
          <p:spPr>
            <a:xfrm>
              <a:off x="7486875" y="1710210"/>
              <a:ext cx="308481" cy="507319"/>
            </a:xfrm>
            <a:custGeom>
              <a:avLst/>
              <a:gdLst/>
              <a:ahLst/>
              <a:cxnLst/>
              <a:rect l="l" t="t" r="r" b="b"/>
              <a:pathLst>
                <a:path w="9625" h="15829" extrusionOk="0">
                  <a:moveTo>
                    <a:pt x="2710" y="0"/>
                  </a:moveTo>
                  <a:cubicBezTo>
                    <a:pt x="2301" y="0"/>
                    <a:pt x="1900" y="85"/>
                    <a:pt x="1537" y="289"/>
                  </a:cubicBezTo>
                  <a:cubicBezTo>
                    <a:pt x="1370" y="373"/>
                    <a:pt x="1237" y="490"/>
                    <a:pt x="1103" y="623"/>
                  </a:cubicBezTo>
                  <a:cubicBezTo>
                    <a:pt x="401" y="1375"/>
                    <a:pt x="886" y="2361"/>
                    <a:pt x="501" y="3230"/>
                  </a:cubicBezTo>
                  <a:cubicBezTo>
                    <a:pt x="384" y="3481"/>
                    <a:pt x="0" y="3648"/>
                    <a:pt x="0" y="3915"/>
                  </a:cubicBezTo>
                  <a:cubicBezTo>
                    <a:pt x="17" y="4132"/>
                    <a:pt x="585" y="4182"/>
                    <a:pt x="602" y="4800"/>
                  </a:cubicBezTo>
                  <a:cubicBezTo>
                    <a:pt x="618" y="5452"/>
                    <a:pt x="719" y="6438"/>
                    <a:pt x="952" y="6622"/>
                  </a:cubicBezTo>
                  <a:cubicBezTo>
                    <a:pt x="1167" y="6815"/>
                    <a:pt x="1541" y="6912"/>
                    <a:pt x="2029" y="6912"/>
                  </a:cubicBezTo>
                  <a:cubicBezTo>
                    <a:pt x="2300" y="6912"/>
                    <a:pt x="2607" y="6882"/>
                    <a:pt x="2941" y="6822"/>
                  </a:cubicBezTo>
                  <a:cubicBezTo>
                    <a:pt x="3041" y="6806"/>
                    <a:pt x="3125" y="6789"/>
                    <a:pt x="3208" y="6789"/>
                  </a:cubicBezTo>
                  <a:cubicBezTo>
                    <a:pt x="3219" y="6788"/>
                    <a:pt x="3230" y="6788"/>
                    <a:pt x="3241" y="6788"/>
                  </a:cubicBezTo>
                  <a:cubicBezTo>
                    <a:pt x="3878" y="6788"/>
                    <a:pt x="3927" y="8213"/>
                    <a:pt x="3943" y="8460"/>
                  </a:cubicBezTo>
                  <a:cubicBezTo>
                    <a:pt x="3993" y="9011"/>
                    <a:pt x="3810" y="9562"/>
                    <a:pt x="3442" y="9980"/>
                  </a:cubicBezTo>
                  <a:cubicBezTo>
                    <a:pt x="3091" y="10364"/>
                    <a:pt x="2139" y="10515"/>
                    <a:pt x="2139" y="10515"/>
                  </a:cubicBezTo>
                  <a:cubicBezTo>
                    <a:pt x="2139" y="10515"/>
                    <a:pt x="3225" y="15577"/>
                    <a:pt x="4244" y="15828"/>
                  </a:cubicBezTo>
                  <a:cubicBezTo>
                    <a:pt x="5631" y="15260"/>
                    <a:pt x="8705" y="12169"/>
                    <a:pt x="9624" y="10465"/>
                  </a:cubicBezTo>
                  <a:cubicBezTo>
                    <a:pt x="8588" y="10131"/>
                    <a:pt x="7569" y="9562"/>
                    <a:pt x="7218" y="8577"/>
                  </a:cubicBezTo>
                  <a:cubicBezTo>
                    <a:pt x="6884" y="7591"/>
                    <a:pt x="7168" y="3915"/>
                    <a:pt x="7168" y="3915"/>
                  </a:cubicBezTo>
                  <a:lnTo>
                    <a:pt x="7168" y="3915"/>
                  </a:lnTo>
                  <a:cubicBezTo>
                    <a:pt x="7168" y="3915"/>
                    <a:pt x="7248" y="3960"/>
                    <a:pt x="7396" y="3960"/>
                  </a:cubicBezTo>
                  <a:cubicBezTo>
                    <a:pt x="7519" y="3960"/>
                    <a:pt x="7691" y="3929"/>
                    <a:pt x="7903" y="3815"/>
                  </a:cubicBezTo>
                  <a:cubicBezTo>
                    <a:pt x="8371" y="3581"/>
                    <a:pt x="8755" y="1409"/>
                    <a:pt x="8004" y="1225"/>
                  </a:cubicBezTo>
                  <a:cubicBezTo>
                    <a:pt x="7927" y="1204"/>
                    <a:pt x="7850" y="1194"/>
                    <a:pt x="7773" y="1194"/>
                  </a:cubicBezTo>
                  <a:cubicBezTo>
                    <a:pt x="7478" y="1194"/>
                    <a:pt x="7190" y="1341"/>
                    <a:pt x="7018" y="1592"/>
                  </a:cubicBezTo>
                  <a:cubicBezTo>
                    <a:pt x="6951" y="1726"/>
                    <a:pt x="6834" y="1826"/>
                    <a:pt x="6784" y="1960"/>
                  </a:cubicBezTo>
                  <a:cubicBezTo>
                    <a:pt x="6700" y="2144"/>
                    <a:pt x="6633" y="2328"/>
                    <a:pt x="6583" y="2511"/>
                  </a:cubicBezTo>
                  <a:cubicBezTo>
                    <a:pt x="6132" y="1643"/>
                    <a:pt x="5414" y="924"/>
                    <a:pt x="4528" y="473"/>
                  </a:cubicBezTo>
                  <a:cubicBezTo>
                    <a:pt x="3982" y="200"/>
                    <a:pt x="3337" y="0"/>
                    <a:pt x="2710"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8"/>
            <p:cNvSpPr/>
            <p:nvPr/>
          </p:nvSpPr>
          <p:spPr>
            <a:xfrm>
              <a:off x="7555397" y="1814790"/>
              <a:ext cx="239958" cy="402740"/>
            </a:xfrm>
            <a:custGeom>
              <a:avLst/>
              <a:gdLst/>
              <a:ahLst/>
              <a:cxnLst/>
              <a:rect l="l" t="t" r="r" b="b"/>
              <a:pathLst>
                <a:path w="7487" h="12566" extrusionOk="0">
                  <a:moveTo>
                    <a:pt x="4579" y="0"/>
                  </a:moveTo>
                  <a:cubicBezTo>
                    <a:pt x="4512" y="318"/>
                    <a:pt x="4445" y="535"/>
                    <a:pt x="4412" y="685"/>
                  </a:cubicBezTo>
                  <a:cubicBezTo>
                    <a:pt x="3727" y="2857"/>
                    <a:pt x="1789" y="3392"/>
                    <a:pt x="1070" y="3526"/>
                  </a:cubicBezTo>
                  <a:cubicBezTo>
                    <a:pt x="1081" y="3525"/>
                    <a:pt x="1092" y="3525"/>
                    <a:pt x="1103" y="3525"/>
                  </a:cubicBezTo>
                  <a:cubicBezTo>
                    <a:pt x="1740" y="3525"/>
                    <a:pt x="1789" y="4950"/>
                    <a:pt x="1805" y="5197"/>
                  </a:cubicBezTo>
                  <a:cubicBezTo>
                    <a:pt x="1855" y="5748"/>
                    <a:pt x="1672" y="6299"/>
                    <a:pt x="1304" y="6717"/>
                  </a:cubicBezTo>
                  <a:cubicBezTo>
                    <a:pt x="953" y="7101"/>
                    <a:pt x="1" y="7252"/>
                    <a:pt x="1" y="7252"/>
                  </a:cubicBezTo>
                  <a:cubicBezTo>
                    <a:pt x="1" y="7252"/>
                    <a:pt x="1087" y="12314"/>
                    <a:pt x="2106" y="12565"/>
                  </a:cubicBezTo>
                  <a:cubicBezTo>
                    <a:pt x="3493" y="11997"/>
                    <a:pt x="6567" y="8906"/>
                    <a:pt x="7486" y="7202"/>
                  </a:cubicBezTo>
                  <a:cubicBezTo>
                    <a:pt x="6450" y="6868"/>
                    <a:pt x="5431" y="6299"/>
                    <a:pt x="5080" y="5314"/>
                  </a:cubicBezTo>
                  <a:cubicBezTo>
                    <a:pt x="4746" y="4311"/>
                    <a:pt x="5030" y="652"/>
                    <a:pt x="5030" y="652"/>
                  </a:cubicBezTo>
                  <a:cubicBezTo>
                    <a:pt x="5030" y="652"/>
                    <a:pt x="4679" y="552"/>
                    <a:pt x="4579"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8"/>
            <p:cNvSpPr/>
            <p:nvPr/>
          </p:nvSpPr>
          <p:spPr>
            <a:xfrm>
              <a:off x="7709622" y="1763798"/>
              <a:ext cx="33236" cy="54773"/>
            </a:xfrm>
            <a:custGeom>
              <a:avLst/>
              <a:gdLst/>
              <a:ahLst/>
              <a:cxnLst/>
              <a:rect l="l" t="t" r="r" b="b"/>
              <a:pathLst>
                <a:path w="1037" h="1709" extrusionOk="0">
                  <a:moveTo>
                    <a:pt x="819" y="0"/>
                  </a:moveTo>
                  <a:cubicBezTo>
                    <a:pt x="736" y="0"/>
                    <a:pt x="630" y="29"/>
                    <a:pt x="502" y="121"/>
                  </a:cubicBezTo>
                  <a:cubicBezTo>
                    <a:pt x="68" y="438"/>
                    <a:pt x="1" y="1708"/>
                    <a:pt x="469" y="1708"/>
                  </a:cubicBezTo>
                  <a:cubicBezTo>
                    <a:pt x="937" y="1708"/>
                    <a:pt x="953" y="923"/>
                    <a:pt x="636" y="839"/>
                  </a:cubicBezTo>
                  <a:cubicBezTo>
                    <a:pt x="569" y="823"/>
                    <a:pt x="502" y="806"/>
                    <a:pt x="435" y="806"/>
                  </a:cubicBezTo>
                  <a:cubicBezTo>
                    <a:pt x="435" y="806"/>
                    <a:pt x="501" y="87"/>
                    <a:pt x="1019" y="87"/>
                  </a:cubicBezTo>
                  <a:cubicBezTo>
                    <a:pt x="1025" y="87"/>
                    <a:pt x="1031" y="87"/>
                    <a:pt x="1037" y="88"/>
                  </a:cubicBezTo>
                  <a:cubicBezTo>
                    <a:pt x="1037" y="88"/>
                    <a:pt x="963" y="0"/>
                    <a:pt x="819"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8"/>
            <p:cNvSpPr/>
            <p:nvPr/>
          </p:nvSpPr>
          <p:spPr>
            <a:xfrm>
              <a:off x="7529693" y="1749440"/>
              <a:ext cx="41280" cy="20384"/>
            </a:xfrm>
            <a:custGeom>
              <a:avLst/>
              <a:gdLst/>
              <a:ahLst/>
              <a:cxnLst/>
              <a:rect l="l" t="t" r="r" b="b"/>
              <a:pathLst>
                <a:path w="1288" h="636" extrusionOk="0">
                  <a:moveTo>
                    <a:pt x="657" y="1"/>
                  </a:moveTo>
                  <a:cubicBezTo>
                    <a:pt x="385" y="1"/>
                    <a:pt x="109" y="176"/>
                    <a:pt x="1" y="419"/>
                  </a:cubicBezTo>
                  <a:cubicBezTo>
                    <a:pt x="112" y="397"/>
                    <a:pt x="226" y="387"/>
                    <a:pt x="340" y="387"/>
                  </a:cubicBezTo>
                  <a:cubicBezTo>
                    <a:pt x="670" y="387"/>
                    <a:pt x="1002" y="474"/>
                    <a:pt x="1287" y="636"/>
                  </a:cubicBezTo>
                  <a:cubicBezTo>
                    <a:pt x="1195" y="176"/>
                    <a:pt x="928" y="1"/>
                    <a:pt x="657" y="1"/>
                  </a:cubicBezTo>
                  <a:close/>
                </a:path>
              </a:pathLst>
            </a:custGeom>
            <a:solidFill>
              <a:srgbClr val="ED3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8"/>
            <p:cNvSpPr/>
            <p:nvPr/>
          </p:nvSpPr>
          <p:spPr>
            <a:xfrm>
              <a:off x="7536135" y="1782964"/>
              <a:ext cx="24134" cy="24358"/>
            </a:xfrm>
            <a:custGeom>
              <a:avLst/>
              <a:gdLst/>
              <a:ahLst/>
              <a:cxnLst/>
              <a:rect l="l" t="t" r="r" b="b"/>
              <a:pathLst>
                <a:path w="753" h="760" extrusionOk="0">
                  <a:moveTo>
                    <a:pt x="328" y="1"/>
                  </a:moveTo>
                  <a:cubicBezTo>
                    <a:pt x="292" y="1"/>
                    <a:pt x="259" y="16"/>
                    <a:pt x="234" y="41"/>
                  </a:cubicBezTo>
                  <a:cubicBezTo>
                    <a:pt x="184" y="58"/>
                    <a:pt x="134" y="74"/>
                    <a:pt x="101" y="124"/>
                  </a:cubicBezTo>
                  <a:cubicBezTo>
                    <a:pt x="67" y="158"/>
                    <a:pt x="50" y="191"/>
                    <a:pt x="34" y="241"/>
                  </a:cubicBezTo>
                  <a:cubicBezTo>
                    <a:pt x="17" y="292"/>
                    <a:pt x="0" y="342"/>
                    <a:pt x="0" y="392"/>
                  </a:cubicBezTo>
                  <a:cubicBezTo>
                    <a:pt x="0" y="409"/>
                    <a:pt x="17" y="442"/>
                    <a:pt x="17" y="475"/>
                  </a:cubicBezTo>
                  <a:cubicBezTo>
                    <a:pt x="34" y="542"/>
                    <a:pt x="67" y="609"/>
                    <a:pt x="117" y="642"/>
                  </a:cubicBezTo>
                  <a:lnTo>
                    <a:pt x="201" y="709"/>
                  </a:lnTo>
                  <a:cubicBezTo>
                    <a:pt x="251" y="743"/>
                    <a:pt x="318" y="759"/>
                    <a:pt x="385" y="759"/>
                  </a:cubicBezTo>
                  <a:cubicBezTo>
                    <a:pt x="485" y="743"/>
                    <a:pt x="585" y="709"/>
                    <a:pt x="652" y="642"/>
                  </a:cubicBezTo>
                  <a:cubicBezTo>
                    <a:pt x="685" y="609"/>
                    <a:pt x="719" y="559"/>
                    <a:pt x="735" y="509"/>
                  </a:cubicBezTo>
                  <a:cubicBezTo>
                    <a:pt x="752" y="459"/>
                    <a:pt x="752" y="425"/>
                    <a:pt x="752" y="375"/>
                  </a:cubicBezTo>
                  <a:lnTo>
                    <a:pt x="735" y="275"/>
                  </a:lnTo>
                  <a:cubicBezTo>
                    <a:pt x="719" y="208"/>
                    <a:pt x="685" y="158"/>
                    <a:pt x="635" y="108"/>
                  </a:cubicBezTo>
                  <a:cubicBezTo>
                    <a:pt x="619" y="91"/>
                    <a:pt x="585" y="58"/>
                    <a:pt x="552" y="41"/>
                  </a:cubicBezTo>
                  <a:cubicBezTo>
                    <a:pt x="515" y="16"/>
                    <a:pt x="469" y="1"/>
                    <a:pt x="421" y="1"/>
                  </a:cubicBezTo>
                  <a:cubicBezTo>
                    <a:pt x="404" y="1"/>
                    <a:pt x="386" y="3"/>
                    <a:pt x="368" y="7"/>
                  </a:cubicBezTo>
                  <a:cubicBezTo>
                    <a:pt x="354" y="3"/>
                    <a:pt x="341" y="1"/>
                    <a:pt x="32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8"/>
            <p:cNvSpPr/>
            <p:nvPr/>
          </p:nvSpPr>
          <p:spPr>
            <a:xfrm>
              <a:off x="7486875" y="1835654"/>
              <a:ext cx="171916" cy="107912"/>
            </a:xfrm>
            <a:custGeom>
              <a:avLst/>
              <a:gdLst/>
              <a:ahLst/>
              <a:cxnLst/>
              <a:rect l="l" t="t" r="r" b="b"/>
              <a:pathLst>
                <a:path w="5364" h="3367" extrusionOk="0">
                  <a:moveTo>
                    <a:pt x="0" y="1"/>
                  </a:moveTo>
                  <a:cubicBezTo>
                    <a:pt x="0" y="1"/>
                    <a:pt x="318" y="2691"/>
                    <a:pt x="936" y="3109"/>
                  </a:cubicBezTo>
                  <a:cubicBezTo>
                    <a:pt x="1219" y="3295"/>
                    <a:pt x="1613" y="3367"/>
                    <a:pt x="2045" y="3367"/>
                  </a:cubicBezTo>
                  <a:cubicBezTo>
                    <a:pt x="3244" y="3367"/>
                    <a:pt x="4738" y="2812"/>
                    <a:pt x="4996" y="2591"/>
                  </a:cubicBezTo>
                  <a:cubicBezTo>
                    <a:pt x="5364" y="2290"/>
                    <a:pt x="5313" y="870"/>
                    <a:pt x="5146" y="502"/>
                  </a:cubicBezTo>
                  <a:cubicBezTo>
                    <a:pt x="4996" y="151"/>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8"/>
            <p:cNvSpPr/>
            <p:nvPr/>
          </p:nvSpPr>
          <p:spPr>
            <a:xfrm>
              <a:off x="7502387" y="1705499"/>
              <a:ext cx="205665" cy="85221"/>
            </a:xfrm>
            <a:custGeom>
              <a:avLst/>
              <a:gdLst/>
              <a:ahLst/>
              <a:cxnLst/>
              <a:rect l="l" t="t" r="r" b="b"/>
              <a:pathLst>
                <a:path w="6417" h="2659" extrusionOk="0">
                  <a:moveTo>
                    <a:pt x="2488" y="1"/>
                  </a:moveTo>
                  <a:cubicBezTo>
                    <a:pt x="1462" y="1"/>
                    <a:pt x="823" y="243"/>
                    <a:pt x="435" y="470"/>
                  </a:cubicBezTo>
                  <a:cubicBezTo>
                    <a:pt x="101" y="670"/>
                    <a:pt x="1" y="1088"/>
                    <a:pt x="218" y="1422"/>
                  </a:cubicBezTo>
                  <a:cubicBezTo>
                    <a:pt x="218" y="1422"/>
                    <a:pt x="664" y="752"/>
                    <a:pt x="1931" y="752"/>
                  </a:cubicBezTo>
                  <a:cubicBezTo>
                    <a:pt x="1961" y="752"/>
                    <a:pt x="1991" y="753"/>
                    <a:pt x="2022" y="754"/>
                  </a:cubicBezTo>
                  <a:cubicBezTo>
                    <a:pt x="3359" y="787"/>
                    <a:pt x="4846" y="1422"/>
                    <a:pt x="6099" y="2658"/>
                  </a:cubicBezTo>
                  <a:cubicBezTo>
                    <a:pt x="6250" y="2424"/>
                    <a:pt x="6367" y="2157"/>
                    <a:pt x="6417" y="1873"/>
                  </a:cubicBezTo>
                  <a:cubicBezTo>
                    <a:pt x="6417" y="1873"/>
                    <a:pt x="4746" y="52"/>
                    <a:pt x="2590" y="2"/>
                  </a:cubicBezTo>
                  <a:cubicBezTo>
                    <a:pt x="2556" y="1"/>
                    <a:pt x="2522" y="1"/>
                    <a:pt x="2488" y="1"/>
                  </a:cubicBezTo>
                  <a:close/>
                </a:path>
              </a:pathLst>
            </a:custGeom>
            <a:solidFill>
              <a:srgbClr val="EAF1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8"/>
            <p:cNvSpPr/>
            <p:nvPr/>
          </p:nvSpPr>
          <p:spPr>
            <a:xfrm>
              <a:off x="6637005" y="2859011"/>
              <a:ext cx="462706" cy="1007332"/>
            </a:xfrm>
            <a:custGeom>
              <a:avLst/>
              <a:gdLst/>
              <a:ahLst/>
              <a:cxnLst/>
              <a:rect l="l" t="t" r="r" b="b"/>
              <a:pathLst>
                <a:path w="14437" h="31430" extrusionOk="0">
                  <a:moveTo>
                    <a:pt x="2774" y="1"/>
                  </a:moveTo>
                  <a:cubicBezTo>
                    <a:pt x="1237" y="1"/>
                    <a:pt x="1" y="1237"/>
                    <a:pt x="1" y="2758"/>
                  </a:cubicBezTo>
                  <a:lnTo>
                    <a:pt x="1" y="31430"/>
                  </a:lnTo>
                  <a:lnTo>
                    <a:pt x="1839" y="31430"/>
                  </a:lnTo>
                  <a:lnTo>
                    <a:pt x="1839" y="2340"/>
                  </a:lnTo>
                  <a:cubicBezTo>
                    <a:pt x="1839" y="2056"/>
                    <a:pt x="2056" y="1822"/>
                    <a:pt x="2340" y="1822"/>
                  </a:cubicBezTo>
                  <a:lnTo>
                    <a:pt x="13234" y="1822"/>
                  </a:lnTo>
                  <a:cubicBezTo>
                    <a:pt x="14437" y="1805"/>
                    <a:pt x="14437" y="18"/>
                    <a:pt x="1323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8"/>
            <p:cNvSpPr/>
            <p:nvPr/>
          </p:nvSpPr>
          <p:spPr>
            <a:xfrm>
              <a:off x="7131825" y="2859011"/>
              <a:ext cx="462706" cy="1007332"/>
            </a:xfrm>
            <a:custGeom>
              <a:avLst/>
              <a:gdLst/>
              <a:ahLst/>
              <a:cxnLst/>
              <a:rect l="l" t="t" r="r" b="b"/>
              <a:pathLst>
                <a:path w="14437" h="31430" extrusionOk="0">
                  <a:moveTo>
                    <a:pt x="2774" y="1"/>
                  </a:moveTo>
                  <a:cubicBezTo>
                    <a:pt x="1237" y="1"/>
                    <a:pt x="0" y="1237"/>
                    <a:pt x="0" y="2758"/>
                  </a:cubicBezTo>
                  <a:lnTo>
                    <a:pt x="0" y="31430"/>
                  </a:lnTo>
                  <a:lnTo>
                    <a:pt x="1838" y="31430"/>
                  </a:lnTo>
                  <a:lnTo>
                    <a:pt x="1838" y="2340"/>
                  </a:lnTo>
                  <a:cubicBezTo>
                    <a:pt x="1838" y="2056"/>
                    <a:pt x="2055" y="1822"/>
                    <a:pt x="2340" y="1822"/>
                  </a:cubicBezTo>
                  <a:lnTo>
                    <a:pt x="13234" y="1822"/>
                  </a:lnTo>
                  <a:cubicBezTo>
                    <a:pt x="14437" y="1805"/>
                    <a:pt x="14437" y="18"/>
                    <a:pt x="1323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8"/>
            <p:cNvSpPr/>
            <p:nvPr/>
          </p:nvSpPr>
          <p:spPr>
            <a:xfrm>
              <a:off x="6446371" y="3026632"/>
              <a:ext cx="698882" cy="762598"/>
            </a:xfrm>
            <a:custGeom>
              <a:avLst/>
              <a:gdLst/>
              <a:ahLst/>
              <a:cxnLst/>
              <a:rect l="l" t="t" r="r" b="b"/>
              <a:pathLst>
                <a:path w="21806" h="23794" extrusionOk="0">
                  <a:moveTo>
                    <a:pt x="20218" y="1"/>
                  </a:moveTo>
                  <a:lnTo>
                    <a:pt x="17193" y="17"/>
                  </a:lnTo>
                  <a:lnTo>
                    <a:pt x="3242" y="101"/>
                  </a:lnTo>
                  <a:cubicBezTo>
                    <a:pt x="1437" y="118"/>
                    <a:pt x="0" y="1588"/>
                    <a:pt x="17" y="3376"/>
                  </a:cubicBezTo>
                  <a:lnTo>
                    <a:pt x="218" y="23794"/>
                  </a:lnTo>
                  <a:lnTo>
                    <a:pt x="21805" y="23660"/>
                  </a:lnTo>
                  <a:lnTo>
                    <a:pt x="21772" y="18280"/>
                  </a:lnTo>
                  <a:lnTo>
                    <a:pt x="21588" y="2707"/>
                  </a:lnTo>
                  <a:cubicBezTo>
                    <a:pt x="21571" y="418"/>
                    <a:pt x="20368" y="1"/>
                    <a:pt x="20218"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8"/>
            <p:cNvSpPr/>
            <p:nvPr/>
          </p:nvSpPr>
          <p:spPr>
            <a:xfrm>
              <a:off x="5917290" y="3877015"/>
              <a:ext cx="67497" cy="551613"/>
            </a:xfrm>
            <a:custGeom>
              <a:avLst/>
              <a:gdLst/>
              <a:ahLst/>
              <a:cxnLst/>
              <a:rect l="l" t="t" r="r" b="b"/>
              <a:pathLst>
                <a:path w="2106" h="17211" extrusionOk="0">
                  <a:moveTo>
                    <a:pt x="1053" y="1"/>
                  </a:moveTo>
                  <a:cubicBezTo>
                    <a:pt x="527" y="1"/>
                    <a:pt x="0" y="352"/>
                    <a:pt x="0" y="1053"/>
                  </a:cubicBezTo>
                  <a:lnTo>
                    <a:pt x="0" y="16158"/>
                  </a:lnTo>
                  <a:cubicBezTo>
                    <a:pt x="0" y="16743"/>
                    <a:pt x="468" y="17211"/>
                    <a:pt x="1053" y="17211"/>
                  </a:cubicBezTo>
                  <a:cubicBezTo>
                    <a:pt x="1638" y="17211"/>
                    <a:pt x="2106" y="16743"/>
                    <a:pt x="2106" y="16158"/>
                  </a:cubicBezTo>
                  <a:lnTo>
                    <a:pt x="2106" y="1053"/>
                  </a:lnTo>
                  <a:cubicBezTo>
                    <a:pt x="2106" y="352"/>
                    <a:pt x="1579" y="1"/>
                    <a:pt x="10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8"/>
            <p:cNvSpPr/>
            <p:nvPr/>
          </p:nvSpPr>
          <p:spPr>
            <a:xfrm>
              <a:off x="5620603" y="4264724"/>
              <a:ext cx="306366" cy="262489"/>
            </a:xfrm>
            <a:custGeom>
              <a:avLst/>
              <a:gdLst/>
              <a:ahLst/>
              <a:cxnLst/>
              <a:rect l="l" t="t" r="r" b="b"/>
              <a:pathLst>
                <a:path w="9559" h="8190" extrusionOk="0">
                  <a:moveTo>
                    <a:pt x="4094" y="1"/>
                  </a:moveTo>
                  <a:cubicBezTo>
                    <a:pt x="1822" y="1"/>
                    <a:pt x="1" y="1822"/>
                    <a:pt x="1" y="4094"/>
                  </a:cubicBezTo>
                  <a:cubicBezTo>
                    <a:pt x="1" y="6559"/>
                    <a:pt x="2012" y="8190"/>
                    <a:pt x="4116" y="8190"/>
                  </a:cubicBezTo>
                  <a:cubicBezTo>
                    <a:pt x="5121" y="8190"/>
                    <a:pt x="6147" y="7817"/>
                    <a:pt x="6985" y="6985"/>
                  </a:cubicBezTo>
                  <a:cubicBezTo>
                    <a:pt x="9558" y="4395"/>
                    <a:pt x="7737" y="1"/>
                    <a:pt x="409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8"/>
            <p:cNvSpPr/>
            <p:nvPr/>
          </p:nvSpPr>
          <p:spPr>
            <a:xfrm>
              <a:off x="5695568" y="4339689"/>
              <a:ext cx="130700" cy="111919"/>
            </a:xfrm>
            <a:custGeom>
              <a:avLst/>
              <a:gdLst/>
              <a:ahLst/>
              <a:cxnLst/>
              <a:rect l="l" t="t" r="r" b="b"/>
              <a:pathLst>
                <a:path w="4078" h="3492" extrusionOk="0">
                  <a:moveTo>
                    <a:pt x="1755" y="1"/>
                  </a:moveTo>
                  <a:cubicBezTo>
                    <a:pt x="786" y="1"/>
                    <a:pt x="1" y="786"/>
                    <a:pt x="1" y="1755"/>
                  </a:cubicBezTo>
                  <a:cubicBezTo>
                    <a:pt x="1" y="2795"/>
                    <a:pt x="865" y="3491"/>
                    <a:pt x="1760" y="3491"/>
                  </a:cubicBezTo>
                  <a:cubicBezTo>
                    <a:pt x="2188" y="3491"/>
                    <a:pt x="2624" y="3332"/>
                    <a:pt x="2975" y="2975"/>
                  </a:cubicBezTo>
                  <a:cubicBezTo>
                    <a:pt x="4078" y="1889"/>
                    <a:pt x="3293" y="1"/>
                    <a:pt x="1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8"/>
            <p:cNvSpPr/>
            <p:nvPr/>
          </p:nvSpPr>
          <p:spPr>
            <a:xfrm>
              <a:off x="5706305" y="4360585"/>
              <a:ext cx="278482" cy="67497"/>
            </a:xfrm>
            <a:custGeom>
              <a:avLst/>
              <a:gdLst/>
              <a:ahLst/>
              <a:cxnLst/>
              <a:rect l="l" t="t" r="r" b="b"/>
              <a:pathLst>
                <a:path w="8689" h="2106" extrusionOk="0">
                  <a:moveTo>
                    <a:pt x="1420" y="1"/>
                  </a:moveTo>
                  <a:cubicBezTo>
                    <a:pt x="0" y="1"/>
                    <a:pt x="0" y="2106"/>
                    <a:pt x="1420" y="2106"/>
                  </a:cubicBezTo>
                  <a:lnTo>
                    <a:pt x="7636" y="2106"/>
                  </a:lnTo>
                  <a:cubicBezTo>
                    <a:pt x="8221" y="2106"/>
                    <a:pt x="8689" y="1638"/>
                    <a:pt x="8689" y="1053"/>
                  </a:cubicBezTo>
                  <a:cubicBezTo>
                    <a:pt x="8689" y="468"/>
                    <a:pt x="8221" y="1"/>
                    <a:pt x="7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8"/>
            <p:cNvSpPr/>
            <p:nvPr/>
          </p:nvSpPr>
          <p:spPr>
            <a:xfrm>
              <a:off x="6315703" y="3877015"/>
              <a:ext cx="67497" cy="551613"/>
            </a:xfrm>
            <a:custGeom>
              <a:avLst/>
              <a:gdLst/>
              <a:ahLst/>
              <a:cxnLst/>
              <a:rect l="l" t="t" r="r" b="b"/>
              <a:pathLst>
                <a:path w="2106" h="17211" extrusionOk="0">
                  <a:moveTo>
                    <a:pt x="1053" y="1"/>
                  </a:moveTo>
                  <a:cubicBezTo>
                    <a:pt x="527" y="1"/>
                    <a:pt x="0" y="352"/>
                    <a:pt x="0" y="1053"/>
                  </a:cubicBezTo>
                  <a:lnTo>
                    <a:pt x="0" y="16158"/>
                  </a:lnTo>
                  <a:cubicBezTo>
                    <a:pt x="0" y="16743"/>
                    <a:pt x="468" y="17211"/>
                    <a:pt x="1053" y="17211"/>
                  </a:cubicBezTo>
                  <a:cubicBezTo>
                    <a:pt x="1638" y="17211"/>
                    <a:pt x="2106" y="16743"/>
                    <a:pt x="2106" y="16158"/>
                  </a:cubicBezTo>
                  <a:lnTo>
                    <a:pt x="2106" y="1053"/>
                  </a:lnTo>
                  <a:cubicBezTo>
                    <a:pt x="2106" y="352"/>
                    <a:pt x="1579" y="1"/>
                    <a:pt x="10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8"/>
            <p:cNvSpPr/>
            <p:nvPr/>
          </p:nvSpPr>
          <p:spPr>
            <a:xfrm>
              <a:off x="6019017" y="4264724"/>
              <a:ext cx="306366" cy="262489"/>
            </a:xfrm>
            <a:custGeom>
              <a:avLst/>
              <a:gdLst/>
              <a:ahLst/>
              <a:cxnLst/>
              <a:rect l="l" t="t" r="r" b="b"/>
              <a:pathLst>
                <a:path w="9559" h="8190" extrusionOk="0">
                  <a:moveTo>
                    <a:pt x="4095" y="1"/>
                  </a:moveTo>
                  <a:cubicBezTo>
                    <a:pt x="1839" y="1"/>
                    <a:pt x="1" y="1822"/>
                    <a:pt x="1" y="4094"/>
                  </a:cubicBezTo>
                  <a:cubicBezTo>
                    <a:pt x="1" y="6559"/>
                    <a:pt x="2020" y="8190"/>
                    <a:pt x="4123" y="8190"/>
                  </a:cubicBezTo>
                  <a:cubicBezTo>
                    <a:pt x="5129" y="8190"/>
                    <a:pt x="6153" y="7817"/>
                    <a:pt x="6985" y="6985"/>
                  </a:cubicBezTo>
                  <a:cubicBezTo>
                    <a:pt x="9558" y="4395"/>
                    <a:pt x="7737" y="1"/>
                    <a:pt x="409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8"/>
            <p:cNvSpPr/>
            <p:nvPr/>
          </p:nvSpPr>
          <p:spPr>
            <a:xfrm>
              <a:off x="6094526" y="4339689"/>
              <a:ext cx="130155" cy="111919"/>
            </a:xfrm>
            <a:custGeom>
              <a:avLst/>
              <a:gdLst/>
              <a:ahLst/>
              <a:cxnLst/>
              <a:rect l="l" t="t" r="r" b="b"/>
              <a:pathLst>
                <a:path w="4061" h="3492" extrusionOk="0">
                  <a:moveTo>
                    <a:pt x="1739" y="1"/>
                  </a:moveTo>
                  <a:cubicBezTo>
                    <a:pt x="769" y="1"/>
                    <a:pt x="1" y="786"/>
                    <a:pt x="1" y="1755"/>
                  </a:cubicBezTo>
                  <a:cubicBezTo>
                    <a:pt x="1" y="2795"/>
                    <a:pt x="857" y="3491"/>
                    <a:pt x="1747" y="3491"/>
                  </a:cubicBezTo>
                  <a:cubicBezTo>
                    <a:pt x="2173" y="3491"/>
                    <a:pt x="2607" y="3332"/>
                    <a:pt x="2958" y="2975"/>
                  </a:cubicBezTo>
                  <a:cubicBezTo>
                    <a:pt x="4061" y="1889"/>
                    <a:pt x="3292" y="1"/>
                    <a:pt x="17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8"/>
            <p:cNvSpPr/>
            <p:nvPr/>
          </p:nvSpPr>
          <p:spPr>
            <a:xfrm>
              <a:off x="6105231" y="4360585"/>
              <a:ext cx="277970" cy="67497"/>
            </a:xfrm>
            <a:custGeom>
              <a:avLst/>
              <a:gdLst/>
              <a:ahLst/>
              <a:cxnLst/>
              <a:rect l="l" t="t" r="r" b="b"/>
              <a:pathLst>
                <a:path w="8673" h="2106" extrusionOk="0">
                  <a:moveTo>
                    <a:pt x="1405" y="1"/>
                  </a:moveTo>
                  <a:cubicBezTo>
                    <a:pt x="1" y="1"/>
                    <a:pt x="1" y="2106"/>
                    <a:pt x="1405" y="2106"/>
                  </a:cubicBezTo>
                  <a:lnTo>
                    <a:pt x="7620" y="2106"/>
                  </a:lnTo>
                  <a:cubicBezTo>
                    <a:pt x="8205" y="2106"/>
                    <a:pt x="8673" y="1638"/>
                    <a:pt x="8673" y="1053"/>
                  </a:cubicBezTo>
                  <a:cubicBezTo>
                    <a:pt x="8673" y="468"/>
                    <a:pt x="8205" y="1"/>
                    <a:pt x="76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8"/>
            <p:cNvSpPr/>
            <p:nvPr/>
          </p:nvSpPr>
          <p:spPr>
            <a:xfrm>
              <a:off x="5816621" y="3853458"/>
              <a:ext cx="1401450" cy="136052"/>
            </a:xfrm>
            <a:custGeom>
              <a:avLst/>
              <a:gdLst/>
              <a:ahLst/>
              <a:cxnLst/>
              <a:rect l="l" t="t" r="r" b="b"/>
              <a:pathLst>
                <a:path w="43727" h="4245" extrusionOk="0">
                  <a:moveTo>
                    <a:pt x="1370" y="1"/>
                  </a:moveTo>
                  <a:cubicBezTo>
                    <a:pt x="551" y="1"/>
                    <a:pt x="0" y="819"/>
                    <a:pt x="301" y="1588"/>
                  </a:cubicBezTo>
                  <a:cubicBezTo>
                    <a:pt x="952" y="3192"/>
                    <a:pt x="2506" y="4245"/>
                    <a:pt x="4244" y="4245"/>
                  </a:cubicBezTo>
                  <a:lnTo>
                    <a:pt x="39482" y="4245"/>
                  </a:lnTo>
                  <a:cubicBezTo>
                    <a:pt x="41220" y="4245"/>
                    <a:pt x="42774" y="3192"/>
                    <a:pt x="43426" y="1588"/>
                  </a:cubicBezTo>
                  <a:cubicBezTo>
                    <a:pt x="43726" y="819"/>
                    <a:pt x="43175" y="1"/>
                    <a:pt x="42356"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8"/>
            <p:cNvSpPr/>
            <p:nvPr/>
          </p:nvSpPr>
          <p:spPr>
            <a:xfrm>
              <a:off x="7094326" y="3026632"/>
              <a:ext cx="98041" cy="768238"/>
            </a:xfrm>
            <a:custGeom>
              <a:avLst/>
              <a:gdLst/>
              <a:ahLst/>
              <a:cxnLst/>
              <a:rect l="l" t="t" r="r" b="b"/>
              <a:pathLst>
                <a:path w="3059" h="23970" extrusionOk="0">
                  <a:moveTo>
                    <a:pt x="1" y="1"/>
                  </a:moveTo>
                  <a:lnTo>
                    <a:pt x="218" y="22557"/>
                  </a:lnTo>
                  <a:cubicBezTo>
                    <a:pt x="226" y="23583"/>
                    <a:pt x="892" y="23970"/>
                    <a:pt x="1572" y="23970"/>
                  </a:cubicBezTo>
                  <a:cubicBezTo>
                    <a:pt x="2287" y="23970"/>
                    <a:pt x="3017" y="23541"/>
                    <a:pt x="3008" y="22975"/>
                  </a:cubicBezTo>
                  <a:cubicBezTo>
                    <a:pt x="3008" y="21855"/>
                    <a:pt x="3058" y="3810"/>
                    <a:pt x="2791" y="2022"/>
                  </a:cubicBezTo>
                  <a:cubicBezTo>
                    <a:pt x="2557" y="418"/>
                    <a:pt x="1204" y="51"/>
                    <a:pt x="1"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8"/>
            <p:cNvSpPr/>
            <p:nvPr/>
          </p:nvSpPr>
          <p:spPr>
            <a:xfrm>
              <a:off x="6916000" y="2866735"/>
              <a:ext cx="143552" cy="99515"/>
            </a:xfrm>
            <a:custGeom>
              <a:avLst/>
              <a:gdLst/>
              <a:ahLst/>
              <a:cxnLst/>
              <a:rect l="l" t="t" r="r" b="b"/>
              <a:pathLst>
                <a:path w="4479" h="3105" extrusionOk="0">
                  <a:moveTo>
                    <a:pt x="1418" y="0"/>
                  </a:moveTo>
                  <a:cubicBezTo>
                    <a:pt x="1297" y="0"/>
                    <a:pt x="1176" y="38"/>
                    <a:pt x="1070" y="111"/>
                  </a:cubicBezTo>
                  <a:cubicBezTo>
                    <a:pt x="903" y="261"/>
                    <a:pt x="1" y="2534"/>
                    <a:pt x="51" y="2584"/>
                  </a:cubicBezTo>
                  <a:cubicBezTo>
                    <a:pt x="167" y="2731"/>
                    <a:pt x="427" y="2770"/>
                    <a:pt x="672" y="2770"/>
                  </a:cubicBezTo>
                  <a:cubicBezTo>
                    <a:pt x="956" y="2770"/>
                    <a:pt x="1220" y="2717"/>
                    <a:pt x="1220" y="2717"/>
                  </a:cubicBezTo>
                  <a:cubicBezTo>
                    <a:pt x="1220" y="2717"/>
                    <a:pt x="1638" y="2985"/>
                    <a:pt x="1839" y="3085"/>
                  </a:cubicBezTo>
                  <a:cubicBezTo>
                    <a:pt x="1866" y="3099"/>
                    <a:pt x="1895" y="3104"/>
                    <a:pt x="1924" y="3104"/>
                  </a:cubicBezTo>
                  <a:cubicBezTo>
                    <a:pt x="2111" y="3104"/>
                    <a:pt x="2323" y="2868"/>
                    <a:pt x="2323" y="2868"/>
                  </a:cubicBezTo>
                  <a:cubicBezTo>
                    <a:pt x="2540" y="2935"/>
                    <a:pt x="2741" y="2985"/>
                    <a:pt x="2958" y="3001"/>
                  </a:cubicBezTo>
                  <a:cubicBezTo>
                    <a:pt x="3075" y="2985"/>
                    <a:pt x="3242" y="2650"/>
                    <a:pt x="3242" y="2650"/>
                  </a:cubicBezTo>
                  <a:lnTo>
                    <a:pt x="3526" y="2701"/>
                  </a:lnTo>
                  <a:lnTo>
                    <a:pt x="3977" y="2784"/>
                  </a:lnTo>
                  <a:cubicBezTo>
                    <a:pt x="4094" y="2584"/>
                    <a:pt x="4195" y="2366"/>
                    <a:pt x="4261" y="2149"/>
                  </a:cubicBezTo>
                  <a:cubicBezTo>
                    <a:pt x="4312" y="1915"/>
                    <a:pt x="4479" y="846"/>
                    <a:pt x="4362" y="662"/>
                  </a:cubicBezTo>
                  <a:cubicBezTo>
                    <a:pt x="4289" y="589"/>
                    <a:pt x="4178" y="542"/>
                    <a:pt x="4074" y="542"/>
                  </a:cubicBezTo>
                  <a:cubicBezTo>
                    <a:pt x="4058" y="542"/>
                    <a:pt x="4043" y="543"/>
                    <a:pt x="4028" y="545"/>
                  </a:cubicBezTo>
                  <a:cubicBezTo>
                    <a:pt x="4007" y="542"/>
                    <a:pt x="3986" y="541"/>
                    <a:pt x="3964" y="541"/>
                  </a:cubicBezTo>
                  <a:cubicBezTo>
                    <a:pt x="3864" y="541"/>
                    <a:pt x="3756" y="571"/>
                    <a:pt x="3660" y="612"/>
                  </a:cubicBezTo>
                  <a:cubicBezTo>
                    <a:pt x="3593" y="696"/>
                    <a:pt x="3576" y="1331"/>
                    <a:pt x="3576" y="1397"/>
                  </a:cubicBezTo>
                  <a:cubicBezTo>
                    <a:pt x="3576" y="1397"/>
                    <a:pt x="3476" y="1197"/>
                    <a:pt x="3393" y="1046"/>
                  </a:cubicBezTo>
                  <a:cubicBezTo>
                    <a:pt x="3292" y="913"/>
                    <a:pt x="3142" y="829"/>
                    <a:pt x="2975" y="829"/>
                  </a:cubicBezTo>
                  <a:cubicBezTo>
                    <a:pt x="2908" y="813"/>
                    <a:pt x="2841" y="796"/>
                    <a:pt x="2774" y="796"/>
                  </a:cubicBezTo>
                  <a:cubicBezTo>
                    <a:pt x="2708" y="645"/>
                    <a:pt x="1872" y="645"/>
                    <a:pt x="1872" y="645"/>
                  </a:cubicBezTo>
                  <a:cubicBezTo>
                    <a:pt x="1889" y="495"/>
                    <a:pt x="1872" y="345"/>
                    <a:pt x="1822" y="194"/>
                  </a:cubicBezTo>
                  <a:cubicBezTo>
                    <a:pt x="1805" y="178"/>
                    <a:pt x="1789" y="144"/>
                    <a:pt x="1772" y="128"/>
                  </a:cubicBezTo>
                  <a:cubicBezTo>
                    <a:pt x="1669" y="42"/>
                    <a:pt x="1544" y="0"/>
                    <a:pt x="1418"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8"/>
            <p:cNvSpPr/>
            <p:nvPr/>
          </p:nvSpPr>
          <p:spPr>
            <a:xfrm>
              <a:off x="6958306" y="2872952"/>
              <a:ext cx="18236" cy="59998"/>
            </a:xfrm>
            <a:custGeom>
              <a:avLst/>
              <a:gdLst/>
              <a:ahLst/>
              <a:cxnLst/>
              <a:rect l="l" t="t" r="r" b="b"/>
              <a:pathLst>
                <a:path w="569" h="1872" extrusionOk="0">
                  <a:moveTo>
                    <a:pt x="502" y="0"/>
                  </a:moveTo>
                  <a:cubicBezTo>
                    <a:pt x="435" y="201"/>
                    <a:pt x="268" y="451"/>
                    <a:pt x="168" y="802"/>
                  </a:cubicBezTo>
                  <a:cubicBezTo>
                    <a:pt x="34" y="1153"/>
                    <a:pt x="1" y="1521"/>
                    <a:pt x="68" y="1872"/>
                  </a:cubicBezTo>
                  <a:lnTo>
                    <a:pt x="552" y="451"/>
                  </a:lnTo>
                  <a:cubicBezTo>
                    <a:pt x="569" y="301"/>
                    <a:pt x="552" y="151"/>
                    <a:pt x="50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8"/>
            <p:cNvSpPr/>
            <p:nvPr/>
          </p:nvSpPr>
          <p:spPr>
            <a:xfrm>
              <a:off x="6993657" y="2892214"/>
              <a:ext cx="21986" cy="49325"/>
            </a:xfrm>
            <a:custGeom>
              <a:avLst/>
              <a:gdLst/>
              <a:ahLst/>
              <a:cxnLst/>
              <a:rect l="l" t="t" r="r" b="b"/>
              <a:pathLst>
                <a:path w="686" h="1539" extrusionOk="0">
                  <a:moveTo>
                    <a:pt x="351" y="1"/>
                  </a:moveTo>
                  <a:cubicBezTo>
                    <a:pt x="351" y="1"/>
                    <a:pt x="151" y="1003"/>
                    <a:pt x="1" y="1538"/>
                  </a:cubicBezTo>
                  <a:cubicBezTo>
                    <a:pt x="335" y="1087"/>
                    <a:pt x="686" y="853"/>
                    <a:pt x="552" y="34"/>
                  </a:cubicBezTo>
                  <a:cubicBezTo>
                    <a:pt x="485" y="18"/>
                    <a:pt x="418" y="1"/>
                    <a:pt x="351"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8"/>
            <p:cNvSpPr/>
            <p:nvPr/>
          </p:nvSpPr>
          <p:spPr>
            <a:xfrm>
              <a:off x="7019906" y="2886317"/>
              <a:ext cx="23012" cy="66985"/>
            </a:xfrm>
            <a:custGeom>
              <a:avLst/>
              <a:gdLst/>
              <a:ahLst/>
              <a:cxnLst/>
              <a:rect l="l" t="t" r="r" b="b"/>
              <a:pathLst>
                <a:path w="718" h="2090" extrusionOk="0">
                  <a:moveTo>
                    <a:pt x="420" y="0"/>
                  </a:moveTo>
                  <a:cubicBezTo>
                    <a:pt x="419" y="0"/>
                    <a:pt x="419" y="1"/>
                    <a:pt x="418" y="1"/>
                  </a:cubicBezTo>
                  <a:cubicBezTo>
                    <a:pt x="351" y="85"/>
                    <a:pt x="334" y="720"/>
                    <a:pt x="334" y="770"/>
                  </a:cubicBezTo>
                  <a:lnTo>
                    <a:pt x="334" y="786"/>
                  </a:lnTo>
                  <a:cubicBezTo>
                    <a:pt x="368" y="937"/>
                    <a:pt x="385" y="1087"/>
                    <a:pt x="385" y="1254"/>
                  </a:cubicBezTo>
                  <a:cubicBezTo>
                    <a:pt x="368" y="1505"/>
                    <a:pt x="0" y="2039"/>
                    <a:pt x="0" y="2039"/>
                  </a:cubicBezTo>
                  <a:lnTo>
                    <a:pt x="284" y="2090"/>
                  </a:lnTo>
                  <a:cubicBezTo>
                    <a:pt x="435" y="1889"/>
                    <a:pt x="552" y="1689"/>
                    <a:pt x="652" y="1471"/>
                  </a:cubicBezTo>
                  <a:cubicBezTo>
                    <a:pt x="718" y="1339"/>
                    <a:pt x="474" y="0"/>
                    <a:pt x="420"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8"/>
            <p:cNvSpPr/>
            <p:nvPr/>
          </p:nvSpPr>
          <p:spPr>
            <a:xfrm>
              <a:off x="7450979" y="2445085"/>
              <a:ext cx="615328" cy="490557"/>
            </a:xfrm>
            <a:custGeom>
              <a:avLst/>
              <a:gdLst/>
              <a:ahLst/>
              <a:cxnLst/>
              <a:rect l="l" t="t" r="r" b="b"/>
              <a:pathLst>
                <a:path w="19199" h="15306" extrusionOk="0">
                  <a:moveTo>
                    <a:pt x="12916" y="0"/>
                  </a:moveTo>
                  <a:lnTo>
                    <a:pt x="12365" y="6283"/>
                  </a:lnTo>
                  <a:cubicBezTo>
                    <a:pt x="12365" y="6283"/>
                    <a:pt x="6517" y="10226"/>
                    <a:pt x="4646" y="11345"/>
                  </a:cubicBezTo>
                  <a:cubicBezTo>
                    <a:pt x="4423" y="11470"/>
                    <a:pt x="4190" y="11538"/>
                    <a:pt x="3945" y="11538"/>
                  </a:cubicBezTo>
                  <a:cubicBezTo>
                    <a:pt x="3895" y="11538"/>
                    <a:pt x="3844" y="11535"/>
                    <a:pt x="3793" y="11529"/>
                  </a:cubicBezTo>
                  <a:cubicBezTo>
                    <a:pt x="3175" y="11503"/>
                    <a:pt x="2669" y="11439"/>
                    <a:pt x="2257" y="11439"/>
                  </a:cubicBezTo>
                  <a:cubicBezTo>
                    <a:pt x="1891" y="11439"/>
                    <a:pt x="1599" y="11490"/>
                    <a:pt x="1371" y="11663"/>
                  </a:cubicBezTo>
                  <a:cubicBezTo>
                    <a:pt x="986" y="11980"/>
                    <a:pt x="652" y="12381"/>
                    <a:pt x="385" y="12799"/>
                  </a:cubicBezTo>
                  <a:cubicBezTo>
                    <a:pt x="1" y="13317"/>
                    <a:pt x="67" y="13952"/>
                    <a:pt x="17" y="14553"/>
                  </a:cubicBezTo>
                  <a:cubicBezTo>
                    <a:pt x="1" y="14804"/>
                    <a:pt x="17" y="15238"/>
                    <a:pt x="352" y="15238"/>
                  </a:cubicBezTo>
                  <a:cubicBezTo>
                    <a:pt x="385" y="15238"/>
                    <a:pt x="402" y="15222"/>
                    <a:pt x="435" y="15222"/>
                  </a:cubicBezTo>
                  <a:cubicBezTo>
                    <a:pt x="636" y="15155"/>
                    <a:pt x="719" y="14837"/>
                    <a:pt x="786" y="14654"/>
                  </a:cubicBezTo>
                  <a:cubicBezTo>
                    <a:pt x="903" y="14888"/>
                    <a:pt x="1103" y="15222"/>
                    <a:pt x="1371" y="15289"/>
                  </a:cubicBezTo>
                  <a:cubicBezTo>
                    <a:pt x="1438" y="15305"/>
                    <a:pt x="1504" y="15305"/>
                    <a:pt x="1555" y="15305"/>
                  </a:cubicBezTo>
                  <a:cubicBezTo>
                    <a:pt x="1671" y="15289"/>
                    <a:pt x="1788" y="15238"/>
                    <a:pt x="1855" y="15172"/>
                  </a:cubicBezTo>
                  <a:cubicBezTo>
                    <a:pt x="1956" y="15205"/>
                    <a:pt x="2056" y="15238"/>
                    <a:pt x="2139" y="15272"/>
                  </a:cubicBezTo>
                  <a:lnTo>
                    <a:pt x="2290" y="15272"/>
                  </a:lnTo>
                  <a:cubicBezTo>
                    <a:pt x="2457" y="15238"/>
                    <a:pt x="2473" y="15038"/>
                    <a:pt x="2473" y="15021"/>
                  </a:cubicBezTo>
                  <a:cubicBezTo>
                    <a:pt x="2624" y="15038"/>
                    <a:pt x="2758" y="15038"/>
                    <a:pt x="2908" y="15038"/>
                  </a:cubicBezTo>
                  <a:cubicBezTo>
                    <a:pt x="3025" y="15038"/>
                    <a:pt x="3159" y="15004"/>
                    <a:pt x="3259" y="14938"/>
                  </a:cubicBezTo>
                  <a:cubicBezTo>
                    <a:pt x="3409" y="14804"/>
                    <a:pt x="3877" y="14002"/>
                    <a:pt x="3827" y="13785"/>
                  </a:cubicBezTo>
                  <a:lnTo>
                    <a:pt x="3827" y="13785"/>
                  </a:lnTo>
                  <a:cubicBezTo>
                    <a:pt x="3827" y="13785"/>
                    <a:pt x="4147" y="13896"/>
                    <a:pt x="4864" y="13896"/>
                  </a:cubicBezTo>
                  <a:cubicBezTo>
                    <a:pt x="6557" y="13896"/>
                    <a:pt x="10464" y="13278"/>
                    <a:pt x="17611" y="9123"/>
                  </a:cubicBezTo>
                  <a:cubicBezTo>
                    <a:pt x="19199" y="8588"/>
                    <a:pt x="18530" y="284"/>
                    <a:pt x="18530" y="284"/>
                  </a:cubicBezTo>
                  <a:lnTo>
                    <a:pt x="12916"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8"/>
            <p:cNvSpPr/>
            <p:nvPr/>
          </p:nvSpPr>
          <p:spPr>
            <a:xfrm>
              <a:off x="7483670" y="2876702"/>
              <a:ext cx="27307" cy="57145"/>
            </a:xfrm>
            <a:custGeom>
              <a:avLst/>
              <a:gdLst/>
              <a:ahLst/>
              <a:cxnLst/>
              <a:rect l="l" t="t" r="r" b="b"/>
              <a:pathLst>
                <a:path w="852" h="1783" extrusionOk="0">
                  <a:moveTo>
                    <a:pt x="317" y="0"/>
                  </a:moveTo>
                  <a:cubicBezTo>
                    <a:pt x="317" y="1"/>
                    <a:pt x="317" y="1"/>
                    <a:pt x="317" y="1"/>
                  </a:cubicBezTo>
                  <a:lnTo>
                    <a:pt x="317" y="1"/>
                  </a:lnTo>
                  <a:cubicBezTo>
                    <a:pt x="317" y="1"/>
                    <a:pt x="317" y="0"/>
                    <a:pt x="317" y="0"/>
                  </a:cubicBezTo>
                  <a:close/>
                  <a:moveTo>
                    <a:pt x="317" y="1"/>
                  </a:moveTo>
                  <a:lnTo>
                    <a:pt x="317" y="1"/>
                  </a:lnTo>
                  <a:cubicBezTo>
                    <a:pt x="311" y="29"/>
                    <a:pt x="0" y="622"/>
                    <a:pt x="50" y="969"/>
                  </a:cubicBezTo>
                  <a:cubicBezTo>
                    <a:pt x="117" y="1237"/>
                    <a:pt x="234" y="1471"/>
                    <a:pt x="401" y="1671"/>
                  </a:cubicBezTo>
                  <a:cubicBezTo>
                    <a:pt x="456" y="1745"/>
                    <a:pt x="541" y="1783"/>
                    <a:pt x="629" y="1783"/>
                  </a:cubicBezTo>
                  <a:cubicBezTo>
                    <a:pt x="701" y="1783"/>
                    <a:pt x="775" y="1757"/>
                    <a:pt x="835" y="1705"/>
                  </a:cubicBezTo>
                  <a:lnTo>
                    <a:pt x="852" y="1705"/>
                  </a:lnTo>
                  <a:cubicBezTo>
                    <a:pt x="618" y="1521"/>
                    <a:pt x="451" y="1304"/>
                    <a:pt x="351" y="1036"/>
                  </a:cubicBezTo>
                  <a:cubicBezTo>
                    <a:pt x="284" y="702"/>
                    <a:pt x="267" y="352"/>
                    <a:pt x="317"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8"/>
            <p:cNvSpPr/>
            <p:nvPr/>
          </p:nvSpPr>
          <p:spPr>
            <a:xfrm>
              <a:off x="7544148" y="2870805"/>
              <a:ext cx="31088" cy="56248"/>
            </a:xfrm>
            <a:custGeom>
              <a:avLst/>
              <a:gdLst/>
              <a:ahLst/>
              <a:cxnLst/>
              <a:rect l="l" t="t" r="r" b="b"/>
              <a:pathLst>
                <a:path w="970" h="1755" extrusionOk="0">
                  <a:moveTo>
                    <a:pt x="636" y="1"/>
                  </a:moveTo>
                  <a:lnTo>
                    <a:pt x="385" y="335"/>
                  </a:lnTo>
                  <a:cubicBezTo>
                    <a:pt x="151" y="619"/>
                    <a:pt x="18" y="986"/>
                    <a:pt x="1" y="1354"/>
                  </a:cubicBezTo>
                  <a:cubicBezTo>
                    <a:pt x="1" y="1488"/>
                    <a:pt x="1" y="1638"/>
                    <a:pt x="1" y="1755"/>
                  </a:cubicBezTo>
                  <a:cubicBezTo>
                    <a:pt x="118" y="1755"/>
                    <a:pt x="252" y="1721"/>
                    <a:pt x="352" y="1655"/>
                  </a:cubicBezTo>
                  <a:cubicBezTo>
                    <a:pt x="502" y="1521"/>
                    <a:pt x="970" y="719"/>
                    <a:pt x="920" y="502"/>
                  </a:cubicBezTo>
                  <a:cubicBezTo>
                    <a:pt x="853" y="318"/>
                    <a:pt x="753" y="151"/>
                    <a:pt x="636"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8"/>
            <p:cNvSpPr/>
            <p:nvPr/>
          </p:nvSpPr>
          <p:spPr>
            <a:xfrm>
              <a:off x="7462773" y="2868658"/>
              <a:ext cx="14487" cy="64292"/>
            </a:xfrm>
            <a:custGeom>
              <a:avLst/>
              <a:gdLst/>
              <a:ahLst/>
              <a:cxnLst/>
              <a:rect l="l" t="t" r="r" b="b"/>
              <a:pathLst>
                <a:path w="452" h="2006" extrusionOk="0">
                  <a:moveTo>
                    <a:pt x="451" y="1"/>
                  </a:moveTo>
                  <a:cubicBezTo>
                    <a:pt x="451" y="1"/>
                    <a:pt x="50" y="569"/>
                    <a:pt x="34" y="736"/>
                  </a:cubicBezTo>
                  <a:cubicBezTo>
                    <a:pt x="0" y="1037"/>
                    <a:pt x="17" y="1337"/>
                    <a:pt x="50" y="1621"/>
                  </a:cubicBezTo>
                  <a:cubicBezTo>
                    <a:pt x="67" y="1755"/>
                    <a:pt x="67" y="1872"/>
                    <a:pt x="67" y="2006"/>
                  </a:cubicBezTo>
                  <a:cubicBezTo>
                    <a:pt x="268" y="1939"/>
                    <a:pt x="351" y="1621"/>
                    <a:pt x="418" y="1438"/>
                  </a:cubicBezTo>
                  <a:cubicBezTo>
                    <a:pt x="418" y="1438"/>
                    <a:pt x="201" y="803"/>
                    <a:pt x="234" y="585"/>
                  </a:cubicBezTo>
                  <a:cubicBezTo>
                    <a:pt x="284" y="385"/>
                    <a:pt x="368" y="184"/>
                    <a:pt x="451"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8"/>
            <p:cNvSpPr/>
            <p:nvPr/>
          </p:nvSpPr>
          <p:spPr>
            <a:xfrm>
              <a:off x="7510431" y="2878850"/>
              <a:ext cx="19839" cy="55703"/>
            </a:xfrm>
            <a:custGeom>
              <a:avLst/>
              <a:gdLst/>
              <a:ahLst/>
              <a:cxnLst/>
              <a:rect l="l" t="t" r="r" b="b"/>
              <a:pathLst>
                <a:path w="619" h="1738" extrusionOk="0">
                  <a:moveTo>
                    <a:pt x="535" y="0"/>
                  </a:moveTo>
                  <a:lnTo>
                    <a:pt x="535" y="0"/>
                  </a:lnTo>
                  <a:cubicBezTo>
                    <a:pt x="84" y="468"/>
                    <a:pt x="0" y="1170"/>
                    <a:pt x="284" y="1738"/>
                  </a:cubicBezTo>
                  <a:lnTo>
                    <a:pt x="435" y="1738"/>
                  </a:lnTo>
                  <a:cubicBezTo>
                    <a:pt x="602" y="1704"/>
                    <a:pt x="618" y="1504"/>
                    <a:pt x="618" y="1487"/>
                  </a:cubicBezTo>
                  <a:cubicBezTo>
                    <a:pt x="435" y="1019"/>
                    <a:pt x="418" y="501"/>
                    <a:pt x="535"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8"/>
            <p:cNvSpPr/>
            <p:nvPr/>
          </p:nvSpPr>
          <p:spPr>
            <a:xfrm>
              <a:off x="7811381" y="2082343"/>
              <a:ext cx="264989" cy="380433"/>
            </a:xfrm>
            <a:custGeom>
              <a:avLst/>
              <a:gdLst/>
              <a:ahLst/>
              <a:cxnLst/>
              <a:rect l="l" t="t" r="r" b="b"/>
              <a:pathLst>
                <a:path w="8268" h="11870" extrusionOk="0">
                  <a:moveTo>
                    <a:pt x="3708" y="1"/>
                  </a:moveTo>
                  <a:cubicBezTo>
                    <a:pt x="3653" y="1"/>
                    <a:pt x="3598" y="3"/>
                    <a:pt x="3543" y="7"/>
                  </a:cubicBezTo>
                  <a:cubicBezTo>
                    <a:pt x="0" y="240"/>
                    <a:pt x="719" y="11435"/>
                    <a:pt x="736" y="11669"/>
                  </a:cubicBezTo>
                  <a:lnTo>
                    <a:pt x="8104" y="11870"/>
                  </a:lnTo>
                  <a:cubicBezTo>
                    <a:pt x="8267" y="3557"/>
                    <a:pt x="6100" y="1"/>
                    <a:pt x="3708"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8"/>
            <p:cNvSpPr/>
            <p:nvPr/>
          </p:nvSpPr>
          <p:spPr>
            <a:xfrm>
              <a:off x="6446371" y="3026632"/>
              <a:ext cx="698882" cy="762598"/>
            </a:xfrm>
            <a:custGeom>
              <a:avLst/>
              <a:gdLst/>
              <a:ahLst/>
              <a:cxnLst/>
              <a:rect l="l" t="t" r="r" b="b"/>
              <a:pathLst>
                <a:path w="21806" h="23794" extrusionOk="0">
                  <a:moveTo>
                    <a:pt x="20218" y="1"/>
                  </a:moveTo>
                  <a:lnTo>
                    <a:pt x="17193" y="17"/>
                  </a:lnTo>
                  <a:lnTo>
                    <a:pt x="3242" y="101"/>
                  </a:lnTo>
                  <a:cubicBezTo>
                    <a:pt x="1437" y="118"/>
                    <a:pt x="0" y="1588"/>
                    <a:pt x="17" y="3376"/>
                  </a:cubicBezTo>
                  <a:lnTo>
                    <a:pt x="218" y="23794"/>
                  </a:lnTo>
                  <a:lnTo>
                    <a:pt x="21805" y="23660"/>
                  </a:lnTo>
                  <a:lnTo>
                    <a:pt x="21772" y="18280"/>
                  </a:lnTo>
                  <a:lnTo>
                    <a:pt x="21588" y="2707"/>
                  </a:lnTo>
                  <a:cubicBezTo>
                    <a:pt x="21571" y="418"/>
                    <a:pt x="20368" y="1"/>
                    <a:pt x="20218" y="1"/>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09" name="Google Shape;2209;p68"/>
            <p:cNvSpPr/>
            <p:nvPr/>
          </p:nvSpPr>
          <p:spPr>
            <a:xfrm>
              <a:off x="5816621" y="3853458"/>
              <a:ext cx="1401450" cy="136052"/>
            </a:xfrm>
            <a:custGeom>
              <a:avLst/>
              <a:gdLst/>
              <a:ahLst/>
              <a:cxnLst/>
              <a:rect l="l" t="t" r="r" b="b"/>
              <a:pathLst>
                <a:path w="43727" h="4245" extrusionOk="0">
                  <a:moveTo>
                    <a:pt x="1370" y="1"/>
                  </a:moveTo>
                  <a:cubicBezTo>
                    <a:pt x="551" y="1"/>
                    <a:pt x="0" y="819"/>
                    <a:pt x="301" y="1588"/>
                  </a:cubicBezTo>
                  <a:cubicBezTo>
                    <a:pt x="952" y="3192"/>
                    <a:pt x="2506" y="4245"/>
                    <a:pt x="4244" y="4245"/>
                  </a:cubicBezTo>
                  <a:lnTo>
                    <a:pt x="39482" y="4245"/>
                  </a:lnTo>
                  <a:cubicBezTo>
                    <a:pt x="41220" y="4245"/>
                    <a:pt x="42774" y="3192"/>
                    <a:pt x="43426" y="1588"/>
                  </a:cubicBezTo>
                  <a:cubicBezTo>
                    <a:pt x="43726" y="819"/>
                    <a:pt x="43175" y="1"/>
                    <a:pt x="42356" y="1"/>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10" name="Google Shape;2210;p68"/>
            <p:cNvSpPr/>
            <p:nvPr/>
          </p:nvSpPr>
          <p:spPr>
            <a:xfrm>
              <a:off x="6531528" y="3367772"/>
              <a:ext cx="732599" cy="1003550"/>
            </a:xfrm>
            <a:custGeom>
              <a:avLst/>
              <a:gdLst/>
              <a:ahLst/>
              <a:cxnLst/>
              <a:rect l="l" t="t" r="r" b="b"/>
              <a:pathLst>
                <a:path w="22858" h="31312" extrusionOk="0">
                  <a:moveTo>
                    <a:pt x="2974" y="0"/>
                  </a:moveTo>
                  <a:cubicBezTo>
                    <a:pt x="2423" y="0"/>
                    <a:pt x="1955" y="401"/>
                    <a:pt x="1855" y="952"/>
                  </a:cubicBezTo>
                  <a:lnTo>
                    <a:pt x="1236" y="4662"/>
                  </a:lnTo>
                  <a:cubicBezTo>
                    <a:pt x="401" y="9507"/>
                    <a:pt x="0" y="14436"/>
                    <a:pt x="0" y="19365"/>
                  </a:cubicBezTo>
                  <a:lnTo>
                    <a:pt x="0" y="20936"/>
                  </a:lnTo>
                  <a:cubicBezTo>
                    <a:pt x="0" y="26667"/>
                    <a:pt x="4645" y="31312"/>
                    <a:pt x="10359" y="31312"/>
                  </a:cubicBezTo>
                  <a:lnTo>
                    <a:pt x="12481" y="31312"/>
                  </a:lnTo>
                  <a:cubicBezTo>
                    <a:pt x="18212" y="31312"/>
                    <a:pt x="22857" y="26667"/>
                    <a:pt x="22857" y="20936"/>
                  </a:cubicBezTo>
                  <a:lnTo>
                    <a:pt x="22857" y="2556"/>
                  </a:lnTo>
                  <a:cubicBezTo>
                    <a:pt x="22857" y="1136"/>
                    <a:pt x="21704" y="0"/>
                    <a:pt x="20284"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8"/>
            <p:cNvSpPr/>
            <p:nvPr/>
          </p:nvSpPr>
          <p:spPr>
            <a:xfrm>
              <a:off x="6868342" y="3519850"/>
              <a:ext cx="48235" cy="988037"/>
            </a:xfrm>
            <a:custGeom>
              <a:avLst/>
              <a:gdLst/>
              <a:ahLst/>
              <a:cxnLst/>
              <a:rect l="l" t="t" r="r" b="b"/>
              <a:pathLst>
                <a:path w="1505" h="30828" extrusionOk="0">
                  <a:moveTo>
                    <a:pt x="686" y="0"/>
                  </a:moveTo>
                  <a:cubicBezTo>
                    <a:pt x="301" y="0"/>
                    <a:pt x="1" y="318"/>
                    <a:pt x="1" y="702"/>
                  </a:cubicBezTo>
                  <a:lnTo>
                    <a:pt x="101" y="30142"/>
                  </a:lnTo>
                  <a:cubicBezTo>
                    <a:pt x="101" y="30527"/>
                    <a:pt x="418" y="30827"/>
                    <a:pt x="803" y="30827"/>
                  </a:cubicBezTo>
                  <a:cubicBezTo>
                    <a:pt x="1187" y="30827"/>
                    <a:pt x="1504" y="30510"/>
                    <a:pt x="1504" y="30126"/>
                  </a:cubicBezTo>
                  <a:lnTo>
                    <a:pt x="1388" y="702"/>
                  </a:lnTo>
                  <a:cubicBezTo>
                    <a:pt x="1388" y="318"/>
                    <a:pt x="1070" y="0"/>
                    <a:pt x="686"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8"/>
            <p:cNvSpPr/>
            <p:nvPr/>
          </p:nvSpPr>
          <p:spPr>
            <a:xfrm>
              <a:off x="6530438" y="3656511"/>
              <a:ext cx="726189" cy="714811"/>
            </a:xfrm>
            <a:custGeom>
              <a:avLst/>
              <a:gdLst/>
              <a:ahLst/>
              <a:cxnLst/>
              <a:rect l="l" t="t" r="r" b="b"/>
              <a:pathLst>
                <a:path w="22658" h="22303" extrusionOk="0">
                  <a:moveTo>
                    <a:pt x="21644" y="0"/>
                  </a:moveTo>
                  <a:cubicBezTo>
                    <a:pt x="21480" y="0"/>
                    <a:pt x="21308" y="63"/>
                    <a:pt x="21154" y="214"/>
                  </a:cubicBezTo>
                  <a:lnTo>
                    <a:pt x="435" y="21100"/>
                  </a:lnTo>
                  <a:cubicBezTo>
                    <a:pt x="1" y="21551"/>
                    <a:pt x="301" y="22303"/>
                    <a:pt x="920" y="22303"/>
                  </a:cubicBezTo>
                  <a:cubicBezTo>
                    <a:pt x="1120" y="22303"/>
                    <a:pt x="1287" y="22219"/>
                    <a:pt x="1421" y="22086"/>
                  </a:cubicBezTo>
                  <a:lnTo>
                    <a:pt x="22156" y="1200"/>
                  </a:lnTo>
                  <a:cubicBezTo>
                    <a:pt x="22657" y="699"/>
                    <a:pt x="22190" y="0"/>
                    <a:pt x="2164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8"/>
            <p:cNvSpPr/>
            <p:nvPr/>
          </p:nvSpPr>
          <p:spPr>
            <a:xfrm>
              <a:off x="6390668" y="3990023"/>
              <a:ext cx="1003037" cy="48235"/>
            </a:xfrm>
            <a:custGeom>
              <a:avLst/>
              <a:gdLst/>
              <a:ahLst/>
              <a:cxnLst/>
              <a:rect l="l" t="t" r="r" b="b"/>
              <a:pathLst>
                <a:path w="31296" h="1505" extrusionOk="0">
                  <a:moveTo>
                    <a:pt x="30360" y="0"/>
                  </a:moveTo>
                  <a:lnTo>
                    <a:pt x="936" y="101"/>
                  </a:lnTo>
                  <a:cubicBezTo>
                    <a:pt x="1" y="101"/>
                    <a:pt x="1" y="1504"/>
                    <a:pt x="936" y="1504"/>
                  </a:cubicBezTo>
                  <a:lnTo>
                    <a:pt x="30377" y="1387"/>
                  </a:lnTo>
                  <a:cubicBezTo>
                    <a:pt x="31296" y="1387"/>
                    <a:pt x="31296" y="0"/>
                    <a:pt x="3036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8"/>
            <p:cNvSpPr/>
            <p:nvPr/>
          </p:nvSpPr>
          <p:spPr>
            <a:xfrm>
              <a:off x="6524125" y="3658306"/>
              <a:ext cx="733048" cy="710356"/>
            </a:xfrm>
            <a:custGeom>
              <a:avLst/>
              <a:gdLst/>
              <a:ahLst/>
              <a:cxnLst/>
              <a:rect l="l" t="t" r="r" b="b"/>
              <a:pathLst>
                <a:path w="22872" h="22164" extrusionOk="0">
                  <a:moveTo>
                    <a:pt x="1031" y="0"/>
                  </a:moveTo>
                  <a:cubicBezTo>
                    <a:pt x="483" y="0"/>
                    <a:pt x="1" y="731"/>
                    <a:pt x="548" y="1227"/>
                  </a:cubicBezTo>
                  <a:lnTo>
                    <a:pt x="21434" y="21963"/>
                  </a:lnTo>
                  <a:cubicBezTo>
                    <a:pt x="21568" y="22096"/>
                    <a:pt x="21752" y="22163"/>
                    <a:pt x="21935" y="22163"/>
                  </a:cubicBezTo>
                  <a:cubicBezTo>
                    <a:pt x="22554" y="22163"/>
                    <a:pt x="22871" y="21411"/>
                    <a:pt x="22420" y="20977"/>
                  </a:cubicBezTo>
                  <a:lnTo>
                    <a:pt x="1534" y="242"/>
                  </a:lnTo>
                  <a:cubicBezTo>
                    <a:pt x="1380" y="71"/>
                    <a:pt x="1202" y="0"/>
                    <a:pt x="103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8"/>
            <p:cNvSpPr/>
            <p:nvPr/>
          </p:nvSpPr>
          <p:spPr>
            <a:xfrm>
              <a:off x="6383714" y="3542317"/>
              <a:ext cx="980025" cy="943264"/>
            </a:xfrm>
            <a:custGeom>
              <a:avLst/>
              <a:gdLst/>
              <a:ahLst/>
              <a:cxnLst/>
              <a:rect l="l" t="t" r="r" b="b"/>
              <a:pathLst>
                <a:path w="30578" h="29431" extrusionOk="0">
                  <a:moveTo>
                    <a:pt x="15872" y="4542"/>
                  </a:moveTo>
                  <a:cubicBezTo>
                    <a:pt x="17183" y="4542"/>
                    <a:pt x="18506" y="4795"/>
                    <a:pt x="19767" y="5314"/>
                  </a:cubicBezTo>
                  <a:cubicBezTo>
                    <a:pt x="23560" y="6902"/>
                    <a:pt x="26032" y="10594"/>
                    <a:pt x="26032" y="14721"/>
                  </a:cubicBezTo>
                  <a:cubicBezTo>
                    <a:pt x="26032" y="20335"/>
                    <a:pt x="21488" y="24880"/>
                    <a:pt x="15874" y="24880"/>
                  </a:cubicBezTo>
                  <a:cubicBezTo>
                    <a:pt x="11747" y="24880"/>
                    <a:pt x="8054" y="22407"/>
                    <a:pt x="6467" y="18614"/>
                  </a:cubicBezTo>
                  <a:cubicBezTo>
                    <a:pt x="4896" y="14805"/>
                    <a:pt x="5765" y="10427"/>
                    <a:pt x="8672" y="7520"/>
                  </a:cubicBezTo>
                  <a:cubicBezTo>
                    <a:pt x="10617" y="5575"/>
                    <a:pt x="13221" y="4542"/>
                    <a:pt x="15872" y="4542"/>
                  </a:cubicBezTo>
                  <a:close/>
                  <a:moveTo>
                    <a:pt x="15874" y="1"/>
                  </a:moveTo>
                  <a:cubicBezTo>
                    <a:pt x="9909" y="1"/>
                    <a:pt x="4545" y="3593"/>
                    <a:pt x="2273" y="9090"/>
                  </a:cubicBezTo>
                  <a:cubicBezTo>
                    <a:pt x="0" y="14588"/>
                    <a:pt x="1254" y="20920"/>
                    <a:pt x="5464" y="25114"/>
                  </a:cubicBezTo>
                  <a:cubicBezTo>
                    <a:pt x="8281" y="27930"/>
                    <a:pt x="12046" y="29431"/>
                    <a:pt x="15876" y="29431"/>
                  </a:cubicBezTo>
                  <a:cubicBezTo>
                    <a:pt x="17772" y="29431"/>
                    <a:pt x="19684" y="29063"/>
                    <a:pt x="21504" y="28305"/>
                  </a:cubicBezTo>
                  <a:cubicBezTo>
                    <a:pt x="27001" y="26033"/>
                    <a:pt x="30577" y="20669"/>
                    <a:pt x="30577" y="14721"/>
                  </a:cubicBezTo>
                  <a:cubicBezTo>
                    <a:pt x="30577" y="6584"/>
                    <a:pt x="23994" y="1"/>
                    <a:pt x="15874"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8"/>
            <p:cNvSpPr/>
            <p:nvPr/>
          </p:nvSpPr>
          <p:spPr>
            <a:xfrm>
              <a:off x="6739821" y="3899514"/>
              <a:ext cx="266720" cy="229061"/>
            </a:xfrm>
            <a:custGeom>
              <a:avLst/>
              <a:gdLst/>
              <a:ahLst/>
              <a:cxnLst/>
              <a:rect l="l" t="t" r="r" b="b"/>
              <a:pathLst>
                <a:path w="8322" h="7147" extrusionOk="0">
                  <a:moveTo>
                    <a:pt x="4763" y="1"/>
                  </a:moveTo>
                  <a:cubicBezTo>
                    <a:pt x="1588" y="1"/>
                    <a:pt x="1" y="3844"/>
                    <a:pt x="2240" y="6099"/>
                  </a:cubicBezTo>
                  <a:cubicBezTo>
                    <a:pt x="2963" y="6823"/>
                    <a:pt x="3854" y="7147"/>
                    <a:pt x="4729" y="7147"/>
                  </a:cubicBezTo>
                  <a:cubicBezTo>
                    <a:pt x="6561" y="7147"/>
                    <a:pt x="8322" y="5725"/>
                    <a:pt x="8322" y="3576"/>
                  </a:cubicBezTo>
                  <a:cubicBezTo>
                    <a:pt x="8322" y="1605"/>
                    <a:pt x="6717" y="1"/>
                    <a:pt x="476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8"/>
            <p:cNvSpPr/>
            <p:nvPr/>
          </p:nvSpPr>
          <p:spPr>
            <a:xfrm>
              <a:off x="6820683" y="3960569"/>
              <a:ext cx="124803" cy="106951"/>
            </a:xfrm>
            <a:custGeom>
              <a:avLst/>
              <a:gdLst/>
              <a:ahLst/>
              <a:cxnLst/>
              <a:rect l="l" t="t" r="r" b="b"/>
              <a:pathLst>
                <a:path w="3894" h="3337" extrusionOk="0">
                  <a:moveTo>
                    <a:pt x="2240" y="0"/>
                  </a:moveTo>
                  <a:cubicBezTo>
                    <a:pt x="753" y="0"/>
                    <a:pt x="1" y="1788"/>
                    <a:pt x="1053" y="2841"/>
                  </a:cubicBezTo>
                  <a:cubicBezTo>
                    <a:pt x="1395" y="3183"/>
                    <a:pt x="1815" y="3336"/>
                    <a:pt x="2226" y="3336"/>
                  </a:cubicBezTo>
                  <a:cubicBezTo>
                    <a:pt x="3079" y="3336"/>
                    <a:pt x="3894" y="2675"/>
                    <a:pt x="3894" y="1671"/>
                  </a:cubicBezTo>
                  <a:cubicBezTo>
                    <a:pt x="3894" y="752"/>
                    <a:pt x="3159" y="0"/>
                    <a:pt x="2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8"/>
            <p:cNvSpPr/>
            <p:nvPr/>
          </p:nvSpPr>
          <p:spPr>
            <a:xfrm>
              <a:off x="6383714" y="3542317"/>
              <a:ext cx="980025" cy="943264"/>
            </a:xfrm>
            <a:custGeom>
              <a:avLst/>
              <a:gdLst/>
              <a:ahLst/>
              <a:cxnLst/>
              <a:rect l="l" t="t" r="r" b="b"/>
              <a:pathLst>
                <a:path w="30578" h="29431" extrusionOk="0">
                  <a:moveTo>
                    <a:pt x="15872" y="4542"/>
                  </a:moveTo>
                  <a:cubicBezTo>
                    <a:pt x="17183" y="4542"/>
                    <a:pt x="18506" y="4795"/>
                    <a:pt x="19767" y="5314"/>
                  </a:cubicBezTo>
                  <a:cubicBezTo>
                    <a:pt x="23560" y="6902"/>
                    <a:pt x="26032" y="10594"/>
                    <a:pt x="26032" y="14721"/>
                  </a:cubicBezTo>
                  <a:cubicBezTo>
                    <a:pt x="26032" y="20335"/>
                    <a:pt x="21488" y="24880"/>
                    <a:pt x="15874" y="24880"/>
                  </a:cubicBezTo>
                  <a:cubicBezTo>
                    <a:pt x="11747" y="24880"/>
                    <a:pt x="8054" y="22407"/>
                    <a:pt x="6467" y="18614"/>
                  </a:cubicBezTo>
                  <a:cubicBezTo>
                    <a:pt x="4896" y="14805"/>
                    <a:pt x="5765" y="10427"/>
                    <a:pt x="8672" y="7520"/>
                  </a:cubicBezTo>
                  <a:cubicBezTo>
                    <a:pt x="10617" y="5575"/>
                    <a:pt x="13221" y="4542"/>
                    <a:pt x="15872" y="4542"/>
                  </a:cubicBezTo>
                  <a:close/>
                  <a:moveTo>
                    <a:pt x="15874" y="1"/>
                  </a:moveTo>
                  <a:cubicBezTo>
                    <a:pt x="9909" y="1"/>
                    <a:pt x="4545" y="3593"/>
                    <a:pt x="2273" y="9090"/>
                  </a:cubicBezTo>
                  <a:cubicBezTo>
                    <a:pt x="0" y="14588"/>
                    <a:pt x="1254" y="20920"/>
                    <a:pt x="5464" y="25114"/>
                  </a:cubicBezTo>
                  <a:cubicBezTo>
                    <a:pt x="8281" y="27930"/>
                    <a:pt x="12046" y="29431"/>
                    <a:pt x="15876" y="29431"/>
                  </a:cubicBezTo>
                  <a:cubicBezTo>
                    <a:pt x="17772" y="29431"/>
                    <a:pt x="19684" y="29063"/>
                    <a:pt x="21504" y="28305"/>
                  </a:cubicBezTo>
                  <a:cubicBezTo>
                    <a:pt x="27001" y="26033"/>
                    <a:pt x="30577" y="20669"/>
                    <a:pt x="30577" y="14721"/>
                  </a:cubicBezTo>
                  <a:cubicBezTo>
                    <a:pt x="30577" y="6584"/>
                    <a:pt x="23994" y="1"/>
                    <a:pt x="15874" y="1"/>
                  </a:cubicBezTo>
                  <a:close/>
                </a:path>
              </a:pathLst>
            </a:custGeom>
            <a:solidFill>
              <a:srgbClr val="000000">
                <a:alpha val="2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19" name="Google Shape;2219;p68"/>
            <p:cNvSpPr/>
            <p:nvPr/>
          </p:nvSpPr>
          <p:spPr>
            <a:xfrm>
              <a:off x="6361214" y="3507478"/>
              <a:ext cx="1094604" cy="1016466"/>
            </a:xfrm>
            <a:custGeom>
              <a:avLst/>
              <a:gdLst/>
              <a:ahLst/>
              <a:cxnLst/>
              <a:rect l="l" t="t" r="r" b="b"/>
              <a:pathLst>
                <a:path w="34153" h="31715" extrusionOk="0">
                  <a:moveTo>
                    <a:pt x="16576" y="2274"/>
                  </a:moveTo>
                  <a:cubicBezTo>
                    <a:pt x="18380" y="2274"/>
                    <a:pt x="20168" y="2642"/>
                    <a:pt x="21839" y="3344"/>
                  </a:cubicBezTo>
                  <a:cubicBezTo>
                    <a:pt x="28205" y="6034"/>
                    <a:pt x="31496" y="13118"/>
                    <a:pt x="29458" y="19718"/>
                  </a:cubicBezTo>
                  <a:cubicBezTo>
                    <a:pt x="27687" y="25466"/>
                    <a:pt x="22386" y="29221"/>
                    <a:pt x="16588" y="29221"/>
                  </a:cubicBezTo>
                  <a:cubicBezTo>
                    <a:pt x="15712" y="29221"/>
                    <a:pt x="14824" y="29136"/>
                    <a:pt x="13936" y="28958"/>
                  </a:cubicBezTo>
                  <a:cubicBezTo>
                    <a:pt x="7152" y="27588"/>
                    <a:pt x="2507" y="21305"/>
                    <a:pt x="3192" y="14421"/>
                  </a:cubicBezTo>
                  <a:cubicBezTo>
                    <a:pt x="3860" y="7537"/>
                    <a:pt x="9658" y="2291"/>
                    <a:pt x="16576" y="2274"/>
                  </a:cubicBezTo>
                  <a:close/>
                  <a:moveTo>
                    <a:pt x="16616" y="0"/>
                  </a:moveTo>
                  <a:cubicBezTo>
                    <a:pt x="15571" y="0"/>
                    <a:pt x="14512" y="104"/>
                    <a:pt x="13451" y="319"/>
                  </a:cubicBezTo>
                  <a:cubicBezTo>
                    <a:pt x="5464" y="1923"/>
                    <a:pt x="1" y="9325"/>
                    <a:pt x="803" y="17412"/>
                  </a:cubicBezTo>
                  <a:cubicBezTo>
                    <a:pt x="1605" y="25516"/>
                    <a:pt x="8422" y="31698"/>
                    <a:pt x="16576" y="31715"/>
                  </a:cubicBezTo>
                  <a:cubicBezTo>
                    <a:pt x="18698" y="31715"/>
                    <a:pt x="20803" y="31297"/>
                    <a:pt x="22758" y="30462"/>
                  </a:cubicBezTo>
                  <a:cubicBezTo>
                    <a:pt x="30260" y="27287"/>
                    <a:pt x="34153" y="18949"/>
                    <a:pt x="31747" y="11180"/>
                  </a:cubicBezTo>
                  <a:cubicBezTo>
                    <a:pt x="29660" y="4428"/>
                    <a:pt x="23440" y="0"/>
                    <a:pt x="16616"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0" name="Google Shape;2220;p68"/>
          <p:cNvSpPr txBox="1">
            <a:spLocks noGrp="1"/>
          </p:cNvSpPr>
          <p:nvPr>
            <p:ph type="body" idx="4294967295"/>
          </p:nvPr>
        </p:nvSpPr>
        <p:spPr>
          <a:xfrm>
            <a:off x="720000" y="4170325"/>
            <a:ext cx="4452000" cy="4305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sz="1100">
                <a:solidFill>
                  <a:schemeClr val="hlink"/>
                </a:solidFill>
                <a:uFill>
                  <a:noFill/>
                </a:uFill>
                <a:hlinkClick r:id="rId14"/>
              </a:rPr>
              <a:t>Senior woman looking female nurse wheelchair</a:t>
            </a:r>
            <a:endParaRPr sz="1100"/>
          </a:p>
          <a:p>
            <a:pPr marL="457200" lvl="0" indent="-298450" algn="l" rtl="0">
              <a:spcBef>
                <a:spcPts val="0"/>
              </a:spcBef>
              <a:spcAft>
                <a:spcPts val="0"/>
              </a:spcAft>
              <a:buSzPts val="1100"/>
              <a:buChar char="●"/>
            </a:pPr>
            <a:r>
              <a:rPr lang="en" sz="1100">
                <a:solidFill>
                  <a:schemeClr val="hlink"/>
                </a:solidFill>
                <a:uFill>
                  <a:noFill/>
                </a:uFill>
                <a:hlinkClick r:id="rId15"/>
              </a:rPr>
              <a:t>Nurse holding checklist</a:t>
            </a:r>
            <a:endParaRPr sz="1100"/>
          </a:p>
        </p:txBody>
      </p:sp>
      <p:sp>
        <p:nvSpPr>
          <p:cNvPr id="2221" name="Google Shape;2221;p68"/>
          <p:cNvSpPr txBox="1">
            <a:spLocks noGrp="1"/>
          </p:cNvSpPr>
          <p:nvPr>
            <p:ph type="subTitle" idx="4294967295"/>
          </p:nvPr>
        </p:nvSpPr>
        <p:spPr>
          <a:xfrm>
            <a:off x="720000" y="3830040"/>
            <a:ext cx="4452000" cy="32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a:latin typeface="Pompiere"/>
                <a:ea typeface="Pompiere"/>
                <a:cs typeface="Pompiere"/>
                <a:sym typeface="Pompiere"/>
              </a:rPr>
              <a:t>Photos</a:t>
            </a:r>
            <a:endParaRPr sz="2000">
              <a:latin typeface="Pompiere"/>
              <a:ea typeface="Pompiere"/>
              <a:cs typeface="Pompiere"/>
              <a:sym typeface="Pompiere"/>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25"/>
        <p:cNvGrpSpPr/>
        <p:nvPr/>
      </p:nvGrpSpPr>
      <p:grpSpPr>
        <a:xfrm>
          <a:off x="0" y="0"/>
          <a:ext cx="0" cy="0"/>
          <a:chOff x="0" y="0"/>
          <a:chExt cx="0" cy="0"/>
        </a:xfrm>
      </p:grpSpPr>
      <p:sp>
        <p:nvSpPr>
          <p:cNvPr id="2226" name="Google Shape;2226;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227" name="Google Shape;2227;p6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228" name="Google Shape;2228;p6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32"/>
        <p:cNvGrpSpPr/>
        <p:nvPr/>
      </p:nvGrpSpPr>
      <p:grpSpPr>
        <a:xfrm>
          <a:off x="0" y="0"/>
          <a:ext cx="0" cy="0"/>
          <a:chOff x="0" y="0"/>
          <a:chExt cx="0" cy="0"/>
        </a:xfrm>
      </p:grpSpPr>
      <p:sp>
        <p:nvSpPr>
          <p:cNvPr id="2233" name="Google Shape;2233;p7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234" name="Google Shape;2234;p7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235" name="Google Shape;2235;p7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Pompiere</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https://fonts.google.com/specimen/Pompiere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Hind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https://fonts.google.com/specimen/Hind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2236" name="Google Shape;2236;p70"/>
          <p:cNvSpPr/>
          <p:nvPr/>
        </p:nvSpPr>
        <p:spPr>
          <a:xfrm>
            <a:off x="4726950" y="3498875"/>
            <a:ext cx="791400" cy="754200"/>
          </a:xfrm>
          <a:prstGeom prst="roundRect">
            <a:avLst>
              <a:gd name="adj" fmla="val 16667"/>
            </a:avLst>
          </a:prstGeom>
          <a:solidFill>
            <a:srgbClr val="4AA27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0"/>
          <p:cNvSpPr/>
          <p:nvPr/>
        </p:nvSpPr>
        <p:spPr>
          <a:xfrm>
            <a:off x="3665125" y="3498875"/>
            <a:ext cx="791400" cy="754200"/>
          </a:xfrm>
          <a:prstGeom prst="roundRect">
            <a:avLst>
              <a:gd name="adj" fmla="val 16667"/>
            </a:avLst>
          </a:prstGeom>
          <a:solidFill>
            <a:srgbClr val="62C09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0"/>
          <p:cNvSpPr txBox="1"/>
          <p:nvPr/>
        </p:nvSpPr>
        <p:spPr>
          <a:xfrm>
            <a:off x="47269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#4aa276</a:t>
            </a:r>
            <a:endParaRPr sz="1000">
              <a:solidFill>
                <a:srgbClr val="FFFFFF"/>
              </a:solidFill>
            </a:endParaRPr>
          </a:p>
        </p:txBody>
      </p:sp>
      <p:sp>
        <p:nvSpPr>
          <p:cNvPr id="2239" name="Google Shape;2239;p70"/>
          <p:cNvSpPr txBox="1"/>
          <p:nvPr/>
        </p:nvSpPr>
        <p:spPr>
          <a:xfrm>
            <a:off x="36651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#62c090</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43"/>
        <p:cNvGrpSpPr/>
        <p:nvPr/>
      </p:nvGrpSpPr>
      <p:grpSpPr>
        <a:xfrm>
          <a:off x="0" y="0"/>
          <a:ext cx="0" cy="0"/>
          <a:chOff x="0" y="0"/>
          <a:chExt cx="0" cy="0"/>
        </a:xfrm>
      </p:grpSpPr>
      <p:sp>
        <p:nvSpPr>
          <p:cNvPr id="2244" name="Google Shape;2244;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245" name="Google Shape;2245;p71"/>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246" name="Google Shape;2246;p71"/>
          <p:cNvGrpSpPr/>
          <p:nvPr/>
        </p:nvGrpSpPr>
        <p:grpSpPr>
          <a:xfrm>
            <a:off x="5156078" y="3085736"/>
            <a:ext cx="474294" cy="551291"/>
            <a:chOff x="4727025" y="1332775"/>
            <a:chExt cx="59900" cy="69625"/>
          </a:xfrm>
        </p:grpSpPr>
        <p:sp>
          <p:nvSpPr>
            <p:cNvPr id="2247" name="Google Shape;2247;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9" name="Google Shape;2249;p71"/>
          <p:cNvGrpSpPr/>
          <p:nvPr/>
        </p:nvGrpSpPr>
        <p:grpSpPr>
          <a:xfrm>
            <a:off x="5769734" y="2314340"/>
            <a:ext cx="555653" cy="557031"/>
            <a:chOff x="4820425" y="1329900"/>
            <a:chExt cx="70175" cy="70350"/>
          </a:xfrm>
        </p:grpSpPr>
        <p:sp>
          <p:nvSpPr>
            <p:cNvPr id="2250" name="Google Shape;2250;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 name="Google Shape;2254;p71"/>
          <p:cNvGrpSpPr/>
          <p:nvPr/>
        </p:nvGrpSpPr>
        <p:grpSpPr>
          <a:xfrm>
            <a:off x="6396103" y="2318845"/>
            <a:ext cx="582574" cy="533871"/>
            <a:chOff x="4903200" y="1331525"/>
            <a:chExt cx="73575" cy="67425"/>
          </a:xfrm>
        </p:grpSpPr>
        <p:sp>
          <p:nvSpPr>
            <p:cNvPr id="2255" name="Google Shape;2255;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7" name="Google Shape;2257;p71"/>
          <p:cNvGrpSpPr/>
          <p:nvPr/>
        </p:nvGrpSpPr>
        <p:grpSpPr>
          <a:xfrm>
            <a:off x="5755581" y="3078709"/>
            <a:ext cx="583960" cy="565345"/>
            <a:chOff x="4815575" y="1416800"/>
            <a:chExt cx="73750" cy="71400"/>
          </a:xfrm>
        </p:grpSpPr>
        <p:sp>
          <p:nvSpPr>
            <p:cNvPr id="2258" name="Google Shape;2258;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71"/>
          <p:cNvGrpSpPr/>
          <p:nvPr/>
        </p:nvGrpSpPr>
        <p:grpSpPr>
          <a:xfrm>
            <a:off x="6390362" y="3108896"/>
            <a:ext cx="589898" cy="504970"/>
            <a:chOff x="4902475" y="1418875"/>
            <a:chExt cx="74500" cy="63775"/>
          </a:xfrm>
        </p:grpSpPr>
        <p:sp>
          <p:nvSpPr>
            <p:cNvPr id="2262" name="Google Shape;2262;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 name="Google Shape;2264;p71"/>
          <p:cNvGrpSpPr/>
          <p:nvPr/>
        </p:nvGrpSpPr>
        <p:grpSpPr>
          <a:xfrm>
            <a:off x="5765577" y="3826000"/>
            <a:ext cx="563967" cy="567127"/>
            <a:chOff x="4818100" y="1507675"/>
            <a:chExt cx="71225" cy="71625"/>
          </a:xfrm>
        </p:grpSpPr>
        <p:sp>
          <p:nvSpPr>
            <p:cNvPr id="2265" name="Google Shape;2265;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9" name="Google Shape;2269;p71"/>
          <p:cNvGrpSpPr/>
          <p:nvPr/>
        </p:nvGrpSpPr>
        <p:grpSpPr>
          <a:xfrm>
            <a:off x="5079075" y="3829461"/>
            <a:ext cx="628301" cy="588505"/>
            <a:chOff x="4721450" y="1509475"/>
            <a:chExt cx="79350" cy="74325"/>
          </a:xfrm>
        </p:grpSpPr>
        <p:sp>
          <p:nvSpPr>
            <p:cNvPr id="2270" name="Google Shape;2270;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4" name="Google Shape;2274;p71"/>
          <p:cNvGrpSpPr/>
          <p:nvPr/>
        </p:nvGrpSpPr>
        <p:grpSpPr>
          <a:xfrm>
            <a:off x="6424608" y="3814027"/>
            <a:ext cx="557038" cy="562772"/>
            <a:chOff x="4906800" y="1507500"/>
            <a:chExt cx="70350" cy="71075"/>
          </a:xfrm>
        </p:grpSpPr>
        <p:sp>
          <p:nvSpPr>
            <p:cNvPr id="2275" name="Google Shape;2275;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 name="Google Shape;2280;p71"/>
          <p:cNvGrpSpPr/>
          <p:nvPr/>
        </p:nvGrpSpPr>
        <p:grpSpPr>
          <a:xfrm>
            <a:off x="4462216" y="2340963"/>
            <a:ext cx="517934" cy="517934"/>
            <a:chOff x="3736598" y="2170606"/>
            <a:chExt cx="404889" cy="404889"/>
          </a:xfrm>
        </p:grpSpPr>
        <p:sp>
          <p:nvSpPr>
            <p:cNvPr id="2281" name="Google Shape;2281;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2285;p71"/>
          <p:cNvGrpSpPr/>
          <p:nvPr/>
        </p:nvGrpSpPr>
        <p:grpSpPr>
          <a:xfrm>
            <a:off x="3729277" y="2341061"/>
            <a:ext cx="586986" cy="517740"/>
            <a:chOff x="3161917" y="2170682"/>
            <a:chExt cx="458870" cy="404737"/>
          </a:xfrm>
        </p:grpSpPr>
        <p:sp>
          <p:nvSpPr>
            <p:cNvPr id="2286" name="Google Shape;2286;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 name="Google Shape;2289;p71"/>
          <p:cNvGrpSpPr/>
          <p:nvPr/>
        </p:nvGrpSpPr>
        <p:grpSpPr>
          <a:xfrm>
            <a:off x="3752299" y="3102400"/>
            <a:ext cx="540943" cy="517963"/>
            <a:chOff x="3179914" y="2889488"/>
            <a:chExt cx="422876" cy="404911"/>
          </a:xfrm>
        </p:grpSpPr>
        <p:sp>
          <p:nvSpPr>
            <p:cNvPr id="2290" name="Google Shape;2290;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6" name="Google Shape;2296;p71"/>
          <p:cNvGrpSpPr/>
          <p:nvPr/>
        </p:nvGrpSpPr>
        <p:grpSpPr>
          <a:xfrm>
            <a:off x="4453093" y="3102358"/>
            <a:ext cx="536180" cy="518047"/>
            <a:chOff x="3729467" y="2889422"/>
            <a:chExt cx="419153" cy="404977"/>
          </a:xfrm>
        </p:grpSpPr>
        <p:sp>
          <p:nvSpPr>
            <p:cNvPr id="2297" name="Google Shape;2297;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 name="Google Shape;2304;p71"/>
          <p:cNvGrpSpPr/>
          <p:nvPr/>
        </p:nvGrpSpPr>
        <p:grpSpPr>
          <a:xfrm>
            <a:off x="1990126" y="3445787"/>
            <a:ext cx="965351" cy="134611"/>
            <a:chOff x="4411970" y="2962952"/>
            <a:chExt cx="706544" cy="104212"/>
          </a:xfrm>
        </p:grpSpPr>
        <p:sp>
          <p:nvSpPr>
            <p:cNvPr id="2305" name="Google Shape;2305;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2309;p71"/>
          <p:cNvGrpSpPr/>
          <p:nvPr/>
        </p:nvGrpSpPr>
        <p:grpSpPr>
          <a:xfrm>
            <a:off x="1990126" y="3041077"/>
            <a:ext cx="960158" cy="289172"/>
            <a:chOff x="4411970" y="2726085"/>
            <a:chExt cx="643107" cy="193659"/>
          </a:xfrm>
        </p:grpSpPr>
        <p:sp>
          <p:nvSpPr>
            <p:cNvPr id="2310" name="Google Shape;2310;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2313;p71"/>
          <p:cNvGrpSpPr/>
          <p:nvPr/>
        </p:nvGrpSpPr>
        <p:grpSpPr>
          <a:xfrm>
            <a:off x="998624" y="3295400"/>
            <a:ext cx="811503" cy="252584"/>
            <a:chOff x="4411970" y="4340222"/>
            <a:chExt cx="779467" cy="242683"/>
          </a:xfrm>
        </p:grpSpPr>
        <p:sp>
          <p:nvSpPr>
            <p:cNvPr id="2314" name="Google Shape;2314;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2317;p71"/>
          <p:cNvGrpSpPr/>
          <p:nvPr/>
        </p:nvGrpSpPr>
        <p:grpSpPr>
          <a:xfrm>
            <a:off x="1990126" y="2709308"/>
            <a:ext cx="965160" cy="216230"/>
            <a:chOff x="4411970" y="2468674"/>
            <a:chExt cx="747317" cy="167425"/>
          </a:xfrm>
        </p:grpSpPr>
        <p:sp>
          <p:nvSpPr>
            <p:cNvPr id="2318" name="Google Shape;2318;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0" name="Google Shape;2320;p71"/>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1" name="Google Shape;2321;p71"/>
          <p:cNvGrpSpPr/>
          <p:nvPr/>
        </p:nvGrpSpPr>
        <p:grpSpPr>
          <a:xfrm>
            <a:off x="997692" y="2334687"/>
            <a:ext cx="1959041" cy="208784"/>
            <a:chOff x="6336019" y="3733725"/>
            <a:chExt cx="2566206" cy="351310"/>
          </a:xfrm>
        </p:grpSpPr>
        <p:sp>
          <p:nvSpPr>
            <p:cNvPr id="2322" name="Google Shape;2322;p71"/>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 name="Google Shape;2326;p71"/>
          <p:cNvGrpSpPr/>
          <p:nvPr/>
        </p:nvGrpSpPr>
        <p:grpSpPr>
          <a:xfrm>
            <a:off x="1990126" y="3950602"/>
            <a:ext cx="946551" cy="153200"/>
            <a:chOff x="4404545" y="3301592"/>
            <a:chExt cx="782403" cy="129272"/>
          </a:xfrm>
        </p:grpSpPr>
        <p:sp>
          <p:nvSpPr>
            <p:cNvPr id="2327" name="Google Shape;2327;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 name="Google Shape;2329;p71"/>
          <p:cNvGrpSpPr/>
          <p:nvPr/>
        </p:nvGrpSpPr>
        <p:grpSpPr>
          <a:xfrm>
            <a:off x="1990126" y="3695937"/>
            <a:ext cx="962257" cy="139127"/>
            <a:chOff x="4411970" y="3131459"/>
            <a:chExt cx="710520" cy="117397"/>
          </a:xfrm>
        </p:grpSpPr>
        <p:sp>
          <p:nvSpPr>
            <p:cNvPr id="2330" name="Google Shape;2330;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2" name="Google Shape;2332;p71"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3" name="Google Shape;2333;p71"/>
          <p:cNvGrpSpPr/>
          <p:nvPr/>
        </p:nvGrpSpPr>
        <p:grpSpPr>
          <a:xfrm>
            <a:off x="990271" y="3621603"/>
            <a:ext cx="823838" cy="458988"/>
            <a:chOff x="4411970" y="1801825"/>
            <a:chExt cx="734586" cy="409262"/>
          </a:xfrm>
        </p:grpSpPr>
        <p:sp>
          <p:nvSpPr>
            <p:cNvPr id="2334" name="Google Shape;2334;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 name="Google Shape;2336;p71"/>
          <p:cNvGrpSpPr/>
          <p:nvPr/>
        </p:nvGrpSpPr>
        <p:grpSpPr>
          <a:xfrm>
            <a:off x="3095243" y="2339173"/>
            <a:ext cx="521514" cy="521514"/>
            <a:chOff x="5681300" y="2527788"/>
            <a:chExt cx="805800" cy="805800"/>
          </a:xfrm>
        </p:grpSpPr>
        <p:sp>
          <p:nvSpPr>
            <p:cNvPr id="2337" name="Google Shape;2337;p71"/>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2339;p71"/>
          <p:cNvGrpSpPr/>
          <p:nvPr/>
        </p:nvGrpSpPr>
        <p:grpSpPr>
          <a:xfrm>
            <a:off x="3089483" y="3094865"/>
            <a:ext cx="533033" cy="533033"/>
            <a:chOff x="4049800" y="640400"/>
            <a:chExt cx="858900" cy="858900"/>
          </a:xfrm>
        </p:grpSpPr>
        <p:sp>
          <p:nvSpPr>
            <p:cNvPr id="2340" name="Google Shape;2340;p71"/>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71"/>
          <p:cNvGrpSpPr/>
          <p:nvPr/>
        </p:nvGrpSpPr>
        <p:grpSpPr>
          <a:xfrm>
            <a:off x="3014966" y="3772543"/>
            <a:ext cx="682068" cy="682068"/>
            <a:chOff x="5080188" y="927900"/>
            <a:chExt cx="961200" cy="961200"/>
          </a:xfrm>
        </p:grpSpPr>
        <p:sp>
          <p:nvSpPr>
            <p:cNvPr id="2343" name="Google Shape;2343;p71"/>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1" name="Google Shape;2351;p71"/>
          <p:cNvGrpSpPr/>
          <p:nvPr/>
        </p:nvGrpSpPr>
        <p:grpSpPr>
          <a:xfrm>
            <a:off x="4478465" y="3869234"/>
            <a:ext cx="505650" cy="504006"/>
            <a:chOff x="6039282" y="1042577"/>
            <a:chExt cx="734315" cy="731929"/>
          </a:xfrm>
        </p:grpSpPr>
        <p:sp>
          <p:nvSpPr>
            <p:cNvPr id="2352" name="Google Shape;2352;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71"/>
          <p:cNvGrpSpPr/>
          <p:nvPr/>
        </p:nvGrpSpPr>
        <p:grpSpPr>
          <a:xfrm>
            <a:off x="5091067" y="2298862"/>
            <a:ext cx="567744" cy="602136"/>
            <a:chOff x="1825800" y="1651625"/>
            <a:chExt cx="539989" cy="571775"/>
          </a:xfrm>
        </p:grpSpPr>
        <p:sp>
          <p:nvSpPr>
            <p:cNvPr id="2374" name="Google Shape;2374;p71"/>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 name="Google Shape;2378;p71"/>
          <p:cNvGrpSpPr/>
          <p:nvPr/>
        </p:nvGrpSpPr>
        <p:grpSpPr>
          <a:xfrm>
            <a:off x="3765995" y="3855579"/>
            <a:ext cx="508123" cy="507955"/>
            <a:chOff x="1897577" y="2802432"/>
            <a:chExt cx="492176" cy="492014"/>
          </a:xfrm>
        </p:grpSpPr>
        <p:sp>
          <p:nvSpPr>
            <p:cNvPr id="2379" name="Google Shape;2379;p71"/>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 name="Google Shape;2391;p71"/>
          <p:cNvGrpSpPr/>
          <p:nvPr/>
        </p:nvGrpSpPr>
        <p:grpSpPr>
          <a:xfrm>
            <a:off x="997525" y="4169123"/>
            <a:ext cx="809227" cy="200842"/>
            <a:chOff x="2013045" y="4813233"/>
            <a:chExt cx="921986" cy="228854"/>
          </a:xfrm>
        </p:grpSpPr>
        <p:sp>
          <p:nvSpPr>
            <p:cNvPr id="2392" name="Google Shape;2392;p71"/>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4" name="Google Shape;2394;p71"/>
          <p:cNvGrpSpPr/>
          <p:nvPr/>
        </p:nvGrpSpPr>
        <p:grpSpPr>
          <a:xfrm>
            <a:off x="1005985" y="2656004"/>
            <a:ext cx="792421" cy="269941"/>
            <a:chOff x="1046767" y="4756633"/>
            <a:chExt cx="859646" cy="292841"/>
          </a:xfrm>
        </p:grpSpPr>
        <p:sp>
          <p:nvSpPr>
            <p:cNvPr id="2395" name="Google Shape;2395;p71"/>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8" name="Google Shape;2398;p7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2" name="Google Shape;2402;p71"/>
          <p:cNvGrpSpPr/>
          <p:nvPr/>
        </p:nvGrpSpPr>
        <p:grpSpPr>
          <a:xfrm>
            <a:off x="7141841" y="2550562"/>
            <a:ext cx="166473" cy="141497"/>
            <a:chOff x="4660325" y="1866850"/>
            <a:chExt cx="68350" cy="58100"/>
          </a:xfrm>
        </p:grpSpPr>
        <p:sp>
          <p:nvSpPr>
            <p:cNvPr id="2403" name="Google Shape;2403;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 name="Google Shape;2405;p71"/>
          <p:cNvGrpSpPr/>
          <p:nvPr/>
        </p:nvGrpSpPr>
        <p:grpSpPr>
          <a:xfrm>
            <a:off x="7451186" y="2576286"/>
            <a:ext cx="162515" cy="90049"/>
            <a:chOff x="4791775" y="1877500"/>
            <a:chExt cx="66725" cy="36975"/>
          </a:xfrm>
        </p:grpSpPr>
        <p:sp>
          <p:nvSpPr>
            <p:cNvPr id="2406" name="Google Shape;2406;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71"/>
          <p:cNvGrpSpPr/>
          <p:nvPr/>
        </p:nvGrpSpPr>
        <p:grpSpPr>
          <a:xfrm>
            <a:off x="7772899" y="2576286"/>
            <a:ext cx="144979" cy="90049"/>
            <a:chOff x="4923925" y="1877500"/>
            <a:chExt cx="59525" cy="36975"/>
          </a:xfrm>
        </p:grpSpPr>
        <p:sp>
          <p:nvSpPr>
            <p:cNvPr id="2409" name="Google Shape;2409;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71"/>
          <p:cNvGrpSpPr/>
          <p:nvPr/>
        </p:nvGrpSpPr>
        <p:grpSpPr>
          <a:xfrm>
            <a:off x="8067390" y="2558477"/>
            <a:ext cx="141447" cy="125667"/>
            <a:chOff x="5058450" y="1870100"/>
            <a:chExt cx="58075" cy="51600"/>
          </a:xfrm>
        </p:grpSpPr>
        <p:sp>
          <p:nvSpPr>
            <p:cNvPr id="2412" name="Google Shape;2412;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 name="Google Shape;2414;p71"/>
          <p:cNvGrpSpPr/>
          <p:nvPr/>
        </p:nvGrpSpPr>
        <p:grpSpPr>
          <a:xfrm>
            <a:off x="7481905" y="2980885"/>
            <a:ext cx="101077" cy="107645"/>
            <a:chOff x="4811425" y="2065025"/>
            <a:chExt cx="41500" cy="44200"/>
          </a:xfrm>
        </p:grpSpPr>
        <p:sp>
          <p:nvSpPr>
            <p:cNvPr id="2415" name="Google Shape;2415;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7" name="Google Shape;2417;p71"/>
          <p:cNvGrpSpPr/>
          <p:nvPr/>
        </p:nvGrpSpPr>
        <p:grpSpPr>
          <a:xfrm>
            <a:off x="7774342" y="2981098"/>
            <a:ext cx="120867" cy="107218"/>
            <a:chOff x="4929875" y="2065025"/>
            <a:chExt cx="49625" cy="44025"/>
          </a:xfrm>
        </p:grpSpPr>
        <p:sp>
          <p:nvSpPr>
            <p:cNvPr id="2418" name="Google Shape;2418;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71"/>
          <p:cNvGrpSpPr/>
          <p:nvPr/>
        </p:nvGrpSpPr>
        <p:grpSpPr>
          <a:xfrm>
            <a:off x="8103011" y="2984112"/>
            <a:ext cx="70206" cy="101191"/>
            <a:chOff x="5083925" y="2066350"/>
            <a:chExt cx="28825" cy="41550"/>
          </a:xfrm>
        </p:grpSpPr>
        <p:sp>
          <p:nvSpPr>
            <p:cNvPr id="2421" name="Google Shape;2421;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3" name="Google Shape;2423;p71"/>
          <p:cNvGrpSpPr/>
          <p:nvPr/>
        </p:nvGrpSpPr>
        <p:grpSpPr>
          <a:xfrm>
            <a:off x="7134565" y="2999759"/>
            <a:ext cx="181026" cy="69896"/>
            <a:chOff x="4659775" y="2072775"/>
            <a:chExt cx="74325" cy="28700"/>
          </a:xfrm>
        </p:grpSpPr>
        <p:sp>
          <p:nvSpPr>
            <p:cNvPr id="2424" name="Google Shape;2424;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71"/>
          <p:cNvGrpSpPr/>
          <p:nvPr/>
        </p:nvGrpSpPr>
        <p:grpSpPr>
          <a:xfrm>
            <a:off x="8054421" y="2790324"/>
            <a:ext cx="167387" cy="89197"/>
            <a:chOff x="4662475" y="1976500"/>
            <a:chExt cx="68725" cy="36625"/>
          </a:xfrm>
        </p:grpSpPr>
        <p:sp>
          <p:nvSpPr>
            <p:cNvPr id="2428" name="Google Shape;2428;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2431;p71"/>
          <p:cNvGrpSpPr/>
          <p:nvPr/>
        </p:nvGrpSpPr>
        <p:grpSpPr>
          <a:xfrm>
            <a:off x="7751326" y="2793764"/>
            <a:ext cx="166899" cy="82317"/>
            <a:chOff x="4920150" y="1977875"/>
            <a:chExt cx="68525" cy="33800"/>
          </a:xfrm>
        </p:grpSpPr>
        <p:sp>
          <p:nvSpPr>
            <p:cNvPr id="2432" name="Google Shape;2432;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5" name="Google Shape;2435;p71"/>
          <p:cNvGrpSpPr/>
          <p:nvPr/>
        </p:nvGrpSpPr>
        <p:grpSpPr>
          <a:xfrm>
            <a:off x="7162483" y="3197682"/>
            <a:ext cx="125190" cy="127859"/>
            <a:chOff x="4676550" y="2160575"/>
            <a:chExt cx="51400" cy="52500"/>
          </a:xfrm>
        </p:grpSpPr>
        <p:sp>
          <p:nvSpPr>
            <p:cNvPr id="2436" name="Google Shape;2436;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 name="Google Shape;2439;p71"/>
          <p:cNvGrpSpPr/>
          <p:nvPr/>
        </p:nvGrpSpPr>
        <p:grpSpPr>
          <a:xfrm>
            <a:off x="7459741" y="3204714"/>
            <a:ext cx="145405" cy="113794"/>
            <a:chOff x="4768325" y="2163475"/>
            <a:chExt cx="59700" cy="46725"/>
          </a:xfrm>
        </p:grpSpPr>
        <p:sp>
          <p:nvSpPr>
            <p:cNvPr id="2440" name="Google Shape;2440;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2" name="Google Shape;2442;p7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8" name="Google Shape;2448;p71"/>
          <p:cNvGrpSpPr/>
          <p:nvPr/>
        </p:nvGrpSpPr>
        <p:grpSpPr>
          <a:xfrm>
            <a:off x="7476059" y="3459808"/>
            <a:ext cx="112768" cy="106853"/>
            <a:chOff x="4768575" y="2253950"/>
            <a:chExt cx="46300" cy="43875"/>
          </a:xfrm>
        </p:grpSpPr>
        <p:sp>
          <p:nvSpPr>
            <p:cNvPr id="2449" name="Google Shape;2449;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71"/>
          <p:cNvGrpSpPr/>
          <p:nvPr/>
        </p:nvGrpSpPr>
        <p:grpSpPr>
          <a:xfrm>
            <a:off x="7775682" y="3948834"/>
            <a:ext cx="118187" cy="146246"/>
            <a:chOff x="4960900" y="2433225"/>
            <a:chExt cx="48525" cy="60050"/>
          </a:xfrm>
        </p:grpSpPr>
        <p:sp>
          <p:nvSpPr>
            <p:cNvPr id="2452" name="Google Shape;2452;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71"/>
          <p:cNvGrpSpPr/>
          <p:nvPr/>
        </p:nvGrpSpPr>
        <p:grpSpPr>
          <a:xfrm>
            <a:off x="7464247" y="4212895"/>
            <a:ext cx="136394" cy="143810"/>
            <a:chOff x="4854075" y="2527625"/>
            <a:chExt cx="56000" cy="59050"/>
          </a:xfrm>
        </p:grpSpPr>
        <p:sp>
          <p:nvSpPr>
            <p:cNvPr id="2455" name="Google Shape;2455;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7" name="Google Shape;2457;p7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0" name="Google Shape;2460;p71"/>
          <p:cNvGrpSpPr/>
          <p:nvPr/>
        </p:nvGrpSpPr>
        <p:grpSpPr>
          <a:xfrm>
            <a:off x="8088458" y="3676639"/>
            <a:ext cx="99312" cy="160797"/>
            <a:chOff x="5059700" y="2334775"/>
            <a:chExt cx="40775" cy="66025"/>
          </a:xfrm>
        </p:grpSpPr>
        <p:sp>
          <p:nvSpPr>
            <p:cNvPr id="2461" name="Google Shape;2461;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0" name="Google Shape;2470;p71"/>
          <p:cNvGrpSpPr/>
          <p:nvPr/>
        </p:nvGrpSpPr>
        <p:grpSpPr>
          <a:xfrm>
            <a:off x="8045622" y="3941771"/>
            <a:ext cx="184984" cy="160371"/>
            <a:chOff x="5037700" y="2430325"/>
            <a:chExt cx="75950" cy="65850"/>
          </a:xfrm>
        </p:grpSpPr>
        <p:sp>
          <p:nvSpPr>
            <p:cNvPr id="2471" name="Google Shape;2471;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3" name="Google Shape;2473;p71"/>
          <p:cNvGrpSpPr/>
          <p:nvPr/>
        </p:nvGrpSpPr>
        <p:grpSpPr>
          <a:xfrm>
            <a:off x="7465128" y="3708223"/>
            <a:ext cx="173014" cy="97629"/>
            <a:chOff x="4756975" y="2341800"/>
            <a:chExt cx="91975" cy="51925"/>
          </a:xfrm>
        </p:grpSpPr>
        <p:sp>
          <p:nvSpPr>
            <p:cNvPr id="2474" name="Google Shape;2474;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71"/>
          <p:cNvGrpSpPr/>
          <p:nvPr/>
        </p:nvGrpSpPr>
        <p:grpSpPr>
          <a:xfrm>
            <a:off x="7732065" y="4196920"/>
            <a:ext cx="212497" cy="175761"/>
            <a:chOff x="4943575" y="2516350"/>
            <a:chExt cx="98675" cy="81700"/>
          </a:xfrm>
        </p:grpSpPr>
        <p:sp>
          <p:nvSpPr>
            <p:cNvPr id="2495" name="Google Shape;2495;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3" name="Google Shape;2573;p7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36"/>
          <p:cNvSpPr txBox="1">
            <a:spLocks noGrp="1"/>
          </p:cNvSpPr>
          <p:nvPr>
            <p:ph type="body" idx="1"/>
          </p:nvPr>
        </p:nvSpPr>
        <p:spPr>
          <a:xfrm>
            <a:off x="762000" y="895350"/>
            <a:ext cx="5874600" cy="3740400"/>
          </a:xfrm>
          <a:prstGeom prst="rect">
            <a:avLst/>
          </a:prstGeom>
        </p:spPr>
        <p:txBody>
          <a:bodyPr spcFirstLastPara="1" wrap="square" lIns="91425" tIns="91425" rIns="91425" bIns="91425" anchor="b" anchorCtr="0">
            <a:noAutofit/>
          </a:bodyPr>
          <a:lstStyle/>
          <a:p>
            <a:pPr marL="0" indent="0">
              <a:lnSpc>
                <a:spcPct val="115000"/>
              </a:lnSpc>
            </a:pPr>
            <a:r>
              <a:rPr lang="en-GB" sz="1400" dirty="0">
                <a:solidFill>
                  <a:schemeClr val="bg2">
                    <a:lumMod val="50000"/>
                  </a:schemeClr>
                </a:solidFill>
                <a:latin typeface="Hind" charset="0"/>
                <a:cs typeface="Hind" charset="0"/>
              </a:rPr>
              <a:t>  </a:t>
            </a:r>
            <a:r>
              <a:rPr lang="en-GB" sz="1600" dirty="0">
                <a:solidFill>
                  <a:schemeClr val="tx1"/>
                </a:solidFill>
                <a:latin typeface="Hind" charset="0"/>
                <a:cs typeface="Hind" charset="0"/>
              </a:rPr>
              <a:t>Health monitoring and its related technologies is an attractive research area. </a:t>
            </a:r>
          </a:p>
          <a:p>
            <a:pPr marL="0" indent="0">
              <a:lnSpc>
                <a:spcPct val="115000"/>
              </a:lnSpc>
            </a:pPr>
            <a:endParaRPr lang="en-GB" dirty="0">
              <a:solidFill>
                <a:schemeClr val="tx1"/>
              </a:solidFill>
              <a:latin typeface="Hind" charset="0"/>
              <a:cs typeface="Hind" charset="0"/>
            </a:endParaRPr>
          </a:p>
          <a:p>
            <a:pPr marL="0" indent="0">
              <a:lnSpc>
                <a:spcPct val="115000"/>
              </a:lnSpc>
            </a:pPr>
            <a:r>
              <a:rPr lang="en-GB" dirty="0">
                <a:solidFill>
                  <a:schemeClr val="tx1"/>
                </a:solidFill>
                <a:latin typeface="Hind" charset="0"/>
                <a:cs typeface="Hind" charset="0"/>
              </a:rPr>
              <a:t> </a:t>
            </a:r>
            <a:r>
              <a:rPr lang="en-GB" sz="1600" dirty="0">
                <a:solidFill>
                  <a:schemeClr val="tx1"/>
                </a:solidFill>
                <a:latin typeface="Hind" charset="0"/>
                <a:cs typeface="Hind" charset="0"/>
              </a:rPr>
              <a:t>The </a:t>
            </a:r>
            <a:r>
              <a:rPr lang="en-GB" sz="1600" dirty="0" err="1">
                <a:solidFill>
                  <a:schemeClr val="tx1"/>
                </a:solidFill>
                <a:latin typeface="Hind" charset="0"/>
                <a:cs typeface="Hind" charset="0"/>
              </a:rPr>
              <a:t>Photoplethysmogram</a:t>
            </a:r>
            <a:r>
              <a:rPr lang="en-GB" sz="1600" dirty="0">
                <a:solidFill>
                  <a:schemeClr val="tx1"/>
                </a:solidFill>
                <a:latin typeface="Hind" charset="0"/>
                <a:cs typeface="Hind" charset="0"/>
              </a:rPr>
              <a:t> (PPG) and electrocardiogram (ECG) has always been a popular measurement scheme to assess and monitor blood volume changes in the micro vascular bed of tissue, measures heart rate and its variability for clinical diagnosis of cardiac illness and oxygen saturation level in blood and cardiovascular activity (CVDs). </a:t>
            </a:r>
            <a:endParaRPr lang="en-GB" dirty="0">
              <a:solidFill>
                <a:schemeClr val="tx1"/>
              </a:solidFill>
              <a:latin typeface="Hind" charset="0"/>
              <a:cs typeface="Hind" charset="0"/>
            </a:endParaRPr>
          </a:p>
        </p:txBody>
      </p:sp>
      <p:sp>
        <p:nvSpPr>
          <p:cNvPr id="398" name="Google Shape;398;p36"/>
          <p:cNvSpPr txBox="1">
            <a:spLocks noGrp="1"/>
          </p:cNvSpPr>
          <p:nvPr>
            <p:ph type="title"/>
          </p:nvPr>
        </p:nvSpPr>
        <p:spPr>
          <a:xfrm>
            <a:off x="609600" y="150495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b="1" dirty="0"/>
              <a:t>Motivation</a:t>
            </a:r>
            <a:endParaRPr sz="4400" b="1" dirty="0"/>
          </a:p>
        </p:txBody>
      </p:sp>
      <p:grpSp>
        <p:nvGrpSpPr>
          <p:cNvPr id="399" name="Google Shape;399;p36"/>
          <p:cNvGrpSpPr/>
          <p:nvPr/>
        </p:nvGrpSpPr>
        <p:grpSpPr>
          <a:xfrm rot="-804741">
            <a:off x="6704545" y="3498930"/>
            <a:ext cx="2187672" cy="905145"/>
            <a:chOff x="238125" y="1360700"/>
            <a:chExt cx="7117075" cy="2944675"/>
          </a:xfrm>
        </p:grpSpPr>
        <p:sp>
          <p:nvSpPr>
            <p:cNvPr id="400" name="Google Shape;400;p36"/>
            <p:cNvSpPr/>
            <p:nvPr/>
          </p:nvSpPr>
          <p:spPr>
            <a:xfrm>
              <a:off x="238125" y="1728775"/>
              <a:ext cx="1226600" cy="2208525"/>
            </a:xfrm>
            <a:custGeom>
              <a:avLst/>
              <a:gdLst/>
              <a:ahLst/>
              <a:cxnLst/>
              <a:rect l="l" t="t" r="r" b="b"/>
              <a:pathLst>
                <a:path w="49064" h="88341" extrusionOk="0">
                  <a:moveTo>
                    <a:pt x="39277" y="10187"/>
                  </a:moveTo>
                  <a:lnTo>
                    <a:pt x="39277" y="78199"/>
                  </a:lnTo>
                  <a:cubicBezTo>
                    <a:pt x="22330" y="75752"/>
                    <a:pt x="9786" y="61251"/>
                    <a:pt x="9786" y="44170"/>
                  </a:cubicBezTo>
                  <a:cubicBezTo>
                    <a:pt x="9786" y="27090"/>
                    <a:pt x="22330" y="12589"/>
                    <a:pt x="39277" y="10187"/>
                  </a:cubicBezTo>
                  <a:close/>
                  <a:moveTo>
                    <a:pt x="44170" y="0"/>
                  </a:moveTo>
                  <a:cubicBezTo>
                    <a:pt x="19794" y="0"/>
                    <a:pt x="0" y="19795"/>
                    <a:pt x="0" y="44170"/>
                  </a:cubicBezTo>
                  <a:cubicBezTo>
                    <a:pt x="0" y="68591"/>
                    <a:pt x="19794" y="88340"/>
                    <a:pt x="44170" y="88340"/>
                  </a:cubicBezTo>
                  <a:cubicBezTo>
                    <a:pt x="46884" y="88340"/>
                    <a:pt x="49063" y="86161"/>
                    <a:pt x="49063" y="83448"/>
                  </a:cubicBezTo>
                  <a:lnTo>
                    <a:pt x="49063" y="4893"/>
                  </a:lnTo>
                  <a:cubicBezTo>
                    <a:pt x="49063" y="2180"/>
                    <a:pt x="46884" y="0"/>
                    <a:pt x="44170"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6"/>
            <p:cNvSpPr/>
            <p:nvPr/>
          </p:nvSpPr>
          <p:spPr>
            <a:xfrm>
              <a:off x="6128600" y="1728775"/>
              <a:ext cx="1226600" cy="2208525"/>
            </a:xfrm>
            <a:custGeom>
              <a:avLst/>
              <a:gdLst/>
              <a:ahLst/>
              <a:cxnLst/>
              <a:rect l="l" t="t" r="r" b="b"/>
              <a:pathLst>
                <a:path w="49064" h="88341" extrusionOk="0">
                  <a:moveTo>
                    <a:pt x="9786" y="10187"/>
                  </a:moveTo>
                  <a:cubicBezTo>
                    <a:pt x="26734" y="12589"/>
                    <a:pt x="39277" y="27090"/>
                    <a:pt x="39277" y="44170"/>
                  </a:cubicBezTo>
                  <a:cubicBezTo>
                    <a:pt x="39277" y="61251"/>
                    <a:pt x="26734" y="75752"/>
                    <a:pt x="9786" y="78199"/>
                  </a:cubicBezTo>
                  <a:lnTo>
                    <a:pt x="9786" y="10187"/>
                  </a:lnTo>
                  <a:close/>
                  <a:moveTo>
                    <a:pt x="4893" y="0"/>
                  </a:moveTo>
                  <a:cubicBezTo>
                    <a:pt x="2180" y="0"/>
                    <a:pt x="0" y="2180"/>
                    <a:pt x="0" y="4893"/>
                  </a:cubicBezTo>
                  <a:lnTo>
                    <a:pt x="0" y="83448"/>
                  </a:lnTo>
                  <a:cubicBezTo>
                    <a:pt x="0" y="86161"/>
                    <a:pt x="2180" y="88340"/>
                    <a:pt x="4893" y="88340"/>
                  </a:cubicBezTo>
                  <a:cubicBezTo>
                    <a:pt x="29269" y="88340"/>
                    <a:pt x="49063" y="68591"/>
                    <a:pt x="49063" y="44170"/>
                  </a:cubicBezTo>
                  <a:cubicBezTo>
                    <a:pt x="49063" y="19795"/>
                    <a:pt x="29269" y="0"/>
                    <a:pt x="4893"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6"/>
            <p:cNvSpPr/>
            <p:nvPr/>
          </p:nvSpPr>
          <p:spPr>
            <a:xfrm>
              <a:off x="1220050" y="1360700"/>
              <a:ext cx="5153225" cy="1472350"/>
            </a:xfrm>
            <a:custGeom>
              <a:avLst/>
              <a:gdLst/>
              <a:ahLst/>
              <a:cxnLst/>
              <a:rect l="l" t="t" r="r" b="b"/>
              <a:pathLst>
                <a:path w="206129" h="58894" extrusionOk="0">
                  <a:moveTo>
                    <a:pt x="9786" y="0"/>
                  </a:moveTo>
                  <a:cubicBezTo>
                    <a:pt x="4404" y="0"/>
                    <a:pt x="0" y="4404"/>
                    <a:pt x="0" y="9830"/>
                  </a:cubicBezTo>
                  <a:lnTo>
                    <a:pt x="0" y="58893"/>
                  </a:lnTo>
                  <a:lnTo>
                    <a:pt x="206128" y="58893"/>
                  </a:lnTo>
                  <a:lnTo>
                    <a:pt x="206128" y="9830"/>
                  </a:lnTo>
                  <a:cubicBezTo>
                    <a:pt x="206128" y="4404"/>
                    <a:pt x="201724" y="0"/>
                    <a:pt x="196342"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6"/>
            <p:cNvSpPr/>
            <p:nvPr/>
          </p:nvSpPr>
          <p:spPr>
            <a:xfrm>
              <a:off x="1220050" y="2833025"/>
              <a:ext cx="5153225" cy="1472350"/>
            </a:xfrm>
            <a:custGeom>
              <a:avLst/>
              <a:gdLst/>
              <a:ahLst/>
              <a:cxnLst/>
              <a:rect l="l" t="t" r="r" b="b"/>
              <a:pathLst>
                <a:path w="206129" h="58894" extrusionOk="0">
                  <a:moveTo>
                    <a:pt x="0" y="0"/>
                  </a:moveTo>
                  <a:lnTo>
                    <a:pt x="0" y="49108"/>
                  </a:lnTo>
                  <a:cubicBezTo>
                    <a:pt x="0" y="54490"/>
                    <a:pt x="4404" y="58894"/>
                    <a:pt x="9786" y="58894"/>
                  </a:cubicBezTo>
                  <a:lnTo>
                    <a:pt x="196342" y="58894"/>
                  </a:lnTo>
                  <a:cubicBezTo>
                    <a:pt x="201724" y="58894"/>
                    <a:pt x="206128" y="54490"/>
                    <a:pt x="206128" y="49108"/>
                  </a:cubicBezTo>
                  <a:lnTo>
                    <a:pt x="206128"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1833900" y="2710700"/>
              <a:ext cx="3925525" cy="244675"/>
            </a:xfrm>
            <a:custGeom>
              <a:avLst/>
              <a:gdLst/>
              <a:ahLst/>
              <a:cxnLst/>
              <a:rect l="l" t="t" r="r" b="b"/>
              <a:pathLst>
                <a:path w="157021" h="9787" extrusionOk="0">
                  <a:moveTo>
                    <a:pt x="4893" y="0"/>
                  </a:moveTo>
                  <a:cubicBezTo>
                    <a:pt x="2180" y="0"/>
                    <a:pt x="0" y="2180"/>
                    <a:pt x="0" y="4893"/>
                  </a:cubicBezTo>
                  <a:cubicBezTo>
                    <a:pt x="0" y="7607"/>
                    <a:pt x="2180" y="9786"/>
                    <a:pt x="4893" y="9786"/>
                  </a:cubicBezTo>
                  <a:lnTo>
                    <a:pt x="152127" y="9786"/>
                  </a:lnTo>
                  <a:cubicBezTo>
                    <a:pt x="154841" y="9786"/>
                    <a:pt x="157020" y="7607"/>
                    <a:pt x="157020" y="4893"/>
                  </a:cubicBezTo>
                  <a:cubicBezTo>
                    <a:pt x="157020" y="2180"/>
                    <a:pt x="154841" y="0"/>
                    <a:pt x="1521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a:off x="1832775" y="3201100"/>
              <a:ext cx="3927750" cy="245800"/>
            </a:xfrm>
            <a:custGeom>
              <a:avLst/>
              <a:gdLst/>
              <a:ahLst/>
              <a:cxnLst/>
              <a:rect l="l" t="t" r="r" b="b"/>
              <a:pathLst>
                <a:path w="157110" h="9832" extrusionOk="0">
                  <a:moveTo>
                    <a:pt x="4938" y="1"/>
                  </a:moveTo>
                  <a:cubicBezTo>
                    <a:pt x="2225" y="1"/>
                    <a:pt x="1" y="2225"/>
                    <a:pt x="1" y="4938"/>
                  </a:cubicBezTo>
                  <a:cubicBezTo>
                    <a:pt x="1" y="7607"/>
                    <a:pt x="2225" y="9831"/>
                    <a:pt x="4938" y="9831"/>
                  </a:cubicBezTo>
                  <a:lnTo>
                    <a:pt x="152172" y="9831"/>
                  </a:lnTo>
                  <a:cubicBezTo>
                    <a:pt x="154886" y="9831"/>
                    <a:pt x="157110" y="7607"/>
                    <a:pt x="157110" y="4938"/>
                  </a:cubicBezTo>
                  <a:cubicBezTo>
                    <a:pt x="157110" y="2225"/>
                    <a:pt x="154886" y="1"/>
                    <a:pt x="1521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1833900" y="3692625"/>
              <a:ext cx="3925525" cy="244675"/>
            </a:xfrm>
            <a:custGeom>
              <a:avLst/>
              <a:gdLst/>
              <a:ahLst/>
              <a:cxnLst/>
              <a:rect l="l" t="t" r="r" b="b"/>
              <a:pathLst>
                <a:path w="157021" h="9787" extrusionOk="0">
                  <a:moveTo>
                    <a:pt x="4893" y="1"/>
                  </a:moveTo>
                  <a:cubicBezTo>
                    <a:pt x="2180" y="1"/>
                    <a:pt x="0" y="2180"/>
                    <a:pt x="0" y="4894"/>
                  </a:cubicBezTo>
                  <a:cubicBezTo>
                    <a:pt x="0" y="7607"/>
                    <a:pt x="2180" y="9786"/>
                    <a:pt x="4893" y="9786"/>
                  </a:cubicBezTo>
                  <a:lnTo>
                    <a:pt x="152127" y="9786"/>
                  </a:lnTo>
                  <a:cubicBezTo>
                    <a:pt x="154841" y="9786"/>
                    <a:pt x="157020" y="7607"/>
                    <a:pt x="157020" y="4894"/>
                  </a:cubicBezTo>
                  <a:cubicBezTo>
                    <a:pt x="157020" y="2180"/>
                    <a:pt x="154841" y="1"/>
                    <a:pt x="1521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Google Shape;1165;p48"/>
          <p:cNvSpPr txBox="1">
            <a:spLocks/>
          </p:cNvSpPr>
          <p:nvPr/>
        </p:nvSpPr>
        <p:spPr>
          <a:xfrm>
            <a:off x="2895600" y="361950"/>
            <a:ext cx="3124200" cy="958800"/>
          </a:xfrm>
          <a:prstGeom prst="rect">
            <a:avLst/>
          </a:prstGeom>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7200" b="0" i="0" u="none" strike="noStrike" kern="0" cap="none" spc="0" normalizeH="0" baseline="0" noProof="0" dirty="0">
                <a:ln>
                  <a:noFill/>
                </a:ln>
                <a:solidFill>
                  <a:schemeClr val="tx1"/>
                </a:solidFill>
                <a:effectLst/>
                <a:uLnTx/>
                <a:uFillTx/>
                <a:latin typeface="Pompiere" charset="0"/>
                <a:sym typeface="Arial"/>
              </a:rPr>
              <a:t>02</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580"/>
        <p:cNvGrpSpPr/>
        <p:nvPr/>
      </p:nvGrpSpPr>
      <p:grpSpPr>
        <a:xfrm>
          <a:off x="0" y="0"/>
          <a:ext cx="0" cy="0"/>
          <a:chOff x="0" y="0"/>
          <a:chExt cx="0" cy="0"/>
        </a:xfrm>
      </p:grpSpPr>
      <p:grpSp>
        <p:nvGrpSpPr>
          <p:cNvPr id="2581" name="Google Shape;2581;p72"/>
          <p:cNvGrpSpPr/>
          <p:nvPr/>
        </p:nvGrpSpPr>
        <p:grpSpPr>
          <a:xfrm>
            <a:off x="3642951" y="1176740"/>
            <a:ext cx="2078182" cy="1366558"/>
            <a:chOff x="235800" y="830650"/>
            <a:chExt cx="6978450" cy="4588844"/>
          </a:xfrm>
        </p:grpSpPr>
        <p:sp>
          <p:nvSpPr>
            <p:cNvPr id="2582" name="Google Shape;2582;p7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8" name="Google Shape;2588;p72"/>
          <p:cNvGrpSpPr/>
          <p:nvPr/>
        </p:nvGrpSpPr>
        <p:grpSpPr>
          <a:xfrm>
            <a:off x="738454" y="3007842"/>
            <a:ext cx="2622876" cy="1333540"/>
            <a:chOff x="238125" y="1038125"/>
            <a:chExt cx="7146800" cy="3633625"/>
          </a:xfrm>
        </p:grpSpPr>
        <p:sp>
          <p:nvSpPr>
            <p:cNvPr id="2589" name="Google Shape;2589;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1" name="Google Shape;4161;p72"/>
          <p:cNvGrpSpPr/>
          <p:nvPr/>
        </p:nvGrpSpPr>
        <p:grpSpPr>
          <a:xfrm>
            <a:off x="5961311" y="1231136"/>
            <a:ext cx="2435960" cy="1297725"/>
            <a:chOff x="233350" y="949250"/>
            <a:chExt cx="7137300" cy="3802300"/>
          </a:xfrm>
        </p:grpSpPr>
        <p:sp>
          <p:nvSpPr>
            <p:cNvPr id="4162" name="Google Shape;4162;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3" name="Google Shape;4213;p72"/>
          <p:cNvGrpSpPr/>
          <p:nvPr/>
        </p:nvGrpSpPr>
        <p:grpSpPr>
          <a:xfrm>
            <a:off x="7714435" y="3194726"/>
            <a:ext cx="104231" cy="320340"/>
            <a:chOff x="7564426" y="3224343"/>
            <a:chExt cx="119985" cy="368801"/>
          </a:xfrm>
        </p:grpSpPr>
        <p:sp>
          <p:nvSpPr>
            <p:cNvPr id="4214" name="Google Shape;4214;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6" name="Google Shape;4216;p72"/>
          <p:cNvGrpSpPr/>
          <p:nvPr/>
        </p:nvGrpSpPr>
        <p:grpSpPr>
          <a:xfrm>
            <a:off x="7413923" y="3188827"/>
            <a:ext cx="189489" cy="332132"/>
            <a:chOff x="8370831" y="3202002"/>
            <a:chExt cx="218129" cy="382376"/>
          </a:xfrm>
        </p:grpSpPr>
        <p:sp>
          <p:nvSpPr>
            <p:cNvPr id="4217" name="Google Shape;4217;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9" name="Google Shape;4219;p72"/>
          <p:cNvGrpSpPr/>
          <p:nvPr/>
        </p:nvGrpSpPr>
        <p:grpSpPr>
          <a:xfrm>
            <a:off x="8137312" y="3599959"/>
            <a:ext cx="309429" cy="267000"/>
            <a:chOff x="6742064" y="3750480"/>
            <a:chExt cx="399315" cy="344560"/>
          </a:xfrm>
        </p:grpSpPr>
        <p:sp>
          <p:nvSpPr>
            <p:cNvPr id="4220" name="Google Shape;4220;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72"/>
          <p:cNvGrpSpPr/>
          <p:nvPr/>
        </p:nvGrpSpPr>
        <p:grpSpPr>
          <a:xfrm>
            <a:off x="7676331" y="3951006"/>
            <a:ext cx="180437" cy="281608"/>
            <a:chOff x="7248525" y="3739696"/>
            <a:chExt cx="230531" cy="359790"/>
          </a:xfrm>
        </p:grpSpPr>
        <p:sp>
          <p:nvSpPr>
            <p:cNvPr id="4223" name="Google Shape;4223;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5" name="Google Shape;4225;p72"/>
          <p:cNvGrpSpPr/>
          <p:nvPr/>
        </p:nvGrpSpPr>
        <p:grpSpPr>
          <a:xfrm>
            <a:off x="7922251" y="3594231"/>
            <a:ext cx="162896" cy="278710"/>
            <a:chOff x="7601242" y="3729267"/>
            <a:chExt cx="222566" cy="380803"/>
          </a:xfrm>
        </p:grpSpPr>
        <p:sp>
          <p:nvSpPr>
            <p:cNvPr id="4226" name="Google Shape;4226;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8" name="Google Shape;4228;p72"/>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9" name="Google Shape;4229;p72"/>
          <p:cNvGrpSpPr/>
          <p:nvPr/>
        </p:nvGrpSpPr>
        <p:grpSpPr>
          <a:xfrm>
            <a:off x="7411896" y="3595371"/>
            <a:ext cx="193543" cy="275990"/>
            <a:chOff x="8304647" y="3738687"/>
            <a:chExt cx="225076" cy="320956"/>
          </a:xfrm>
        </p:grpSpPr>
        <p:sp>
          <p:nvSpPr>
            <p:cNvPr id="4230" name="Google Shape;4230;p72"/>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72"/>
          <p:cNvGrpSpPr/>
          <p:nvPr/>
        </p:nvGrpSpPr>
        <p:grpSpPr>
          <a:xfrm>
            <a:off x="7684389" y="3595371"/>
            <a:ext cx="178492" cy="275990"/>
            <a:chOff x="8615101" y="3738687"/>
            <a:chExt cx="207573" cy="320956"/>
          </a:xfrm>
        </p:grpSpPr>
        <p:sp>
          <p:nvSpPr>
            <p:cNvPr id="4234" name="Google Shape;4234;p72"/>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7" name="Google Shape;4237;p72"/>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8" name="Google Shape;4238;p72"/>
          <p:cNvGrpSpPr/>
          <p:nvPr/>
        </p:nvGrpSpPr>
        <p:grpSpPr>
          <a:xfrm>
            <a:off x="7909920" y="3998032"/>
            <a:ext cx="187557" cy="187557"/>
            <a:chOff x="8565775" y="671075"/>
            <a:chExt cx="441000" cy="441000"/>
          </a:xfrm>
        </p:grpSpPr>
        <p:sp>
          <p:nvSpPr>
            <p:cNvPr id="4239" name="Google Shape;4239;p72"/>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1" name="Google Shape;4241;p72"/>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2"/>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3" name="Google Shape;4243;p72"/>
          <p:cNvGrpSpPr/>
          <p:nvPr/>
        </p:nvGrpSpPr>
        <p:grpSpPr>
          <a:xfrm>
            <a:off x="6064392" y="3070557"/>
            <a:ext cx="587865" cy="517731"/>
            <a:chOff x="6000718" y="3070557"/>
            <a:chExt cx="587865" cy="517731"/>
          </a:xfrm>
        </p:grpSpPr>
        <p:sp>
          <p:nvSpPr>
            <p:cNvPr id="4244" name="Google Shape;4244;p72"/>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72"/>
          <p:cNvGrpSpPr/>
          <p:nvPr/>
        </p:nvGrpSpPr>
        <p:grpSpPr>
          <a:xfrm>
            <a:off x="6079197" y="3714217"/>
            <a:ext cx="557665" cy="516387"/>
            <a:chOff x="6015523" y="3714217"/>
            <a:chExt cx="557665" cy="516387"/>
          </a:xfrm>
        </p:grpSpPr>
        <p:grpSp>
          <p:nvGrpSpPr>
            <p:cNvPr id="4255" name="Google Shape;4255;p72"/>
            <p:cNvGrpSpPr/>
            <p:nvPr/>
          </p:nvGrpSpPr>
          <p:grpSpPr>
            <a:xfrm>
              <a:off x="6036094" y="3716980"/>
              <a:ext cx="529822" cy="510480"/>
              <a:chOff x="3148311" y="-545634"/>
              <a:chExt cx="1006118" cy="969572"/>
            </a:xfrm>
          </p:grpSpPr>
          <p:sp>
            <p:nvSpPr>
              <p:cNvPr id="4256" name="Google Shape;4256;p72"/>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6" name="Google Shape;4266;p72"/>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7" name="Google Shape;4267;p72"/>
          <p:cNvGrpSpPr/>
          <p:nvPr/>
        </p:nvGrpSpPr>
        <p:grpSpPr>
          <a:xfrm>
            <a:off x="6707979" y="3073628"/>
            <a:ext cx="576302" cy="511871"/>
            <a:chOff x="6644304" y="3073628"/>
            <a:chExt cx="576302" cy="511871"/>
          </a:xfrm>
        </p:grpSpPr>
        <p:grpSp>
          <p:nvGrpSpPr>
            <p:cNvPr id="4268" name="Google Shape;4268;p72"/>
            <p:cNvGrpSpPr/>
            <p:nvPr/>
          </p:nvGrpSpPr>
          <p:grpSpPr>
            <a:xfrm>
              <a:off x="6712169" y="3073651"/>
              <a:ext cx="481611" cy="506713"/>
              <a:chOff x="1833536" y="-546641"/>
              <a:chExt cx="914567" cy="962419"/>
            </a:xfrm>
          </p:grpSpPr>
          <p:grpSp>
            <p:nvGrpSpPr>
              <p:cNvPr id="4269" name="Google Shape;4269;p72"/>
              <p:cNvGrpSpPr/>
              <p:nvPr/>
            </p:nvGrpSpPr>
            <p:grpSpPr>
              <a:xfrm>
                <a:off x="1833536" y="-524249"/>
                <a:ext cx="914567" cy="940027"/>
                <a:chOff x="1833536" y="-524249"/>
                <a:chExt cx="914567" cy="940027"/>
              </a:xfrm>
            </p:grpSpPr>
            <p:sp>
              <p:nvSpPr>
                <p:cNvPr id="4270" name="Google Shape;4270;p72"/>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5" name="Google Shape;4275;p72"/>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2"/>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9" name="Google Shape;4279;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0" name="Google Shape;4280;p72"/>
          <p:cNvGrpSpPr/>
          <p:nvPr/>
        </p:nvGrpSpPr>
        <p:grpSpPr>
          <a:xfrm>
            <a:off x="6715725" y="3714143"/>
            <a:ext cx="560636" cy="516497"/>
            <a:chOff x="6652051" y="3714143"/>
            <a:chExt cx="560636" cy="516497"/>
          </a:xfrm>
        </p:grpSpPr>
        <p:grpSp>
          <p:nvGrpSpPr>
            <p:cNvPr id="4281" name="Google Shape;4281;p72"/>
            <p:cNvGrpSpPr/>
            <p:nvPr/>
          </p:nvGrpSpPr>
          <p:grpSpPr>
            <a:xfrm>
              <a:off x="6669657" y="3716715"/>
              <a:ext cx="466768" cy="464314"/>
              <a:chOff x="3139766" y="765669"/>
              <a:chExt cx="886380" cy="881888"/>
            </a:xfrm>
          </p:grpSpPr>
          <p:grpSp>
            <p:nvGrpSpPr>
              <p:cNvPr id="4282" name="Google Shape;4282;p72"/>
              <p:cNvGrpSpPr/>
              <p:nvPr/>
            </p:nvGrpSpPr>
            <p:grpSpPr>
              <a:xfrm>
                <a:off x="3139766" y="765669"/>
                <a:ext cx="886380" cy="881888"/>
                <a:chOff x="3139766" y="765669"/>
                <a:chExt cx="886380" cy="881888"/>
              </a:xfrm>
            </p:grpSpPr>
            <p:sp>
              <p:nvSpPr>
                <p:cNvPr id="4283" name="Google Shape;4283;p72"/>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2"/>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2"/>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2" name="Google Shape;4292;p72"/>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2"/>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2"/>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6" name="Google Shape;4296;p72"/>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72"/>
          <p:cNvGrpSpPr/>
          <p:nvPr/>
        </p:nvGrpSpPr>
        <p:grpSpPr>
          <a:xfrm>
            <a:off x="625184" y="1201451"/>
            <a:ext cx="2665073" cy="1317140"/>
            <a:chOff x="793334" y="1192826"/>
            <a:chExt cx="2665073" cy="1317140"/>
          </a:xfrm>
        </p:grpSpPr>
        <p:sp>
          <p:nvSpPr>
            <p:cNvPr id="4298" name="Google Shape;4298;p72"/>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2"/>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2"/>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2"/>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2"/>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2"/>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2"/>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2"/>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2"/>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2"/>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2"/>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2"/>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2"/>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2"/>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2"/>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2"/>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2"/>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2"/>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2"/>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2"/>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2"/>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2"/>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2"/>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2"/>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2"/>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2"/>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2"/>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2"/>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2"/>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2"/>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2"/>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2"/>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2"/>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2"/>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2"/>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2"/>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2"/>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2"/>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2"/>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2"/>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2"/>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2"/>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2"/>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2"/>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2"/>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2"/>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2"/>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2"/>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2"/>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2"/>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2"/>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2"/>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2"/>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2"/>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2"/>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2"/>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2"/>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2"/>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2"/>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2"/>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2"/>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2"/>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2"/>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2"/>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2"/>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2"/>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2"/>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2"/>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2"/>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2"/>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2"/>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2"/>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2"/>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2"/>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2"/>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2"/>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2"/>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2"/>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2"/>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2"/>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2"/>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2"/>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2"/>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2"/>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2"/>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2"/>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2"/>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2"/>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2"/>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2"/>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2"/>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2"/>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2"/>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2"/>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2"/>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2"/>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2"/>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2"/>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2"/>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2"/>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2"/>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2"/>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2"/>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2"/>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2"/>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2"/>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2"/>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2"/>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2"/>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2"/>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2"/>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2"/>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2"/>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2"/>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2"/>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2"/>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2"/>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2"/>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2"/>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2"/>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2"/>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2"/>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2"/>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2"/>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2"/>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2"/>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2"/>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2"/>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2"/>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2"/>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2"/>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2"/>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2"/>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2"/>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2"/>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2"/>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2"/>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2"/>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2"/>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2"/>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2"/>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2"/>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2"/>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2"/>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2"/>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2"/>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2"/>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2"/>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2"/>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2"/>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2"/>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2"/>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2"/>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2"/>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2"/>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2"/>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2"/>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2"/>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2"/>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2"/>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2"/>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2"/>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2"/>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2"/>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2"/>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2"/>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2"/>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2"/>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2"/>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2"/>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2"/>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2"/>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2"/>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2"/>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2"/>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2"/>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2"/>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2"/>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2"/>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2"/>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2"/>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2"/>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2"/>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2"/>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2"/>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2"/>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2"/>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2"/>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2"/>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2"/>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2"/>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2"/>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2"/>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2"/>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2"/>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2"/>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2"/>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2"/>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2"/>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2"/>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2"/>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2"/>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2"/>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2"/>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2"/>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2"/>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2"/>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2"/>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2"/>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2"/>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2"/>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2"/>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2"/>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2"/>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2"/>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2"/>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2"/>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2"/>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2"/>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2"/>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2"/>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2"/>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2"/>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2"/>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2"/>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2"/>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2"/>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2"/>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2"/>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2"/>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2"/>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2"/>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2"/>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2"/>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2"/>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2"/>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2"/>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2"/>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2"/>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2"/>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2"/>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2"/>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2"/>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2"/>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2"/>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2"/>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2"/>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2"/>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2"/>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2"/>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2"/>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2"/>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2"/>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2"/>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2"/>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2"/>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2"/>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2"/>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2"/>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2"/>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2"/>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2"/>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2"/>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2"/>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2"/>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2"/>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2"/>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2"/>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2"/>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2"/>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2"/>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2"/>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2"/>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2"/>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2"/>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2"/>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2"/>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2"/>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2"/>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2"/>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2"/>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2"/>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2"/>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2"/>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2"/>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2"/>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2"/>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2"/>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2"/>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2"/>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2"/>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2"/>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2"/>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2"/>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2"/>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2"/>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2"/>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2"/>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2"/>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2"/>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2"/>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2"/>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2"/>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2"/>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2"/>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2"/>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2"/>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2"/>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2"/>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2"/>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2"/>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2"/>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2"/>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2"/>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2"/>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2"/>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2"/>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2"/>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2"/>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2"/>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2"/>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2"/>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2"/>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2"/>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2"/>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2"/>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2"/>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2"/>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2"/>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2"/>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2"/>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2"/>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2"/>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2"/>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2"/>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2"/>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2"/>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2"/>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2"/>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2"/>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2"/>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2"/>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2"/>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2"/>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2"/>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2"/>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2"/>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2"/>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2"/>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2"/>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2"/>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2"/>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2"/>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2"/>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2"/>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2"/>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2"/>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2"/>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2"/>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2"/>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2"/>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2"/>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2"/>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2"/>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2"/>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2"/>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2"/>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2"/>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2"/>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2"/>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2"/>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2"/>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2"/>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2"/>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2"/>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2"/>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2"/>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2"/>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2"/>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2"/>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2"/>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2"/>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2"/>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2"/>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2"/>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2"/>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2"/>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2"/>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2"/>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2"/>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2"/>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2"/>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2"/>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2"/>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2"/>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2"/>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2"/>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2"/>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2"/>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2"/>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2"/>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2"/>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2"/>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2"/>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2"/>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2"/>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2"/>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2"/>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2"/>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2"/>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2"/>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2"/>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2"/>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2"/>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2"/>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2"/>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2"/>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2"/>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2"/>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2"/>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2"/>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2"/>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2"/>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2"/>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2"/>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2"/>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2"/>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2"/>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2"/>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2"/>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2"/>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2"/>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2"/>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2"/>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2"/>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2"/>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2"/>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2"/>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2"/>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2"/>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2"/>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2"/>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2"/>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2"/>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2"/>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2"/>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2"/>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2"/>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2"/>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2"/>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2"/>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2"/>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2"/>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2"/>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2"/>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2"/>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2"/>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2"/>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2"/>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2"/>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2"/>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2"/>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2"/>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2"/>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2"/>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2"/>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2"/>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2"/>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2"/>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2"/>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2"/>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2"/>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2"/>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2"/>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2"/>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2"/>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2"/>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2"/>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2"/>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2"/>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2"/>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2"/>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2"/>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2"/>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2"/>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2"/>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2"/>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2"/>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2"/>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2"/>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2"/>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2"/>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2"/>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2"/>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2"/>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2"/>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2"/>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2"/>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2"/>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2"/>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2"/>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2"/>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2"/>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2"/>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2"/>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2"/>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2"/>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2"/>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2"/>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2"/>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2"/>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2"/>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2"/>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2"/>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2"/>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2"/>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2"/>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2"/>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2"/>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2"/>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2"/>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2"/>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2"/>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2"/>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2"/>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2"/>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2"/>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2"/>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2"/>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2"/>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2"/>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2"/>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2"/>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2"/>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2"/>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2"/>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2"/>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2"/>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2"/>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2"/>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2"/>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2"/>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2"/>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2"/>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2"/>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2"/>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2"/>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2"/>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2"/>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2"/>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2"/>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2"/>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2"/>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2"/>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2"/>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2"/>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2"/>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2"/>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2"/>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2"/>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2"/>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2"/>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2"/>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2"/>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2"/>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2"/>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2"/>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2"/>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2"/>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2"/>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2"/>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2"/>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2"/>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2"/>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2"/>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2"/>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2"/>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2"/>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2"/>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2"/>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2"/>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2"/>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2"/>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2"/>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2"/>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2"/>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2"/>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2"/>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2"/>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2"/>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2"/>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2"/>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2"/>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2"/>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2"/>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2"/>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2"/>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2"/>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2"/>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2"/>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2"/>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2"/>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2"/>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2"/>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2"/>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2"/>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2"/>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2"/>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2"/>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2"/>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2"/>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2"/>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2"/>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2"/>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2"/>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2"/>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2"/>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2"/>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2"/>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2"/>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2"/>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2"/>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2"/>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2"/>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2"/>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2"/>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2"/>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2"/>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2"/>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2"/>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2"/>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2"/>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2"/>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2"/>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2"/>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2"/>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2"/>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2"/>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2"/>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2"/>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2"/>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2"/>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2"/>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2"/>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2"/>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2"/>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2"/>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2"/>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2"/>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2"/>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2"/>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2"/>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2"/>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2"/>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2"/>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2"/>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2"/>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2"/>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2"/>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2"/>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2"/>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2"/>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2"/>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2"/>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2"/>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2"/>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2"/>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2"/>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2"/>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2"/>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2"/>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2"/>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2"/>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2"/>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2"/>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2"/>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2"/>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2"/>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2"/>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2"/>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2"/>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2"/>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2"/>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2"/>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2"/>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2"/>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2"/>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2"/>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2"/>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2"/>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2"/>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2"/>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2"/>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2"/>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2"/>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2"/>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2"/>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2"/>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2"/>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2"/>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2"/>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2"/>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2"/>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2"/>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2"/>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2"/>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2"/>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2"/>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2"/>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2"/>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2"/>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2"/>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2"/>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2"/>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2"/>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2"/>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2"/>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2"/>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2"/>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2"/>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2"/>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2"/>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2"/>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2"/>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2"/>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2"/>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2"/>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2"/>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2"/>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2"/>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2"/>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2"/>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2"/>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2"/>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2"/>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2"/>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2"/>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2"/>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2"/>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2"/>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2"/>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2"/>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2"/>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2"/>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2"/>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2"/>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2"/>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2"/>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2"/>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2"/>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2"/>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2"/>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2"/>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2"/>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2"/>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2"/>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2"/>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2"/>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2"/>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2"/>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2"/>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2"/>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2"/>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2"/>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2"/>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2"/>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2"/>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2"/>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2"/>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2"/>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2"/>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2"/>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2"/>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2"/>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2"/>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2"/>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2"/>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2"/>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2"/>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2"/>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2"/>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2"/>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2"/>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2"/>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2"/>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2"/>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2"/>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2"/>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2"/>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2"/>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2"/>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2"/>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2"/>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2"/>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2"/>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2"/>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2"/>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2"/>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2"/>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2"/>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2"/>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2"/>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2"/>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2"/>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2"/>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2"/>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2"/>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2"/>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2"/>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2"/>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2"/>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2"/>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2"/>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2"/>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2"/>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2"/>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2"/>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2"/>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2"/>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2"/>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2"/>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2"/>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2"/>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2"/>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2"/>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2"/>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2"/>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2"/>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2"/>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2"/>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2"/>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2"/>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2"/>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2"/>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2"/>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2"/>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2"/>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2"/>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2"/>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2"/>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2"/>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2"/>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2"/>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2"/>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2"/>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2"/>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2"/>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2"/>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2"/>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2"/>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2"/>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2"/>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2"/>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2"/>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2"/>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2"/>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2"/>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2"/>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2"/>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2"/>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2"/>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2"/>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2"/>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2"/>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2"/>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2"/>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2"/>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2"/>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2"/>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2"/>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2"/>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2"/>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2"/>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2"/>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2"/>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2"/>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2"/>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2"/>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2"/>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2"/>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2"/>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2"/>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2"/>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2"/>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2"/>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2"/>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2"/>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2"/>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2"/>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2"/>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2"/>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2"/>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2"/>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2"/>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2"/>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2"/>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2"/>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2"/>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2"/>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2"/>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2"/>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2"/>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2"/>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2"/>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2"/>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2"/>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2"/>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2"/>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2"/>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2"/>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2"/>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2"/>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2"/>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2"/>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2"/>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2"/>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2"/>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2"/>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2"/>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2"/>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2"/>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2"/>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2"/>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2"/>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2"/>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2"/>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2"/>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2"/>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2"/>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2"/>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2"/>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2"/>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2"/>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2"/>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2"/>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2"/>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2"/>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2"/>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2"/>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2"/>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2"/>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2"/>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2"/>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2"/>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2"/>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2"/>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2"/>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2"/>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2"/>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2"/>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2"/>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2"/>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2"/>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2"/>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2"/>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2"/>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2"/>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2"/>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2"/>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2"/>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2"/>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2"/>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2"/>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2"/>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2"/>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2"/>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2"/>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2"/>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2"/>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2"/>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2"/>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2"/>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2"/>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2"/>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2"/>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2"/>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2"/>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2"/>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2"/>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2"/>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2"/>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2"/>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2"/>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2"/>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2"/>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2"/>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2"/>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2"/>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2"/>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2"/>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2"/>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2"/>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2"/>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2"/>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2"/>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2"/>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2"/>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2"/>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2"/>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2"/>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2"/>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2"/>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2"/>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2"/>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2"/>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2"/>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2"/>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2"/>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2"/>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2"/>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2"/>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2"/>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2"/>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2"/>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2"/>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2"/>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2"/>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2"/>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2"/>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2"/>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2"/>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2"/>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2"/>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2"/>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2"/>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2"/>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2"/>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2"/>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2"/>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2"/>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2"/>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2"/>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2"/>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2"/>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2"/>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2"/>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2"/>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2"/>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2"/>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2"/>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2"/>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2"/>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2"/>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2"/>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2"/>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2"/>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2"/>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2"/>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2"/>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2"/>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2"/>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2"/>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2"/>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2"/>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2"/>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2"/>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2"/>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2"/>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2"/>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2"/>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2"/>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2"/>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2"/>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2"/>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2"/>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2"/>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2"/>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2"/>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2"/>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2"/>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2"/>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2"/>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2"/>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2"/>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2"/>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2"/>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2"/>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2"/>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2"/>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2"/>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2"/>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2"/>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2"/>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2"/>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2"/>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2"/>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2"/>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2"/>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2"/>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2"/>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2"/>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2"/>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2"/>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2"/>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2"/>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2"/>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2"/>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2"/>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2"/>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2"/>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2"/>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2"/>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2"/>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2"/>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2"/>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2"/>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2"/>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2"/>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2"/>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2"/>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2"/>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2"/>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2"/>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2"/>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2"/>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2"/>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2"/>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2"/>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2"/>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2"/>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2"/>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2"/>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2"/>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2"/>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2"/>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2"/>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2"/>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2"/>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2"/>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2"/>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2"/>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2"/>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2"/>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2"/>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2"/>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2"/>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2"/>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2"/>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2"/>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2"/>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2"/>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2"/>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2"/>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2"/>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2"/>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2"/>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2"/>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2"/>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2"/>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2"/>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2"/>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2"/>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2"/>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2"/>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2"/>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2"/>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2"/>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2"/>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2"/>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2"/>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2"/>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2"/>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2"/>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2"/>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2"/>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2"/>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2"/>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2"/>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2"/>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2"/>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2"/>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2"/>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2"/>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2"/>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2"/>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2"/>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2"/>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2"/>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2"/>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2"/>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2"/>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2"/>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2"/>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2"/>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2"/>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2"/>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2"/>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2"/>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2"/>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2"/>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2"/>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2"/>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2"/>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2"/>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2"/>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2"/>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2"/>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2"/>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2"/>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2"/>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2"/>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2"/>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2"/>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2"/>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2"/>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2"/>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2"/>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2"/>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2"/>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2"/>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2"/>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2"/>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2"/>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2"/>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2"/>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2"/>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2"/>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2"/>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2"/>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2"/>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2"/>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2"/>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2"/>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2"/>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2"/>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2"/>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2"/>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2"/>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2"/>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2"/>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2"/>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2"/>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2"/>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2"/>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2"/>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2"/>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2"/>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2"/>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2"/>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2"/>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2"/>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2"/>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2"/>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2"/>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2"/>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2"/>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2"/>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2"/>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2"/>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2"/>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2"/>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2"/>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2"/>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2"/>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2"/>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2"/>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2"/>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2"/>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2"/>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2"/>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2"/>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2"/>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2"/>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2"/>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2"/>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2"/>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2"/>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2"/>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2"/>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2"/>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2"/>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2"/>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2"/>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2"/>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2"/>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2"/>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2"/>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2"/>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2"/>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2"/>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2"/>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2"/>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2"/>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2"/>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2"/>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2"/>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2"/>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2"/>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2"/>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2"/>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2"/>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2"/>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2"/>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2"/>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2"/>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2"/>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2"/>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2"/>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2"/>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2"/>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2"/>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2"/>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2"/>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2"/>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2"/>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2"/>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2"/>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2"/>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2"/>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2"/>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2"/>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2"/>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2"/>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2"/>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2"/>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2"/>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2"/>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2"/>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2"/>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2"/>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2"/>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2"/>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2"/>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2"/>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2"/>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2"/>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2"/>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2"/>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2"/>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2"/>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2"/>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2"/>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2"/>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2"/>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2"/>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2"/>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2"/>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2"/>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2"/>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2"/>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2"/>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2"/>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2"/>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2"/>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2"/>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2"/>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2"/>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2"/>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2"/>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2"/>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2"/>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2"/>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2"/>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2"/>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2"/>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2"/>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2"/>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2"/>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2"/>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2"/>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2"/>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2"/>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2"/>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2"/>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2"/>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2"/>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2"/>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2"/>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2"/>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2"/>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2"/>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2"/>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2"/>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2"/>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2"/>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2"/>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2"/>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2"/>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2"/>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2"/>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2"/>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2"/>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2"/>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2"/>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2"/>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2"/>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2"/>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2"/>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2"/>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2"/>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2"/>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2"/>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2"/>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2"/>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2"/>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2"/>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2"/>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2"/>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2"/>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2"/>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2"/>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2"/>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2"/>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2"/>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2"/>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2"/>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2"/>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2"/>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2"/>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2"/>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2"/>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2"/>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2"/>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2"/>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2"/>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2"/>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2"/>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2"/>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2"/>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2"/>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2"/>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2"/>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2"/>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2"/>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2"/>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2"/>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2"/>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2"/>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2"/>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2"/>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2"/>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2"/>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2"/>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2"/>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2"/>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2"/>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2"/>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2"/>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2"/>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2"/>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2"/>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2"/>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2"/>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2"/>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2"/>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2"/>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2"/>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2"/>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2"/>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2"/>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2"/>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2"/>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2"/>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2"/>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2"/>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2"/>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2"/>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2"/>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2"/>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2"/>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2"/>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2"/>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2"/>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2"/>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2"/>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2"/>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2"/>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2"/>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2"/>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2"/>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2"/>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2"/>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2"/>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2"/>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2"/>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2"/>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2"/>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2"/>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2"/>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2"/>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2"/>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2"/>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2"/>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2"/>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2"/>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2"/>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2"/>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2"/>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2"/>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2"/>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2"/>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2"/>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2"/>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2"/>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2"/>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2"/>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2"/>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2"/>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2"/>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2"/>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2"/>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2"/>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2"/>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2"/>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2"/>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2"/>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2"/>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2"/>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2"/>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2"/>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2"/>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2"/>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2"/>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2"/>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2"/>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2"/>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2"/>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2"/>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2"/>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2"/>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2"/>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2"/>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2"/>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2"/>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2"/>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2"/>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2"/>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2"/>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2"/>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2"/>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2"/>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2"/>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2"/>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2"/>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2"/>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2"/>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2"/>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2"/>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2"/>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2"/>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2"/>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2"/>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2"/>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2"/>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2"/>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2"/>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2"/>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2"/>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2"/>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2"/>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2"/>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2"/>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2"/>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2"/>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2"/>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2"/>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2"/>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2"/>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2"/>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2"/>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2"/>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2"/>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2"/>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2"/>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2"/>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2"/>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2"/>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2"/>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2"/>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2"/>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2"/>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2"/>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2"/>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2"/>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2"/>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2"/>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2"/>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2"/>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2"/>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2"/>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2"/>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2"/>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2"/>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2"/>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2"/>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2"/>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2"/>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2"/>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2"/>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2"/>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2"/>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2"/>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2"/>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2"/>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2"/>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2"/>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2"/>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2"/>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2"/>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2"/>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2"/>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2"/>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2"/>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2"/>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2"/>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2"/>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2"/>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2"/>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2"/>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2"/>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2"/>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2"/>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2"/>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2"/>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2"/>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2"/>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2"/>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2"/>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2"/>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2"/>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2"/>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2"/>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2"/>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2"/>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2"/>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2"/>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2"/>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2"/>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2"/>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2"/>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2"/>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2"/>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2"/>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2"/>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2"/>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2"/>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2"/>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2"/>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2"/>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2"/>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2"/>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2"/>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2"/>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2"/>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2"/>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2"/>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2"/>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2"/>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2"/>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2"/>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2"/>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2"/>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2"/>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2"/>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2"/>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2"/>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2"/>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2"/>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2"/>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2"/>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2"/>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2"/>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2"/>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2"/>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2"/>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2"/>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2"/>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2"/>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2"/>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2"/>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2"/>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2"/>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2"/>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2"/>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2"/>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2"/>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2"/>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2"/>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2"/>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2"/>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2"/>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2"/>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2"/>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2"/>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2"/>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2"/>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2"/>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2"/>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2"/>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2"/>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2"/>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2"/>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2"/>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2"/>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2"/>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2"/>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2"/>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2"/>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2"/>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2"/>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2"/>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2"/>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2"/>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2"/>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2"/>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2"/>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2"/>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2"/>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2"/>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2"/>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2"/>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2"/>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2"/>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2"/>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2"/>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2"/>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2"/>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2"/>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2"/>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2"/>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2"/>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2"/>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2"/>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2"/>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2"/>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2"/>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2"/>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2"/>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2"/>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2"/>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2"/>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2"/>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2"/>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2"/>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2"/>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2"/>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2"/>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2"/>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2"/>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2"/>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2"/>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2"/>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2"/>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2"/>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2"/>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2"/>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2"/>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2"/>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2"/>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2"/>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2"/>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2"/>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2"/>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2"/>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2"/>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2"/>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2"/>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2"/>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2"/>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2"/>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2"/>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2"/>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2"/>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2"/>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2"/>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2"/>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2"/>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2"/>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2"/>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2"/>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2"/>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2"/>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2"/>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2"/>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2"/>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2"/>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2"/>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2"/>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2"/>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2"/>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2"/>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2"/>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2"/>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2"/>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2"/>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2"/>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2"/>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2"/>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2"/>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2"/>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2"/>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2"/>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2"/>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2"/>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2"/>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2"/>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2"/>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2"/>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2"/>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2"/>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2"/>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2"/>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2"/>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2"/>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2"/>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2"/>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2"/>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2"/>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2"/>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2"/>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2"/>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2"/>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2"/>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2"/>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2"/>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2"/>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2"/>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2"/>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2"/>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2"/>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2"/>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2"/>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2"/>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2"/>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2"/>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2"/>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2"/>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2"/>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2"/>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2"/>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2"/>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2"/>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2"/>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2"/>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2"/>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2"/>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2"/>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2"/>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2"/>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2"/>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2"/>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2"/>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2"/>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2"/>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2"/>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2"/>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2"/>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2"/>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2"/>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2"/>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2"/>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2"/>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2"/>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2"/>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2"/>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2"/>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2"/>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2"/>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2"/>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2"/>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2"/>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2"/>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2"/>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2"/>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2"/>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2"/>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2"/>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2"/>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2"/>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2"/>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2"/>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2"/>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2"/>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2"/>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2"/>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2"/>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2"/>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2"/>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2"/>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2"/>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2"/>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2"/>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2"/>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2"/>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2"/>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2"/>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2"/>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2"/>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2"/>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2"/>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2"/>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2"/>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2"/>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2"/>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2"/>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2"/>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2"/>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2"/>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2"/>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2"/>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2"/>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2"/>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2"/>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2"/>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2"/>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2"/>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2"/>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2"/>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2"/>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2"/>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2"/>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2"/>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2"/>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72"/>
          <p:cNvGrpSpPr/>
          <p:nvPr/>
        </p:nvGrpSpPr>
        <p:grpSpPr>
          <a:xfrm>
            <a:off x="3597785" y="3065882"/>
            <a:ext cx="2241344" cy="1330656"/>
            <a:chOff x="3597785" y="3065882"/>
            <a:chExt cx="2241344" cy="1330656"/>
          </a:xfrm>
        </p:grpSpPr>
        <p:grpSp>
          <p:nvGrpSpPr>
            <p:cNvPr id="8266" name="Google Shape;8266;p72"/>
            <p:cNvGrpSpPr/>
            <p:nvPr/>
          </p:nvGrpSpPr>
          <p:grpSpPr>
            <a:xfrm>
              <a:off x="5296908" y="3937355"/>
              <a:ext cx="143198" cy="32380"/>
              <a:chOff x="5296908" y="3937355"/>
              <a:chExt cx="143198" cy="32380"/>
            </a:xfrm>
          </p:grpSpPr>
          <p:sp>
            <p:nvSpPr>
              <p:cNvPr id="8267" name="Google Shape;8267;p72"/>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8" name="Google Shape;8268;p72"/>
              <p:cNvGrpSpPr/>
              <p:nvPr/>
            </p:nvGrpSpPr>
            <p:grpSpPr>
              <a:xfrm>
                <a:off x="5402331" y="3937355"/>
                <a:ext cx="37776" cy="32380"/>
                <a:chOff x="5402331" y="3937355"/>
                <a:chExt cx="37776" cy="32380"/>
              </a:xfrm>
            </p:grpSpPr>
            <p:sp>
              <p:nvSpPr>
                <p:cNvPr id="8269" name="Google Shape;8269;p72"/>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2"/>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2"/>
              <p:cNvGrpSpPr/>
              <p:nvPr/>
            </p:nvGrpSpPr>
            <p:grpSpPr>
              <a:xfrm>
                <a:off x="5296908" y="3937355"/>
                <a:ext cx="37783" cy="32380"/>
                <a:chOff x="5296908" y="3937355"/>
                <a:chExt cx="37783" cy="32380"/>
              </a:xfrm>
            </p:grpSpPr>
            <p:sp>
              <p:nvSpPr>
                <p:cNvPr id="8272" name="Google Shape;8272;p72"/>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2"/>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4" name="Google Shape;8274;p72"/>
            <p:cNvGrpSpPr/>
            <p:nvPr/>
          </p:nvGrpSpPr>
          <p:grpSpPr>
            <a:xfrm>
              <a:off x="4724163" y="3119631"/>
              <a:ext cx="120838" cy="84218"/>
              <a:chOff x="4724163" y="3119631"/>
              <a:chExt cx="120838" cy="84218"/>
            </a:xfrm>
          </p:grpSpPr>
          <p:grpSp>
            <p:nvGrpSpPr>
              <p:cNvPr id="8275" name="Google Shape;8275;p72"/>
              <p:cNvGrpSpPr/>
              <p:nvPr/>
            </p:nvGrpSpPr>
            <p:grpSpPr>
              <a:xfrm>
                <a:off x="4746712" y="3132773"/>
                <a:ext cx="86869" cy="56424"/>
                <a:chOff x="4746712" y="3132773"/>
                <a:chExt cx="86869" cy="56424"/>
              </a:xfrm>
            </p:grpSpPr>
            <p:sp>
              <p:nvSpPr>
                <p:cNvPr id="8276" name="Google Shape;8276;p72"/>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2"/>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72"/>
              <p:cNvGrpSpPr/>
              <p:nvPr/>
            </p:nvGrpSpPr>
            <p:grpSpPr>
              <a:xfrm>
                <a:off x="4773634" y="3143336"/>
                <a:ext cx="37776" cy="32451"/>
                <a:chOff x="4773634" y="3143336"/>
                <a:chExt cx="37776" cy="32451"/>
              </a:xfrm>
            </p:grpSpPr>
            <p:sp>
              <p:nvSpPr>
                <p:cNvPr id="8279" name="Google Shape;8279;p72"/>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2"/>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2"/>
              <p:cNvGrpSpPr/>
              <p:nvPr/>
            </p:nvGrpSpPr>
            <p:grpSpPr>
              <a:xfrm>
                <a:off x="4724163" y="3131248"/>
                <a:ext cx="37776" cy="32459"/>
                <a:chOff x="4724163" y="3131248"/>
                <a:chExt cx="37776" cy="32459"/>
              </a:xfrm>
            </p:grpSpPr>
            <p:sp>
              <p:nvSpPr>
                <p:cNvPr id="8282" name="Google Shape;8282;p72"/>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2"/>
              <p:cNvGrpSpPr/>
              <p:nvPr/>
            </p:nvGrpSpPr>
            <p:grpSpPr>
              <a:xfrm>
                <a:off x="4755081" y="3176054"/>
                <a:ext cx="32357" cy="27795"/>
                <a:chOff x="4755081" y="3176054"/>
                <a:chExt cx="32357" cy="27795"/>
              </a:xfrm>
            </p:grpSpPr>
            <p:sp>
              <p:nvSpPr>
                <p:cNvPr id="8285" name="Google Shape;8285;p72"/>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2"/>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72"/>
              <p:cNvGrpSpPr/>
              <p:nvPr/>
            </p:nvGrpSpPr>
            <p:grpSpPr>
              <a:xfrm>
                <a:off x="4812550" y="3119631"/>
                <a:ext cx="32451" cy="27803"/>
                <a:chOff x="4812550" y="3119631"/>
                <a:chExt cx="32451" cy="27803"/>
              </a:xfrm>
            </p:grpSpPr>
            <p:sp>
              <p:nvSpPr>
                <p:cNvPr id="8288" name="Google Shape;8288;p72"/>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2"/>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0" name="Google Shape;8290;p72"/>
            <p:cNvGrpSpPr/>
            <p:nvPr/>
          </p:nvGrpSpPr>
          <p:grpSpPr>
            <a:xfrm>
              <a:off x="5382826" y="4027197"/>
              <a:ext cx="268967" cy="250422"/>
              <a:chOff x="5382826" y="4027197"/>
              <a:chExt cx="268967" cy="250422"/>
            </a:xfrm>
          </p:grpSpPr>
          <p:grpSp>
            <p:nvGrpSpPr>
              <p:cNvPr id="8291" name="Google Shape;8291;p72"/>
              <p:cNvGrpSpPr/>
              <p:nvPr/>
            </p:nvGrpSpPr>
            <p:grpSpPr>
              <a:xfrm>
                <a:off x="5405280" y="4042510"/>
                <a:ext cx="237570" cy="218647"/>
                <a:chOff x="5405280" y="4042510"/>
                <a:chExt cx="237570" cy="218647"/>
              </a:xfrm>
            </p:grpSpPr>
            <p:sp>
              <p:nvSpPr>
                <p:cNvPr id="8292" name="Google Shape;8292;p72"/>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2"/>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2"/>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2"/>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2"/>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72"/>
              <p:cNvGrpSpPr/>
              <p:nvPr/>
            </p:nvGrpSpPr>
            <p:grpSpPr>
              <a:xfrm>
                <a:off x="5382826" y="4125549"/>
                <a:ext cx="37776" cy="32380"/>
                <a:chOff x="5382826" y="4125549"/>
                <a:chExt cx="37776" cy="32380"/>
              </a:xfrm>
            </p:grpSpPr>
            <p:sp>
              <p:nvSpPr>
                <p:cNvPr id="8299" name="Google Shape;8299;p72"/>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2"/>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2"/>
              <p:cNvGrpSpPr/>
              <p:nvPr/>
            </p:nvGrpSpPr>
            <p:grpSpPr>
              <a:xfrm>
                <a:off x="5475680" y="4195587"/>
                <a:ext cx="37783" cy="32364"/>
                <a:chOff x="5475680" y="4195587"/>
                <a:chExt cx="37783" cy="32364"/>
              </a:xfrm>
            </p:grpSpPr>
            <p:sp>
              <p:nvSpPr>
                <p:cNvPr id="8302" name="Google Shape;8302;p72"/>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2"/>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72"/>
              <p:cNvGrpSpPr/>
              <p:nvPr/>
            </p:nvGrpSpPr>
            <p:grpSpPr>
              <a:xfrm>
                <a:off x="5532575" y="4027197"/>
                <a:ext cx="33308" cy="32262"/>
                <a:chOff x="5532575" y="4027197"/>
                <a:chExt cx="33308" cy="32262"/>
              </a:xfrm>
            </p:grpSpPr>
            <p:sp>
              <p:nvSpPr>
                <p:cNvPr id="8305" name="Google Shape;8305;p72"/>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72"/>
              <p:cNvGrpSpPr/>
              <p:nvPr/>
            </p:nvGrpSpPr>
            <p:grpSpPr>
              <a:xfrm>
                <a:off x="5590706" y="4245348"/>
                <a:ext cx="33497" cy="32270"/>
                <a:chOff x="5590706" y="4245348"/>
                <a:chExt cx="33497" cy="32270"/>
              </a:xfrm>
            </p:grpSpPr>
            <p:sp>
              <p:nvSpPr>
                <p:cNvPr id="8308" name="Google Shape;8308;p72"/>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2"/>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72"/>
              <p:cNvGrpSpPr/>
              <p:nvPr/>
            </p:nvGrpSpPr>
            <p:grpSpPr>
              <a:xfrm>
                <a:off x="5618681" y="4109677"/>
                <a:ext cx="33112" cy="32357"/>
                <a:chOff x="5618681" y="4109677"/>
                <a:chExt cx="33112" cy="32357"/>
              </a:xfrm>
            </p:grpSpPr>
            <p:sp>
              <p:nvSpPr>
                <p:cNvPr id="8311" name="Google Shape;8311;p72"/>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72"/>
              <p:cNvGrpSpPr/>
              <p:nvPr/>
            </p:nvGrpSpPr>
            <p:grpSpPr>
              <a:xfrm>
                <a:off x="5479298" y="4128262"/>
                <a:ext cx="31405" cy="26906"/>
                <a:chOff x="5479298" y="4128262"/>
                <a:chExt cx="31405" cy="26906"/>
              </a:xfrm>
            </p:grpSpPr>
            <p:sp>
              <p:nvSpPr>
                <p:cNvPr id="8314" name="Google Shape;8314;p72"/>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2"/>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2"/>
              <p:cNvGrpSpPr/>
              <p:nvPr/>
            </p:nvGrpSpPr>
            <p:grpSpPr>
              <a:xfrm>
                <a:off x="5582903" y="4180116"/>
                <a:ext cx="31499" cy="26898"/>
                <a:chOff x="5582903" y="4180116"/>
                <a:chExt cx="31499" cy="26898"/>
              </a:xfrm>
            </p:grpSpPr>
            <p:sp>
              <p:nvSpPr>
                <p:cNvPr id="8317" name="Google Shape;8317;p72"/>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2"/>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9" name="Google Shape;8319;p72"/>
            <p:cNvGrpSpPr/>
            <p:nvPr/>
          </p:nvGrpSpPr>
          <p:grpSpPr>
            <a:xfrm>
              <a:off x="3977681" y="3230323"/>
              <a:ext cx="94584" cy="84085"/>
              <a:chOff x="3977681" y="3230323"/>
              <a:chExt cx="94584" cy="84085"/>
            </a:xfrm>
          </p:grpSpPr>
          <p:grpSp>
            <p:nvGrpSpPr>
              <p:cNvPr id="8320" name="Google Shape;8320;p72"/>
              <p:cNvGrpSpPr/>
              <p:nvPr/>
            </p:nvGrpSpPr>
            <p:grpSpPr>
              <a:xfrm>
                <a:off x="4000135" y="3243041"/>
                <a:ext cx="59570" cy="57186"/>
                <a:chOff x="4000135" y="3243041"/>
                <a:chExt cx="59570" cy="57186"/>
              </a:xfrm>
            </p:grpSpPr>
            <p:sp>
              <p:nvSpPr>
                <p:cNvPr id="8321" name="Google Shape;8321;p72"/>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2"/>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2"/>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72"/>
              <p:cNvGrpSpPr/>
              <p:nvPr/>
            </p:nvGrpSpPr>
            <p:grpSpPr>
              <a:xfrm>
                <a:off x="3977681" y="3245872"/>
                <a:ext cx="37783" cy="32380"/>
                <a:chOff x="3977681" y="3245872"/>
                <a:chExt cx="37783" cy="32380"/>
              </a:xfrm>
            </p:grpSpPr>
            <p:sp>
              <p:nvSpPr>
                <p:cNvPr id="8325" name="Google Shape;8325;p72"/>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2"/>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72"/>
              <p:cNvGrpSpPr/>
              <p:nvPr/>
            </p:nvGrpSpPr>
            <p:grpSpPr>
              <a:xfrm>
                <a:off x="4040860" y="3262672"/>
                <a:ext cx="31405" cy="27001"/>
                <a:chOff x="4040860" y="3262672"/>
                <a:chExt cx="31405" cy="27001"/>
              </a:xfrm>
            </p:grpSpPr>
            <p:sp>
              <p:nvSpPr>
                <p:cNvPr id="8328" name="Google Shape;8328;p72"/>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2"/>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72"/>
              <p:cNvGrpSpPr/>
              <p:nvPr/>
            </p:nvGrpSpPr>
            <p:grpSpPr>
              <a:xfrm>
                <a:off x="4021072" y="3230323"/>
                <a:ext cx="31397" cy="26906"/>
                <a:chOff x="4021072" y="3230323"/>
                <a:chExt cx="31397" cy="26906"/>
              </a:xfrm>
            </p:grpSpPr>
            <p:sp>
              <p:nvSpPr>
                <p:cNvPr id="8331" name="Google Shape;8331;p72"/>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2"/>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72"/>
              <p:cNvGrpSpPr/>
              <p:nvPr/>
            </p:nvGrpSpPr>
            <p:grpSpPr>
              <a:xfrm>
                <a:off x="4001472" y="3287462"/>
                <a:ext cx="31499" cy="26945"/>
                <a:chOff x="4001472" y="3287462"/>
                <a:chExt cx="31499" cy="26945"/>
              </a:xfrm>
            </p:grpSpPr>
            <p:sp>
              <p:nvSpPr>
                <p:cNvPr id="8334" name="Google Shape;8334;p72"/>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2"/>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6" name="Google Shape;8336;p72"/>
            <p:cNvGrpSpPr/>
            <p:nvPr/>
          </p:nvGrpSpPr>
          <p:grpSpPr>
            <a:xfrm>
              <a:off x="4084715" y="3258865"/>
              <a:ext cx="184961" cy="137268"/>
              <a:chOff x="4084715" y="3258865"/>
              <a:chExt cx="184961" cy="137268"/>
            </a:xfrm>
          </p:grpSpPr>
          <p:grpSp>
            <p:nvGrpSpPr>
              <p:cNvPr id="8337" name="Google Shape;8337;p72"/>
              <p:cNvGrpSpPr/>
              <p:nvPr/>
            </p:nvGrpSpPr>
            <p:grpSpPr>
              <a:xfrm>
                <a:off x="4107453" y="3271583"/>
                <a:ext cx="153470" cy="110275"/>
                <a:chOff x="4107453" y="3271583"/>
                <a:chExt cx="153470" cy="110275"/>
              </a:xfrm>
            </p:grpSpPr>
            <p:sp>
              <p:nvSpPr>
                <p:cNvPr id="8338" name="Google Shape;8338;p72"/>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2"/>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2"/>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2"/>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72"/>
              <p:cNvGrpSpPr/>
              <p:nvPr/>
            </p:nvGrpSpPr>
            <p:grpSpPr>
              <a:xfrm>
                <a:off x="4136947" y="3258865"/>
                <a:ext cx="31499" cy="27001"/>
                <a:chOff x="4136947" y="3258865"/>
                <a:chExt cx="31499" cy="27001"/>
              </a:xfrm>
            </p:grpSpPr>
            <p:sp>
              <p:nvSpPr>
                <p:cNvPr id="8343" name="Google Shape;8343;p72"/>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2"/>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72"/>
              <p:cNvGrpSpPr/>
              <p:nvPr/>
            </p:nvGrpSpPr>
            <p:grpSpPr>
              <a:xfrm>
                <a:off x="4084715" y="3266478"/>
                <a:ext cx="31468" cy="26898"/>
                <a:chOff x="4084715" y="3266478"/>
                <a:chExt cx="31468" cy="26898"/>
              </a:xfrm>
            </p:grpSpPr>
            <p:sp>
              <p:nvSpPr>
                <p:cNvPr id="8346" name="Google Shape;8346;p72"/>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2"/>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2"/>
              <p:cNvGrpSpPr/>
              <p:nvPr/>
            </p:nvGrpSpPr>
            <p:grpSpPr>
              <a:xfrm>
                <a:off x="4159213" y="3279849"/>
                <a:ext cx="31405" cy="26945"/>
                <a:chOff x="4159213" y="3279849"/>
                <a:chExt cx="31405" cy="26945"/>
              </a:xfrm>
            </p:grpSpPr>
            <p:sp>
              <p:nvSpPr>
                <p:cNvPr id="8349" name="Google Shape;8349;p72"/>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2"/>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2"/>
              <p:cNvGrpSpPr/>
              <p:nvPr/>
            </p:nvGrpSpPr>
            <p:grpSpPr>
              <a:xfrm>
                <a:off x="4201550" y="3266502"/>
                <a:ext cx="31405" cy="26883"/>
                <a:chOff x="4201550" y="3266502"/>
                <a:chExt cx="31405" cy="26883"/>
              </a:xfrm>
            </p:grpSpPr>
            <p:sp>
              <p:nvSpPr>
                <p:cNvPr id="8352" name="Google Shape;8352;p72"/>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2"/>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72"/>
              <p:cNvGrpSpPr/>
              <p:nvPr/>
            </p:nvGrpSpPr>
            <p:grpSpPr>
              <a:xfrm>
                <a:off x="4201550" y="3338278"/>
                <a:ext cx="31405" cy="26930"/>
                <a:chOff x="4201550" y="3338278"/>
                <a:chExt cx="31405" cy="26930"/>
              </a:xfrm>
            </p:grpSpPr>
            <p:sp>
              <p:nvSpPr>
                <p:cNvPr id="8355" name="Google Shape;8355;p72"/>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2"/>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2"/>
              <p:cNvGrpSpPr/>
              <p:nvPr/>
            </p:nvGrpSpPr>
            <p:grpSpPr>
              <a:xfrm>
                <a:off x="4238272" y="3369132"/>
                <a:ext cx="31405" cy="27001"/>
                <a:chOff x="4238272" y="3369132"/>
                <a:chExt cx="31405" cy="27001"/>
              </a:xfrm>
            </p:grpSpPr>
            <p:sp>
              <p:nvSpPr>
                <p:cNvPr id="8358" name="Google Shape;8358;p72"/>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2"/>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0" name="Google Shape;8360;p72"/>
            <p:cNvGrpSpPr/>
            <p:nvPr/>
          </p:nvGrpSpPr>
          <p:grpSpPr>
            <a:xfrm>
              <a:off x="4068639" y="3200169"/>
              <a:ext cx="77643" cy="37272"/>
              <a:chOff x="4068639" y="3200169"/>
              <a:chExt cx="77643" cy="37272"/>
            </a:xfrm>
          </p:grpSpPr>
          <p:sp>
            <p:nvSpPr>
              <p:cNvPr id="8361" name="Google Shape;8361;p72"/>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2" name="Google Shape;8362;p72"/>
              <p:cNvGrpSpPr/>
              <p:nvPr/>
            </p:nvGrpSpPr>
            <p:grpSpPr>
              <a:xfrm>
                <a:off x="4114878" y="3200169"/>
                <a:ext cx="31405" cy="26993"/>
                <a:chOff x="4114878" y="3200169"/>
                <a:chExt cx="31405" cy="26993"/>
              </a:xfrm>
            </p:grpSpPr>
            <p:sp>
              <p:nvSpPr>
                <p:cNvPr id="8363" name="Google Shape;8363;p72"/>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2"/>
              <p:cNvGrpSpPr/>
              <p:nvPr/>
            </p:nvGrpSpPr>
            <p:grpSpPr>
              <a:xfrm>
                <a:off x="4068639" y="3210535"/>
                <a:ext cx="31499" cy="26906"/>
                <a:chOff x="4068639" y="3210535"/>
                <a:chExt cx="31499" cy="26906"/>
              </a:xfrm>
            </p:grpSpPr>
            <p:sp>
              <p:nvSpPr>
                <p:cNvPr id="8366" name="Google Shape;8366;p72"/>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2"/>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8" name="Google Shape;8368;p72"/>
            <p:cNvGrpSpPr/>
            <p:nvPr/>
          </p:nvGrpSpPr>
          <p:grpSpPr>
            <a:xfrm>
              <a:off x="3869702" y="3066935"/>
              <a:ext cx="382664" cy="190294"/>
              <a:chOff x="3869702" y="3066935"/>
              <a:chExt cx="382664" cy="190294"/>
            </a:xfrm>
          </p:grpSpPr>
          <p:grpSp>
            <p:nvGrpSpPr>
              <p:cNvPr id="8369" name="Google Shape;8369;p72"/>
              <p:cNvGrpSpPr/>
              <p:nvPr/>
            </p:nvGrpSpPr>
            <p:grpSpPr>
              <a:xfrm>
                <a:off x="3888633" y="3082351"/>
                <a:ext cx="351172" cy="160698"/>
                <a:chOff x="3888633" y="3082351"/>
                <a:chExt cx="351172" cy="160698"/>
              </a:xfrm>
            </p:grpSpPr>
            <p:sp>
              <p:nvSpPr>
                <p:cNvPr id="8370" name="Google Shape;8370;p72"/>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2"/>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2"/>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2"/>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2"/>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72"/>
              <p:cNvGrpSpPr/>
              <p:nvPr/>
            </p:nvGrpSpPr>
            <p:grpSpPr>
              <a:xfrm>
                <a:off x="4143703" y="3066935"/>
                <a:ext cx="37783" cy="32357"/>
                <a:chOff x="4143703" y="3066935"/>
                <a:chExt cx="37783" cy="32357"/>
              </a:xfrm>
            </p:grpSpPr>
            <p:sp>
              <p:nvSpPr>
                <p:cNvPr id="8377" name="Google Shape;8377;p72"/>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2"/>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72"/>
              <p:cNvGrpSpPr/>
              <p:nvPr/>
            </p:nvGrpSpPr>
            <p:grpSpPr>
              <a:xfrm>
                <a:off x="4044565" y="3103563"/>
                <a:ext cx="37783" cy="32451"/>
                <a:chOff x="4044565" y="3103563"/>
                <a:chExt cx="37783" cy="32451"/>
              </a:xfrm>
            </p:grpSpPr>
            <p:sp>
              <p:nvSpPr>
                <p:cNvPr id="8380" name="Google Shape;8380;p72"/>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2"/>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72"/>
              <p:cNvGrpSpPr/>
              <p:nvPr/>
            </p:nvGrpSpPr>
            <p:grpSpPr>
              <a:xfrm>
                <a:off x="4017454" y="3188237"/>
                <a:ext cx="37776" cy="32357"/>
                <a:chOff x="4017454" y="3188237"/>
                <a:chExt cx="37776" cy="32357"/>
              </a:xfrm>
            </p:grpSpPr>
            <p:sp>
              <p:nvSpPr>
                <p:cNvPr id="8383" name="Google Shape;8383;p72"/>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72"/>
              <p:cNvGrpSpPr/>
              <p:nvPr/>
            </p:nvGrpSpPr>
            <p:grpSpPr>
              <a:xfrm>
                <a:off x="3921548" y="3157509"/>
                <a:ext cx="37783" cy="32357"/>
                <a:chOff x="3921548" y="3157509"/>
                <a:chExt cx="37783" cy="32357"/>
              </a:xfrm>
            </p:grpSpPr>
            <p:sp>
              <p:nvSpPr>
                <p:cNvPr id="8386" name="Google Shape;8386;p72"/>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72"/>
              <p:cNvGrpSpPr/>
              <p:nvPr/>
            </p:nvGrpSpPr>
            <p:grpSpPr>
              <a:xfrm>
                <a:off x="3939056" y="3211620"/>
                <a:ext cx="37783" cy="32380"/>
                <a:chOff x="3939056" y="3211620"/>
                <a:chExt cx="37783" cy="32380"/>
              </a:xfrm>
            </p:grpSpPr>
            <p:sp>
              <p:nvSpPr>
                <p:cNvPr id="8389" name="Google Shape;8389;p72"/>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2"/>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72"/>
              <p:cNvGrpSpPr/>
              <p:nvPr/>
            </p:nvGrpSpPr>
            <p:grpSpPr>
              <a:xfrm>
                <a:off x="4176240" y="3136965"/>
                <a:ext cx="31405" cy="26930"/>
                <a:chOff x="4176240" y="3136965"/>
                <a:chExt cx="31405" cy="26930"/>
              </a:xfrm>
            </p:grpSpPr>
            <p:sp>
              <p:nvSpPr>
                <p:cNvPr id="8392" name="Google Shape;8392;p72"/>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2"/>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72"/>
              <p:cNvGrpSpPr/>
              <p:nvPr/>
            </p:nvGrpSpPr>
            <p:grpSpPr>
              <a:xfrm>
                <a:off x="4133148" y="3152593"/>
                <a:ext cx="31499" cy="27001"/>
                <a:chOff x="4133148" y="3152593"/>
                <a:chExt cx="31499" cy="27001"/>
              </a:xfrm>
            </p:grpSpPr>
            <p:sp>
              <p:nvSpPr>
                <p:cNvPr id="8395" name="Google Shape;8395;p72"/>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72"/>
              <p:cNvGrpSpPr/>
              <p:nvPr/>
            </p:nvGrpSpPr>
            <p:grpSpPr>
              <a:xfrm>
                <a:off x="4220866" y="3073534"/>
                <a:ext cx="31499" cy="26898"/>
                <a:chOff x="4220866" y="3073534"/>
                <a:chExt cx="31499" cy="26898"/>
              </a:xfrm>
            </p:grpSpPr>
            <p:sp>
              <p:nvSpPr>
                <p:cNvPr id="8398" name="Google Shape;8398;p72"/>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2"/>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72"/>
              <p:cNvGrpSpPr/>
              <p:nvPr/>
            </p:nvGrpSpPr>
            <p:grpSpPr>
              <a:xfrm>
                <a:off x="3869702" y="3230323"/>
                <a:ext cx="31499" cy="26906"/>
                <a:chOff x="3869702" y="3230323"/>
                <a:chExt cx="31499" cy="26906"/>
              </a:xfrm>
            </p:grpSpPr>
            <p:sp>
              <p:nvSpPr>
                <p:cNvPr id="8401" name="Google Shape;8401;p72"/>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3" name="Google Shape;8403;p72"/>
            <p:cNvGrpSpPr/>
            <p:nvPr/>
          </p:nvGrpSpPr>
          <p:grpSpPr>
            <a:xfrm>
              <a:off x="4271383" y="3065882"/>
              <a:ext cx="304556" cy="341663"/>
              <a:chOff x="4271383" y="3065882"/>
              <a:chExt cx="304556" cy="341663"/>
            </a:xfrm>
          </p:grpSpPr>
          <p:grpSp>
            <p:nvGrpSpPr>
              <p:cNvPr id="8404" name="Google Shape;8404;p72"/>
              <p:cNvGrpSpPr/>
              <p:nvPr/>
            </p:nvGrpSpPr>
            <p:grpSpPr>
              <a:xfrm>
                <a:off x="4293838" y="3078639"/>
                <a:ext cx="269353" cy="311973"/>
                <a:chOff x="4293838" y="3078639"/>
                <a:chExt cx="269353" cy="311973"/>
              </a:xfrm>
            </p:grpSpPr>
            <p:sp>
              <p:nvSpPr>
                <p:cNvPr id="8405" name="Google Shape;8405;p72"/>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2"/>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2"/>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2"/>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2"/>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2"/>
              <p:cNvGrpSpPr/>
              <p:nvPr/>
            </p:nvGrpSpPr>
            <p:grpSpPr>
              <a:xfrm>
                <a:off x="4538164" y="3342061"/>
                <a:ext cx="37776" cy="32380"/>
                <a:chOff x="4538164" y="3342061"/>
                <a:chExt cx="37776" cy="32380"/>
              </a:xfrm>
            </p:grpSpPr>
            <p:sp>
              <p:nvSpPr>
                <p:cNvPr id="8423" name="Google Shape;8423;p72"/>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72"/>
              <p:cNvGrpSpPr/>
              <p:nvPr/>
            </p:nvGrpSpPr>
            <p:grpSpPr>
              <a:xfrm>
                <a:off x="4271383" y="3194742"/>
                <a:ext cx="37783" cy="32420"/>
                <a:chOff x="4271383" y="3194742"/>
                <a:chExt cx="37783" cy="32420"/>
              </a:xfrm>
            </p:grpSpPr>
            <p:sp>
              <p:nvSpPr>
                <p:cNvPr id="8426" name="Google Shape;8426;p72"/>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72"/>
              <p:cNvGrpSpPr/>
              <p:nvPr/>
            </p:nvGrpSpPr>
            <p:grpSpPr>
              <a:xfrm>
                <a:off x="4284416" y="3084058"/>
                <a:ext cx="37783" cy="32357"/>
                <a:chOff x="4284416" y="3084058"/>
                <a:chExt cx="37783" cy="32357"/>
              </a:xfrm>
            </p:grpSpPr>
            <p:sp>
              <p:nvSpPr>
                <p:cNvPr id="8429" name="Google Shape;8429;p72"/>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2"/>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72"/>
              <p:cNvGrpSpPr/>
              <p:nvPr/>
            </p:nvGrpSpPr>
            <p:grpSpPr>
              <a:xfrm>
                <a:off x="4478697" y="3297561"/>
                <a:ext cx="37776" cy="32451"/>
                <a:chOff x="4478697" y="3297561"/>
                <a:chExt cx="37776" cy="32451"/>
              </a:xfrm>
            </p:grpSpPr>
            <p:sp>
              <p:nvSpPr>
                <p:cNvPr id="8432" name="Google Shape;8432;p72"/>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2"/>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72"/>
              <p:cNvGrpSpPr/>
              <p:nvPr/>
            </p:nvGrpSpPr>
            <p:grpSpPr>
              <a:xfrm>
                <a:off x="4411813" y="3331711"/>
                <a:ext cx="37776" cy="32451"/>
                <a:chOff x="4411813" y="3331711"/>
                <a:chExt cx="37776" cy="32451"/>
              </a:xfrm>
            </p:grpSpPr>
            <p:sp>
              <p:nvSpPr>
                <p:cNvPr id="8435" name="Google Shape;8435;p72"/>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2"/>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72"/>
              <p:cNvGrpSpPr/>
              <p:nvPr/>
            </p:nvGrpSpPr>
            <p:grpSpPr>
              <a:xfrm>
                <a:off x="4337984" y="3375188"/>
                <a:ext cx="37776" cy="32357"/>
                <a:chOff x="4337984" y="3375188"/>
                <a:chExt cx="37776" cy="32357"/>
              </a:xfrm>
            </p:grpSpPr>
            <p:sp>
              <p:nvSpPr>
                <p:cNvPr id="8438" name="Google Shape;8438;p72"/>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2"/>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2"/>
              <p:cNvGrpSpPr/>
              <p:nvPr/>
            </p:nvGrpSpPr>
            <p:grpSpPr>
              <a:xfrm>
                <a:off x="4494867" y="3090530"/>
                <a:ext cx="37878" cy="32451"/>
                <a:chOff x="4494867" y="3090530"/>
                <a:chExt cx="37878" cy="32451"/>
              </a:xfrm>
            </p:grpSpPr>
            <p:sp>
              <p:nvSpPr>
                <p:cNvPr id="8441" name="Google Shape;8441;p72"/>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2"/>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72"/>
              <p:cNvGrpSpPr/>
              <p:nvPr/>
            </p:nvGrpSpPr>
            <p:grpSpPr>
              <a:xfrm>
                <a:off x="4525124" y="3207774"/>
                <a:ext cx="37783" cy="32420"/>
                <a:chOff x="4525124" y="3207774"/>
                <a:chExt cx="37783" cy="32420"/>
              </a:xfrm>
            </p:grpSpPr>
            <p:sp>
              <p:nvSpPr>
                <p:cNvPr id="8444" name="Google Shape;8444;p72"/>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2"/>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72"/>
              <p:cNvGrpSpPr/>
              <p:nvPr/>
            </p:nvGrpSpPr>
            <p:grpSpPr>
              <a:xfrm>
                <a:off x="4440544" y="3176479"/>
                <a:ext cx="31499" cy="26898"/>
                <a:chOff x="4440544" y="3176479"/>
                <a:chExt cx="31499" cy="26898"/>
              </a:xfrm>
            </p:grpSpPr>
            <p:sp>
              <p:nvSpPr>
                <p:cNvPr id="8447" name="Google Shape;8447;p72"/>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72"/>
              <p:cNvGrpSpPr/>
              <p:nvPr/>
            </p:nvGrpSpPr>
            <p:grpSpPr>
              <a:xfrm>
                <a:off x="4350545" y="3156400"/>
                <a:ext cx="31405" cy="27001"/>
                <a:chOff x="4350545" y="3156400"/>
                <a:chExt cx="31405" cy="27001"/>
              </a:xfrm>
            </p:grpSpPr>
            <p:sp>
              <p:nvSpPr>
                <p:cNvPr id="8450" name="Google Shape;8450;p72"/>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2"/>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72"/>
              <p:cNvGrpSpPr/>
              <p:nvPr/>
            </p:nvGrpSpPr>
            <p:grpSpPr>
              <a:xfrm>
                <a:off x="4376703" y="3255058"/>
                <a:ext cx="31405" cy="27001"/>
                <a:chOff x="4376703" y="3255058"/>
                <a:chExt cx="31405" cy="27001"/>
              </a:xfrm>
            </p:grpSpPr>
            <p:sp>
              <p:nvSpPr>
                <p:cNvPr id="8453" name="Google Shape;8453;p72"/>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72"/>
              <p:cNvGrpSpPr/>
              <p:nvPr/>
            </p:nvGrpSpPr>
            <p:grpSpPr>
              <a:xfrm>
                <a:off x="4331322" y="3283656"/>
                <a:ext cx="31405" cy="26945"/>
                <a:chOff x="4331322" y="3283656"/>
                <a:chExt cx="31405" cy="26945"/>
              </a:xfrm>
            </p:grpSpPr>
            <p:sp>
              <p:nvSpPr>
                <p:cNvPr id="8456" name="Google Shape;8456;p72"/>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2"/>
              <p:cNvGrpSpPr/>
              <p:nvPr/>
            </p:nvGrpSpPr>
            <p:grpSpPr>
              <a:xfrm>
                <a:off x="4380510" y="3065882"/>
                <a:ext cx="31405" cy="26938"/>
                <a:chOff x="4380510" y="3065882"/>
                <a:chExt cx="31405" cy="26938"/>
              </a:xfrm>
            </p:grpSpPr>
            <p:sp>
              <p:nvSpPr>
                <p:cNvPr id="8459" name="Google Shape;8459;p72"/>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2"/>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1" name="Google Shape;8461;p72"/>
            <p:cNvGrpSpPr/>
            <p:nvPr/>
          </p:nvGrpSpPr>
          <p:grpSpPr>
            <a:xfrm>
              <a:off x="4558998" y="3188237"/>
              <a:ext cx="1280131" cy="1052746"/>
              <a:chOff x="4558998" y="3188237"/>
              <a:chExt cx="1280131" cy="1052746"/>
            </a:xfrm>
          </p:grpSpPr>
          <p:sp>
            <p:nvSpPr>
              <p:cNvPr id="8462" name="Google Shape;8462;p72"/>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3" name="Google Shape;8463;p72"/>
              <p:cNvGrpSpPr/>
              <p:nvPr/>
            </p:nvGrpSpPr>
            <p:grpSpPr>
              <a:xfrm>
                <a:off x="4579164" y="3203653"/>
                <a:ext cx="1244833" cy="1020397"/>
                <a:chOff x="4579164" y="3203653"/>
                <a:chExt cx="1244833" cy="1020397"/>
              </a:xfrm>
            </p:grpSpPr>
            <p:sp>
              <p:nvSpPr>
                <p:cNvPr id="8464" name="Google Shape;8464;p72"/>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6" name="Google Shape;8466;p72"/>
                <p:cNvGrpSpPr/>
                <p:nvPr/>
              </p:nvGrpSpPr>
              <p:grpSpPr>
                <a:xfrm>
                  <a:off x="4579164" y="3203653"/>
                  <a:ext cx="1244833" cy="1020397"/>
                  <a:chOff x="4579164" y="3203653"/>
                  <a:chExt cx="1244833" cy="1020397"/>
                </a:xfrm>
              </p:grpSpPr>
              <p:sp>
                <p:nvSpPr>
                  <p:cNvPr id="8467" name="Google Shape;8467;p72"/>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9" name="Google Shape;8469;p72"/>
                  <p:cNvGrpSpPr/>
                  <p:nvPr/>
                </p:nvGrpSpPr>
                <p:grpSpPr>
                  <a:xfrm>
                    <a:off x="4579164" y="3203653"/>
                    <a:ext cx="1244833" cy="1020397"/>
                    <a:chOff x="4579164" y="3203653"/>
                    <a:chExt cx="1244833" cy="1020397"/>
                  </a:xfrm>
                </p:grpSpPr>
                <p:sp>
                  <p:nvSpPr>
                    <p:cNvPr id="8470" name="Google Shape;8470;p72"/>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8" name="Google Shape;8478;p72"/>
                    <p:cNvGrpSpPr/>
                    <p:nvPr/>
                  </p:nvGrpSpPr>
                  <p:grpSpPr>
                    <a:xfrm>
                      <a:off x="4579164" y="3203653"/>
                      <a:ext cx="1244833" cy="1020397"/>
                      <a:chOff x="4579164" y="3203653"/>
                      <a:chExt cx="1244833" cy="1020397"/>
                    </a:xfrm>
                  </p:grpSpPr>
                  <p:sp>
                    <p:nvSpPr>
                      <p:cNvPr id="8479" name="Google Shape;8479;p72"/>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2"/>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2"/>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2"/>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2"/>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2"/>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2"/>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3" name="Google Shape;8493;p72"/>
                      <p:cNvGrpSpPr/>
                      <p:nvPr/>
                    </p:nvGrpSpPr>
                    <p:grpSpPr>
                      <a:xfrm>
                        <a:off x="4579164" y="3203653"/>
                        <a:ext cx="1244833" cy="1020397"/>
                        <a:chOff x="4579164" y="3203653"/>
                        <a:chExt cx="1244833" cy="1020397"/>
                      </a:xfrm>
                    </p:grpSpPr>
                    <p:sp>
                      <p:nvSpPr>
                        <p:cNvPr id="8494" name="Google Shape;8494;p72"/>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2"/>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2"/>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2"/>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2"/>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2"/>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2"/>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2"/>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2"/>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2"/>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2"/>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2"/>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2"/>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2"/>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2"/>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2"/>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2"/>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2"/>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2"/>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2"/>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8" name="Google Shape;8518;p72"/>
                        <p:cNvGrpSpPr/>
                        <p:nvPr/>
                      </p:nvGrpSpPr>
                      <p:grpSpPr>
                        <a:xfrm>
                          <a:off x="4579164" y="3203653"/>
                          <a:ext cx="1244833" cy="1020397"/>
                          <a:chOff x="4579164" y="3203653"/>
                          <a:chExt cx="1244833" cy="1020397"/>
                        </a:xfrm>
                      </p:grpSpPr>
                      <p:sp>
                        <p:nvSpPr>
                          <p:cNvPr id="8519" name="Google Shape;8519;p72"/>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0" name="Google Shape;8520;p72"/>
                          <p:cNvGrpSpPr/>
                          <p:nvPr/>
                        </p:nvGrpSpPr>
                        <p:grpSpPr>
                          <a:xfrm>
                            <a:off x="4579164" y="3203653"/>
                            <a:ext cx="1244833" cy="1020397"/>
                            <a:chOff x="4579164" y="3203653"/>
                            <a:chExt cx="1244833" cy="1020397"/>
                          </a:xfrm>
                        </p:grpSpPr>
                        <p:sp>
                          <p:nvSpPr>
                            <p:cNvPr id="8521" name="Google Shape;8521;p72"/>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2"/>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8" name="Google Shape;8528;p72"/>
                            <p:cNvGrpSpPr/>
                            <p:nvPr/>
                          </p:nvGrpSpPr>
                          <p:grpSpPr>
                            <a:xfrm>
                              <a:off x="4579164" y="3203653"/>
                              <a:ext cx="1244833" cy="1020397"/>
                              <a:chOff x="4579164" y="3203653"/>
                              <a:chExt cx="1244833" cy="1020397"/>
                            </a:xfrm>
                          </p:grpSpPr>
                          <p:sp>
                            <p:nvSpPr>
                              <p:cNvPr id="8529" name="Google Shape;8529;p72"/>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2"/>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2"/>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2"/>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2" name="Google Shape;8542;p72"/>
                              <p:cNvGrpSpPr/>
                              <p:nvPr/>
                            </p:nvGrpSpPr>
                            <p:grpSpPr>
                              <a:xfrm>
                                <a:off x="4579164" y="3203653"/>
                                <a:ext cx="1244833" cy="1020397"/>
                                <a:chOff x="4579164" y="3203653"/>
                                <a:chExt cx="1244833" cy="1020397"/>
                              </a:xfrm>
                            </p:grpSpPr>
                            <p:sp>
                              <p:nvSpPr>
                                <p:cNvPr id="8543" name="Google Shape;8543;p72"/>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2"/>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2"/>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2"/>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2"/>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2"/>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0" name="Google Shape;8550;p72"/>
                                <p:cNvGrpSpPr/>
                                <p:nvPr/>
                              </p:nvGrpSpPr>
                              <p:grpSpPr>
                                <a:xfrm>
                                  <a:off x="4579164" y="3203653"/>
                                  <a:ext cx="1244833" cy="1020397"/>
                                  <a:chOff x="4579164" y="3203653"/>
                                  <a:chExt cx="1244833" cy="1020397"/>
                                </a:xfrm>
                              </p:grpSpPr>
                              <p:sp>
                                <p:nvSpPr>
                                  <p:cNvPr id="8551" name="Google Shape;8551;p72"/>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2"/>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2"/>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2"/>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2"/>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6" name="Google Shape;8556;p72"/>
                                  <p:cNvGrpSpPr/>
                                  <p:nvPr/>
                                </p:nvGrpSpPr>
                                <p:grpSpPr>
                                  <a:xfrm>
                                    <a:off x="4579164" y="3203653"/>
                                    <a:ext cx="1244833" cy="1020397"/>
                                    <a:chOff x="4579164" y="3203653"/>
                                    <a:chExt cx="1244833" cy="1020397"/>
                                  </a:xfrm>
                                </p:grpSpPr>
                                <p:sp>
                                  <p:nvSpPr>
                                    <p:cNvPr id="8557" name="Google Shape;8557;p72"/>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2"/>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2"/>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561" name="Google Shape;8561;p72"/>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64" name="Google Shape;8564;p72"/>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565" name="Google Shape;8565;p72"/>
              <p:cNvGrpSpPr/>
              <p:nvPr/>
            </p:nvGrpSpPr>
            <p:grpSpPr>
              <a:xfrm>
                <a:off x="4595437" y="3598775"/>
                <a:ext cx="37776" cy="32451"/>
                <a:chOff x="4595437" y="3598775"/>
                <a:chExt cx="37776" cy="32451"/>
              </a:xfrm>
            </p:grpSpPr>
            <p:sp>
              <p:nvSpPr>
                <p:cNvPr id="8566" name="Google Shape;8566;p72"/>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2"/>
              <p:cNvGrpSpPr/>
              <p:nvPr/>
            </p:nvGrpSpPr>
            <p:grpSpPr>
              <a:xfrm>
                <a:off x="4641864" y="3524443"/>
                <a:ext cx="37776" cy="32380"/>
                <a:chOff x="4641864" y="3524443"/>
                <a:chExt cx="37776" cy="32380"/>
              </a:xfrm>
            </p:grpSpPr>
            <p:sp>
              <p:nvSpPr>
                <p:cNvPr id="8569" name="Google Shape;8569;p72"/>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72"/>
              <p:cNvGrpSpPr/>
              <p:nvPr/>
            </p:nvGrpSpPr>
            <p:grpSpPr>
              <a:xfrm>
                <a:off x="4648431" y="3893901"/>
                <a:ext cx="37776" cy="32357"/>
                <a:chOff x="4648431" y="3893901"/>
                <a:chExt cx="37776" cy="32357"/>
              </a:xfrm>
            </p:grpSpPr>
            <p:sp>
              <p:nvSpPr>
                <p:cNvPr id="8572" name="Google Shape;8572;p72"/>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2"/>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72"/>
              <p:cNvGrpSpPr/>
              <p:nvPr/>
            </p:nvGrpSpPr>
            <p:grpSpPr>
              <a:xfrm>
                <a:off x="4567752" y="3722908"/>
                <a:ext cx="37870" cy="32380"/>
                <a:chOff x="4567752" y="3722908"/>
                <a:chExt cx="37870" cy="32380"/>
              </a:xfrm>
            </p:grpSpPr>
            <p:sp>
              <p:nvSpPr>
                <p:cNvPr id="8575" name="Google Shape;8575;p72"/>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2"/>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72"/>
              <p:cNvGrpSpPr/>
              <p:nvPr/>
            </p:nvGrpSpPr>
            <p:grpSpPr>
              <a:xfrm>
                <a:off x="4617506" y="3652052"/>
                <a:ext cx="37783" cy="32357"/>
                <a:chOff x="4617506" y="3652052"/>
                <a:chExt cx="37783" cy="32357"/>
              </a:xfrm>
            </p:grpSpPr>
            <p:sp>
              <p:nvSpPr>
                <p:cNvPr id="8578" name="Google Shape;8578;p72"/>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2"/>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0" name="Google Shape;8580;p72"/>
              <p:cNvGrpSpPr/>
              <p:nvPr/>
            </p:nvGrpSpPr>
            <p:grpSpPr>
              <a:xfrm>
                <a:off x="4739005" y="3554149"/>
                <a:ext cx="37870" cy="32357"/>
                <a:chOff x="4739005" y="3554149"/>
                <a:chExt cx="37870" cy="32357"/>
              </a:xfrm>
            </p:grpSpPr>
            <p:sp>
              <p:nvSpPr>
                <p:cNvPr id="8581" name="Google Shape;8581;p72"/>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2"/>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72"/>
              <p:cNvGrpSpPr/>
              <p:nvPr/>
            </p:nvGrpSpPr>
            <p:grpSpPr>
              <a:xfrm>
                <a:off x="4806557" y="3630258"/>
                <a:ext cx="37776" cy="32364"/>
                <a:chOff x="4806557" y="3630258"/>
                <a:chExt cx="37776" cy="32364"/>
              </a:xfrm>
            </p:grpSpPr>
            <p:sp>
              <p:nvSpPr>
                <p:cNvPr id="8584" name="Google Shape;8584;p72"/>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72"/>
              <p:cNvGrpSpPr/>
              <p:nvPr/>
            </p:nvGrpSpPr>
            <p:grpSpPr>
              <a:xfrm>
                <a:off x="4737007" y="4004357"/>
                <a:ext cx="37870" cy="32357"/>
                <a:chOff x="4737007" y="4004357"/>
                <a:chExt cx="37870" cy="32357"/>
              </a:xfrm>
            </p:grpSpPr>
            <p:sp>
              <p:nvSpPr>
                <p:cNvPr id="8587" name="Google Shape;8587;p72"/>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2"/>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2"/>
              <p:cNvGrpSpPr/>
              <p:nvPr/>
            </p:nvGrpSpPr>
            <p:grpSpPr>
              <a:xfrm>
                <a:off x="4773634" y="4208627"/>
                <a:ext cx="37776" cy="32357"/>
                <a:chOff x="4773634" y="4208627"/>
                <a:chExt cx="37776" cy="32357"/>
              </a:xfrm>
            </p:grpSpPr>
            <p:sp>
              <p:nvSpPr>
                <p:cNvPr id="8590" name="Google Shape;8590;p72"/>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72"/>
              <p:cNvGrpSpPr/>
              <p:nvPr/>
            </p:nvGrpSpPr>
            <p:grpSpPr>
              <a:xfrm>
                <a:off x="4888282" y="4074764"/>
                <a:ext cx="37776" cy="32451"/>
                <a:chOff x="4888282" y="4074764"/>
                <a:chExt cx="37776" cy="32451"/>
              </a:xfrm>
            </p:grpSpPr>
            <p:sp>
              <p:nvSpPr>
                <p:cNvPr id="8593" name="Google Shape;8593;p72"/>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72"/>
              <p:cNvGrpSpPr/>
              <p:nvPr/>
            </p:nvGrpSpPr>
            <p:grpSpPr>
              <a:xfrm>
                <a:off x="4901315" y="3804271"/>
                <a:ext cx="37776" cy="32364"/>
                <a:chOff x="4901315" y="3804271"/>
                <a:chExt cx="37776" cy="32364"/>
              </a:xfrm>
            </p:grpSpPr>
            <p:sp>
              <p:nvSpPr>
                <p:cNvPr id="8596" name="Google Shape;8596;p72"/>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72"/>
              <p:cNvGrpSpPr/>
              <p:nvPr/>
            </p:nvGrpSpPr>
            <p:grpSpPr>
              <a:xfrm>
                <a:off x="4866394" y="3715035"/>
                <a:ext cx="37846" cy="32357"/>
                <a:chOff x="4866394" y="3715035"/>
                <a:chExt cx="37846" cy="32357"/>
              </a:xfrm>
            </p:grpSpPr>
            <p:sp>
              <p:nvSpPr>
                <p:cNvPr id="8599" name="Google Shape;8599;p72"/>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72"/>
              <p:cNvGrpSpPr/>
              <p:nvPr/>
            </p:nvGrpSpPr>
            <p:grpSpPr>
              <a:xfrm>
                <a:off x="4979233" y="3839798"/>
                <a:ext cx="37878" cy="32420"/>
                <a:chOff x="4979233" y="3839798"/>
                <a:chExt cx="37878" cy="32420"/>
              </a:xfrm>
            </p:grpSpPr>
            <p:sp>
              <p:nvSpPr>
                <p:cNvPr id="8602" name="Google Shape;8602;p72"/>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2"/>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72"/>
              <p:cNvGrpSpPr/>
              <p:nvPr/>
            </p:nvGrpSpPr>
            <p:grpSpPr>
              <a:xfrm>
                <a:off x="4790662" y="3679147"/>
                <a:ext cx="37783" cy="32380"/>
                <a:chOff x="4790662" y="3679147"/>
                <a:chExt cx="37783" cy="32380"/>
              </a:xfrm>
            </p:grpSpPr>
            <p:sp>
              <p:nvSpPr>
                <p:cNvPr id="8605" name="Google Shape;8605;p72"/>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2"/>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72"/>
              <p:cNvGrpSpPr/>
              <p:nvPr/>
            </p:nvGrpSpPr>
            <p:grpSpPr>
              <a:xfrm>
                <a:off x="4857263" y="3557861"/>
                <a:ext cx="37776" cy="32357"/>
                <a:chOff x="4857263" y="3557861"/>
                <a:chExt cx="37776" cy="32357"/>
              </a:xfrm>
            </p:grpSpPr>
            <p:sp>
              <p:nvSpPr>
                <p:cNvPr id="8608" name="Google Shape;8608;p72"/>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72"/>
              <p:cNvGrpSpPr/>
              <p:nvPr/>
            </p:nvGrpSpPr>
            <p:grpSpPr>
              <a:xfrm>
                <a:off x="4883902" y="3648033"/>
                <a:ext cx="37783" cy="32380"/>
                <a:chOff x="4883902" y="3648033"/>
                <a:chExt cx="37783" cy="32380"/>
              </a:xfrm>
            </p:grpSpPr>
            <p:sp>
              <p:nvSpPr>
                <p:cNvPr id="8611" name="Google Shape;8611;p72"/>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2"/>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72"/>
              <p:cNvGrpSpPr/>
              <p:nvPr/>
            </p:nvGrpSpPr>
            <p:grpSpPr>
              <a:xfrm>
                <a:off x="4907780" y="3347220"/>
                <a:ext cx="37878" cy="32357"/>
                <a:chOff x="4907780" y="3347220"/>
                <a:chExt cx="37878" cy="32357"/>
              </a:xfrm>
            </p:grpSpPr>
            <p:sp>
              <p:nvSpPr>
                <p:cNvPr id="8614" name="Google Shape;8614;p72"/>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2"/>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72"/>
              <p:cNvGrpSpPr/>
              <p:nvPr/>
            </p:nvGrpSpPr>
            <p:grpSpPr>
              <a:xfrm>
                <a:off x="5065048" y="3738150"/>
                <a:ext cx="37783" cy="32364"/>
                <a:chOff x="5065048" y="3738150"/>
                <a:chExt cx="37783" cy="32364"/>
              </a:xfrm>
            </p:grpSpPr>
            <p:sp>
              <p:nvSpPr>
                <p:cNvPr id="8617" name="Google Shape;8617;p72"/>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2"/>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72"/>
              <p:cNvGrpSpPr/>
              <p:nvPr/>
            </p:nvGrpSpPr>
            <p:grpSpPr>
              <a:xfrm>
                <a:off x="5071616" y="3284615"/>
                <a:ext cx="37783" cy="32357"/>
                <a:chOff x="5071616" y="3284615"/>
                <a:chExt cx="37783" cy="32357"/>
              </a:xfrm>
            </p:grpSpPr>
            <p:sp>
              <p:nvSpPr>
                <p:cNvPr id="8620" name="Google Shape;8620;p72"/>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72"/>
              <p:cNvGrpSpPr/>
              <p:nvPr/>
            </p:nvGrpSpPr>
            <p:grpSpPr>
              <a:xfrm>
                <a:off x="5389291" y="3759921"/>
                <a:ext cx="37783" cy="32380"/>
                <a:chOff x="5389291" y="3759921"/>
                <a:chExt cx="37783" cy="32380"/>
              </a:xfrm>
            </p:grpSpPr>
            <p:sp>
              <p:nvSpPr>
                <p:cNvPr id="8623" name="Google Shape;8623;p72"/>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2"/>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72"/>
              <p:cNvGrpSpPr/>
              <p:nvPr/>
            </p:nvGrpSpPr>
            <p:grpSpPr>
              <a:xfrm>
                <a:off x="5431534" y="3632932"/>
                <a:ext cx="37878" cy="32451"/>
                <a:chOff x="5431534" y="3632932"/>
                <a:chExt cx="37878" cy="32451"/>
              </a:xfrm>
            </p:grpSpPr>
            <p:sp>
              <p:nvSpPr>
                <p:cNvPr id="8626" name="Google Shape;8626;p72"/>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72"/>
              <p:cNvGrpSpPr/>
              <p:nvPr/>
            </p:nvGrpSpPr>
            <p:grpSpPr>
              <a:xfrm>
                <a:off x="5540755" y="3544829"/>
                <a:ext cx="37783" cy="32357"/>
                <a:chOff x="5540755" y="3544829"/>
                <a:chExt cx="37783" cy="32357"/>
              </a:xfrm>
            </p:grpSpPr>
            <p:sp>
              <p:nvSpPr>
                <p:cNvPr id="8629" name="Google Shape;8629;p72"/>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2"/>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72"/>
              <p:cNvGrpSpPr/>
              <p:nvPr/>
            </p:nvGrpSpPr>
            <p:grpSpPr>
              <a:xfrm>
                <a:off x="5579293" y="3412107"/>
                <a:ext cx="37776" cy="32357"/>
                <a:chOff x="5579293" y="3412107"/>
                <a:chExt cx="37776" cy="32357"/>
              </a:xfrm>
            </p:grpSpPr>
            <p:sp>
              <p:nvSpPr>
                <p:cNvPr id="8632" name="Google Shape;8632;p72"/>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72"/>
              <p:cNvGrpSpPr/>
              <p:nvPr/>
            </p:nvGrpSpPr>
            <p:grpSpPr>
              <a:xfrm>
                <a:off x="5801346" y="3284615"/>
                <a:ext cx="37783" cy="32357"/>
                <a:chOff x="5801346" y="3284615"/>
                <a:chExt cx="37783" cy="32357"/>
              </a:xfrm>
            </p:grpSpPr>
            <p:sp>
              <p:nvSpPr>
                <p:cNvPr id="8635" name="Google Shape;8635;p72"/>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2"/>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72"/>
              <p:cNvGrpSpPr/>
              <p:nvPr/>
            </p:nvGrpSpPr>
            <p:grpSpPr>
              <a:xfrm>
                <a:off x="5763578" y="3399067"/>
                <a:ext cx="37776" cy="32364"/>
                <a:chOff x="5763578" y="3399067"/>
                <a:chExt cx="37776" cy="32364"/>
              </a:xfrm>
            </p:grpSpPr>
            <p:sp>
              <p:nvSpPr>
                <p:cNvPr id="8638" name="Google Shape;8638;p72"/>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2"/>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72"/>
              <p:cNvGrpSpPr/>
              <p:nvPr/>
            </p:nvGrpSpPr>
            <p:grpSpPr>
              <a:xfrm>
                <a:off x="5395858" y="3230952"/>
                <a:ext cx="37776" cy="32364"/>
                <a:chOff x="5395858" y="3230952"/>
                <a:chExt cx="37776" cy="32364"/>
              </a:xfrm>
            </p:grpSpPr>
            <p:sp>
              <p:nvSpPr>
                <p:cNvPr id="8641" name="Google Shape;8641;p72"/>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2"/>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72"/>
              <p:cNvGrpSpPr/>
              <p:nvPr/>
            </p:nvGrpSpPr>
            <p:grpSpPr>
              <a:xfrm>
                <a:off x="5264088" y="3188237"/>
                <a:ext cx="37776" cy="32357"/>
                <a:chOff x="5264088" y="3188237"/>
                <a:chExt cx="37776" cy="32357"/>
              </a:xfrm>
            </p:grpSpPr>
            <p:sp>
              <p:nvSpPr>
                <p:cNvPr id="8644" name="Google Shape;8644;p72"/>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2"/>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72"/>
              <p:cNvGrpSpPr/>
              <p:nvPr/>
            </p:nvGrpSpPr>
            <p:grpSpPr>
              <a:xfrm>
                <a:off x="5585758" y="3237425"/>
                <a:ext cx="37878" cy="32357"/>
                <a:chOff x="5585758" y="3237425"/>
                <a:chExt cx="37878" cy="32357"/>
              </a:xfrm>
            </p:grpSpPr>
            <p:sp>
              <p:nvSpPr>
                <p:cNvPr id="8647" name="Google Shape;8647;p72"/>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72"/>
              <p:cNvGrpSpPr/>
              <p:nvPr/>
            </p:nvGrpSpPr>
            <p:grpSpPr>
              <a:xfrm>
                <a:off x="4874196" y="3291088"/>
                <a:ext cx="37878" cy="32451"/>
                <a:chOff x="4874196" y="3291088"/>
                <a:chExt cx="37878" cy="32451"/>
              </a:xfrm>
            </p:grpSpPr>
            <p:sp>
              <p:nvSpPr>
                <p:cNvPr id="8650" name="Google Shape;8650;p72"/>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2"/>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2" name="Google Shape;8652;p72"/>
              <p:cNvGrpSpPr/>
              <p:nvPr/>
            </p:nvGrpSpPr>
            <p:grpSpPr>
              <a:xfrm>
                <a:off x="5197770" y="3785466"/>
                <a:ext cx="37783" cy="32427"/>
                <a:chOff x="5197770" y="3785466"/>
                <a:chExt cx="37783" cy="32427"/>
              </a:xfrm>
            </p:grpSpPr>
            <p:sp>
              <p:nvSpPr>
                <p:cNvPr id="8653" name="Google Shape;8653;p72"/>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2"/>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72"/>
              <p:cNvGrpSpPr/>
              <p:nvPr/>
            </p:nvGrpSpPr>
            <p:grpSpPr>
              <a:xfrm>
                <a:off x="5177699" y="3492117"/>
                <a:ext cx="37776" cy="32357"/>
                <a:chOff x="5177699" y="3492117"/>
                <a:chExt cx="37776" cy="32357"/>
              </a:xfrm>
            </p:grpSpPr>
            <p:sp>
              <p:nvSpPr>
                <p:cNvPr id="8656" name="Google Shape;8656;p72"/>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2"/>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72"/>
              <p:cNvGrpSpPr/>
              <p:nvPr/>
            </p:nvGrpSpPr>
            <p:grpSpPr>
              <a:xfrm>
                <a:off x="5349431" y="3622346"/>
                <a:ext cx="37870" cy="32380"/>
                <a:chOff x="5349431" y="3622346"/>
                <a:chExt cx="37870" cy="32380"/>
              </a:xfrm>
            </p:grpSpPr>
            <p:sp>
              <p:nvSpPr>
                <p:cNvPr id="8659" name="Google Shape;8659;p72"/>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72"/>
              <p:cNvGrpSpPr/>
              <p:nvPr/>
            </p:nvGrpSpPr>
            <p:grpSpPr>
              <a:xfrm>
                <a:off x="5068855" y="3563980"/>
                <a:ext cx="53954" cy="46223"/>
                <a:chOff x="5068855" y="3563980"/>
                <a:chExt cx="53954" cy="46223"/>
              </a:xfrm>
            </p:grpSpPr>
            <p:sp>
              <p:nvSpPr>
                <p:cNvPr id="8662" name="Google Shape;8662;p72"/>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2"/>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72"/>
              <p:cNvGrpSpPr/>
              <p:nvPr/>
            </p:nvGrpSpPr>
            <p:grpSpPr>
              <a:xfrm>
                <a:off x="5037654" y="3392507"/>
                <a:ext cx="37870" cy="32451"/>
                <a:chOff x="5037654" y="3392507"/>
                <a:chExt cx="37870" cy="32451"/>
              </a:xfrm>
            </p:grpSpPr>
            <p:sp>
              <p:nvSpPr>
                <p:cNvPr id="8665" name="Google Shape;8665;p72"/>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72"/>
              <p:cNvGrpSpPr/>
              <p:nvPr/>
            </p:nvGrpSpPr>
            <p:grpSpPr>
              <a:xfrm>
                <a:off x="5456560" y="3368629"/>
                <a:ext cx="37870" cy="32451"/>
                <a:chOff x="5456560" y="3368629"/>
                <a:chExt cx="37870" cy="32451"/>
              </a:xfrm>
            </p:grpSpPr>
            <p:sp>
              <p:nvSpPr>
                <p:cNvPr id="8668" name="Google Shape;8668;p72"/>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2"/>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72"/>
              <p:cNvGrpSpPr/>
              <p:nvPr/>
            </p:nvGrpSpPr>
            <p:grpSpPr>
              <a:xfrm>
                <a:off x="4755749" y="3501516"/>
                <a:ext cx="46246" cy="39608"/>
                <a:chOff x="4755749" y="3501516"/>
                <a:chExt cx="46246" cy="39608"/>
              </a:xfrm>
            </p:grpSpPr>
            <p:sp>
              <p:nvSpPr>
                <p:cNvPr id="8671" name="Google Shape;8671;p72"/>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2"/>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72"/>
              <p:cNvGrpSpPr/>
              <p:nvPr/>
            </p:nvGrpSpPr>
            <p:grpSpPr>
              <a:xfrm>
                <a:off x="4681346" y="3485582"/>
                <a:ext cx="37783" cy="32427"/>
                <a:chOff x="4681346" y="3485582"/>
                <a:chExt cx="37783" cy="32427"/>
              </a:xfrm>
            </p:grpSpPr>
            <p:sp>
              <p:nvSpPr>
                <p:cNvPr id="8674" name="Google Shape;8674;p72"/>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72"/>
              <p:cNvGrpSpPr/>
              <p:nvPr/>
            </p:nvGrpSpPr>
            <p:grpSpPr>
              <a:xfrm>
                <a:off x="4767067" y="3291088"/>
                <a:ext cx="37878" cy="32451"/>
                <a:chOff x="4767067" y="3291088"/>
                <a:chExt cx="37878" cy="32451"/>
              </a:xfrm>
            </p:grpSpPr>
            <p:sp>
              <p:nvSpPr>
                <p:cNvPr id="8677" name="Google Shape;8677;p72"/>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72"/>
              <p:cNvGrpSpPr/>
              <p:nvPr/>
            </p:nvGrpSpPr>
            <p:grpSpPr>
              <a:xfrm>
                <a:off x="4687819" y="3405539"/>
                <a:ext cx="37776" cy="32451"/>
                <a:chOff x="4687819" y="3405539"/>
                <a:chExt cx="37776" cy="32451"/>
              </a:xfrm>
            </p:grpSpPr>
            <p:sp>
              <p:nvSpPr>
                <p:cNvPr id="8680" name="Google Shape;8680;p72"/>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72"/>
              <p:cNvGrpSpPr/>
              <p:nvPr/>
            </p:nvGrpSpPr>
            <p:grpSpPr>
              <a:xfrm>
                <a:off x="4923101" y="3444809"/>
                <a:ext cx="52813" cy="45318"/>
                <a:chOff x="4923101" y="3444809"/>
                <a:chExt cx="52813" cy="45318"/>
              </a:xfrm>
            </p:grpSpPr>
            <p:sp>
              <p:nvSpPr>
                <p:cNvPr id="8683" name="Google Shape;8683;p72"/>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2"/>
              <p:cNvGrpSpPr/>
              <p:nvPr/>
            </p:nvGrpSpPr>
            <p:grpSpPr>
              <a:xfrm>
                <a:off x="4846040" y="3654750"/>
                <a:ext cx="31405" cy="26993"/>
                <a:chOff x="4846040" y="3654750"/>
                <a:chExt cx="31405" cy="26993"/>
              </a:xfrm>
            </p:grpSpPr>
            <p:sp>
              <p:nvSpPr>
                <p:cNvPr id="8686" name="Google Shape;8686;p72"/>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72"/>
              <p:cNvGrpSpPr/>
              <p:nvPr/>
            </p:nvGrpSpPr>
            <p:grpSpPr>
              <a:xfrm>
                <a:off x="4925673" y="3691700"/>
                <a:ext cx="40253" cy="34472"/>
                <a:chOff x="4925673" y="3691700"/>
                <a:chExt cx="40253" cy="34472"/>
              </a:xfrm>
            </p:grpSpPr>
            <p:sp>
              <p:nvSpPr>
                <p:cNvPr id="8689" name="Google Shape;8689;p72"/>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72"/>
              <p:cNvGrpSpPr/>
              <p:nvPr/>
            </p:nvGrpSpPr>
            <p:grpSpPr>
              <a:xfrm>
                <a:off x="4894653" y="3740848"/>
                <a:ext cx="31405" cy="26906"/>
                <a:chOff x="4894653" y="3740848"/>
                <a:chExt cx="31405" cy="26906"/>
              </a:xfrm>
            </p:grpSpPr>
            <p:sp>
              <p:nvSpPr>
                <p:cNvPr id="8692" name="Google Shape;8692;p72"/>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72"/>
              <p:cNvGrpSpPr/>
              <p:nvPr/>
            </p:nvGrpSpPr>
            <p:grpSpPr>
              <a:xfrm>
                <a:off x="4962300" y="3696348"/>
                <a:ext cx="38255" cy="32773"/>
                <a:chOff x="4962300" y="3696348"/>
                <a:chExt cx="38255" cy="32773"/>
              </a:xfrm>
            </p:grpSpPr>
            <p:sp>
              <p:nvSpPr>
                <p:cNvPr id="8695" name="Google Shape;8695;p72"/>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72"/>
              <p:cNvGrpSpPr/>
              <p:nvPr/>
            </p:nvGrpSpPr>
            <p:grpSpPr>
              <a:xfrm>
                <a:off x="4980185" y="3743349"/>
                <a:ext cx="31499" cy="26969"/>
                <a:chOff x="4980185" y="3743349"/>
                <a:chExt cx="31499" cy="26969"/>
              </a:xfrm>
            </p:grpSpPr>
            <p:sp>
              <p:nvSpPr>
                <p:cNvPr id="8698" name="Google Shape;8698;p72"/>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72"/>
              <p:cNvGrpSpPr/>
              <p:nvPr/>
            </p:nvGrpSpPr>
            <p:grpSpPr>
              <a:xfrm>
                <a:off x="5013768" y="3734312"/>
                <a:ext cx="31499" cy="26969"/>
                <a:chOff x="5013768" y="3734312"/>
                <a:chExt cx="31499" cy="26969"/>
              </a:xfrm>
            </p:grpSpPr>
            <p:sp>
              <p:nvSpPr>
                <p:cNvPr id="8701" name="Google Shape;8701;p72"/>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72"/>
              <p:cNvGrpSpPr/>
              <p:nvPr/>
            </p:nvGrpSpPr>
            <p:grpSpPr>
              <a:xfrm>
                <a:off x="5036703" y="3764545"/>
                <a:ext cx="31499" cy="26898"/>
                <a:chOff x="5036703" y="3764545"/>
                <a:chExt cx="31499" cy="26898"/>
              </a:xfrm>
            </p:grpSpPr>
            <p:sp>
              <p:nvSpPr>
                <p:cNvPr id="8704" name="Google Shape;8704;p72"/>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72"/>
              <p:cNvGrpSpPr/>
              <p:nvPr/>
            </p:nvGrpSpPr>
            <p:grpSpPr>
              <a:xfrm>
                <a:off x="4953546" y="3768352"/>
                <a:ext cx="31405" cy="26898"/>
                <a:chOff x="4953546" y="3768352"/>
                <a:chExt cx="31405" cy="26898"/>
              </a:xfrm>
            </p:grpSpPr>
            <p:sp>
              <p:nvSpPr>
                <p:cNvPr id="8707" name="Google Shape;8707;p72"/>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72"/>
              <p:cNvGrpSpPr/>
              <p:nvPr/>
            </p:nvGrpSpPr>
            <p:grpSpPr>
              <a:xfrm>
                <a:off x="4964770" y="3814016"/>
                <a:ext cx="31499" cy="26993"/>
                <a:chOff x="4964770" y="3814016"/>
                <a:chExt cx="31499" cy="26993"/>
              </a:xfrm>
            </p:grpSpPr>
            <p:sp>
              <p:nvSpPr>
                <p:cNvPr id="8710" name="Google Shape;8710;p72"/>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2"/>
              <p:cNvGrpSpPr/>
              <p:nvPr/>
            </p:nvGrpSpPr>
            <p:grpSpPr>
              <a:xfrm>
                <a:off x="4923290" y="3800504"/>
                <a:ext cx="31468" cy="26898"/>
                <a:chOff x="4923290" y="3800504"/>
                <a:chExt cx="31468" cy="26898"/>
              </a:xfrm>
            </p:grpSpPr>
            <p:sp>
              <p:nvSpPr>
                <p:cNvPr id="8713" name="Google Shape;8713;p72"/>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72"/>
              <p:cNvGrpSpPr/>
              <p:nvPr/>
            </p:nvGrpSpPr>
            <p:grpSpPr>
              <a:xfrm>
                <a:off x="5108534" y="3650943"/>
                <a:ext cx="31405" cy="26993"/>
                <a:chOff x="5108534" y="3650943"/>
                <a:chExt cx="31405" cy="26993"/>
              </a:xfrm>
            </p:grpSpPr>
            <p:sp>
              <p:nvSpPr>
                <p:cNvPr id="8716" name="Google Shape;8716;p72"/>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72"/>
              <p:cNvGrpSpPr/>
              <p:nvPr/>
            </p:nvGrpSpPr>
            <p:grpSpPr>
              <a:xfrm>
                <a:off x="5119380" y="3760739"/>
                <a:ext cx="31499" cy="26993"/>
                <a:chOff x="5119380" y="3760739"/>
                <a:chExt cx="31499" cy="26993"/>
              </a:xfrm>
            </p:grpSpPr>
            <p:sp>
              <p:nvSpPr>
                <p:cNvPr id="8719" name="Google Shape;8719;p72"/>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72"/>
              <p:cNvGrpSpPr/>
              <p:nvPr/>
            </p:nvGrpSpPr>
            <p:grpSpPr>
              <a:xfrm>
                <a:off x="5119380" y="3788235"/>
                <a:ext cx="31499" cy="26993"/>
                <a:chOff x="5119380" y="3788235"/>
                <a:chExt cx="31499" cy="26993"/>
              </a:xfrm>
            </p:grpSpPr>
            <p:sp>
              <p:nvSpPr>
                <p:cNvPr id="8722" name="Google Shape;8722;p72"/>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72"/>
              <p:cNvGrpSpPr/>
              <p:nvPr/>
            </p:nvGrpSpPr>
            <p:grpSpPr>
              <a:xfrm>
                <a:off x="5158005" y="3875284"/>
                <a:ext cx="31405" cy="27001"/>
                <a:chOff x="5158005" y="3875284"/>
                <a:chExt cx="31405" cy="27001"/>
              </a:xfrm>
            </p:grpSpPr>
            <p:sp>
              <p:nvSpPr>
                <p:cNvPr id="8725" name="Google Shape;8725;p72"/>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72"/>
              <p:cNvGrpSpPr/>
              <p:nvPr/>
            </p:nvGrpSpPr>
            <p:grpSpPr>
              <a:xfrm>
                <a:off x="5233163" y="3764545"/>
                <a:ext cx="31499" cy="26898"/>
                <a:chOff x="5233163" y="3764545"/>
                <a:chExt cx="31499" cy="26898"/>
              </a:xfrm>
            </p:grpSpPr>
            <p:sp>
              <p:nvSpPr>
                <p:cNvPr id="8728" name="Google Shape;8728;p72"/>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72"/>
              <p:cNvGrpSpPr/>
              <p:nvPr/>
            </p:nvGrpSpPr>
            <p:grpSpPr>
              <a:xfrm>
                <a:off x="5276168" y="3805545"/>
                <a:ext cx="31499" cy="26906"/>
                <a:chOff x="5276168" y="3805545"/>
                <a:chExt cx="31499" cy="26906"/>
              </a:xfrm>
            </p:grpSpPr>
            <p:sp>
              <p:nvSpPr>
                <p:cNvPr id="8731" name="Google Shape;8731;p72"/>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72"/>
              <p:cNvGrpSpPr/>
              <p:nvPr/>
            </p:nvGrpSpPr>
            <p:grpSpPr>
              <a:xfrm>
                <a:off x="5294053" y="3851933"/>
                <a:ext cx="31405" cy="26945"/>
                <a:chOff x="5294053" y="3851933"/>
                <a:chExt cx="31405" cy="26945"/>
              </a:xfrm>
            </p:grpSpPr>
            <p:sp>
              <p:nvSpPr>
                <p:cNvPr id="8734" name="Google Shape;8734;p72"/>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72"/>
              <p:cNvGrpSpPr/>
              <p:nvPr/>
            </p:nvGrpSpPr>
            <p:grpSpPr>
              <a:xfrm>
                <a:off x="5341723" y="3851902"/>
                <a:ext cx="31405" cy="26977"/>
                <a:chOff x="5341723" y="3851902"/>
                <a:chExt cx="31405" cy="26977"/>
              </a:xfrm>
            </p:grpSpPr>
            <p:sp>
              <p:nvSpPr>
                <p:cNvPr id="8737" name="Google Shape;8737;p72"/>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72"/>
              <p:cNvGrpSpPr/>
              <p:nvPr/>
            </p:nvGrpSpPr>
            <p:grpSpPr>
              <a:xfrm>
                <a:off x="5054871" y="3507855"/>
                <a:ext cx="31405" cy="26993"/>
                <a:chOff x="5054871" y="3507855"/>
                <a:chExt cx="31405" cy="26993"/>
              </a:xfrm>
            </p:grpSpPr>
            <p:sp>
              <p:nvSpPr>
                <p:cNvPr id="8740" name="Google Shape;8740;p72"/>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72"/>
              <p:cNvGrpSpPr/>
              <p:nvPr/>
            </p:nvGrpSpPr>
            <p:grpSpPr>
              <a:xfrm>
                <a:off x="4876579" y="3675325"/>
                <a:ext cx="31405" cy="26969"/>
                <a:chOff x="4876579" y="3675325"/>
                <a:chExt cx="31405" cy="26969"/>
              </a:xfrm>
            </p:grpSpPr>
            <p:sp>
              <p:nvSpPr>
                <p:cNvPr id="8743" name="Google Shape;8743;p72"/>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2"/>
              <p:cNvGrpSpPr/>
              <p:nvPr/>
            </p:nvGrpSpPr>
            <p:grpSpPr>
              <a:xfrm>
                <a:off x="4842233" y="3688333"/>
                <a:ext cx="31405" cy="26993"/>
                <a:chOff x="4842233" y="3688333"/>
                <a:chExt cx="31405" cy="26993"/>
              </a:xfrm>
            </p:grpSpPr>
            <p:sp>
              <p:nvSpPr>
                <p:cNvPr id="8746" name="Google Shape;8746;p72"/>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72"/>
              <p:cNvGrpSpPr/>
              <p:nvPr/>
            </p:nvGrpSpPr>
            <p:grpSpPr>
              <a:xfrm>
                <a:off x="5187876" y="3608032"/>
                <a:ext cx="31405" cy="27001"/>
                <a:chOff x="5187876" y="3608032"/>
                <a:chExt cx="31405" cy="27001"/>
              </a:xfrm>
            </p:grpSpPr>
            <p:sp>
              <p:nvSpPr>
                <p:cNvPr id="8749" name="Google Shape;8749;p72"/>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1" name="Google Shape;8751;p72"/>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3" name="Google Shape;8753;p72"/>
              <p:cNvGrpSpPr/>
              <p:nvPr/>
            </p:nvGrpSpPr>
            <p:grpSpPr>
              <a:xfrm>
                <a:off x="5269224" y="3304167"/>
                <a:ext cx="40253" cy="34402"/>
                <a:chOff x="5269224" y="3304167"/>
                <a:chExt cx="40253" cy="34402"/>
              </a:xfrm>
            </p:grpSpPr>
            <p:sp>
              <p:nvSpPr>
                <p:cNvPr id="8754" name="Google Shape;8754;p72"/>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72"/>
              <p:cNvGrpSpPr/>
              <p:nvPr/>
            </p:nvGrpSpPr>
            <p:grpSpPr>
              <a:xfrm>
                <a:off x="5327354" y="3476615"/>
                <a:ext cx="49864" cy="42723"/>
                <a:chOff x="5327354" y="3476615"/>
                <a:chExt cx="49864" cy="42723"/>
              </a:xfrm>
            </p:grpSpPr>
            <p:sp>
              <p:nvSpPr>
                <p:cNvPr id="8757" name="Google Shape;8757;p72"/>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9" name="Google Shape;8759;p72"/>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1" name="Google Shape;8761;p72"/>
              <p:cNvGrpSpPr/>
              <p:nvPr/>
            </p:nvGrpSpPr>
            <p:grpSpPr>
              <a:xfrm>
                <a:off x="5341723" y="3775957"/>
                <a:ext cx="31405" cy="26898"/>
                <a:chOff x="5341723" y="3775957"/>
                <a:chExt cx="31405" cy="26898"/>
              </a:xfrm>
            </p:grpSpPr>
            <p:sp>
              <p:nvSpPr>
                <p:cNvPr id="8762" name="Google Shape;8762;p72"/>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72"/>
              <p:cNvGrpSpPr/>
              <p:nvPr/>
            </p:nvGrpSpPr>
            <p:grpSpPr>
              <a:xfrm>
                <a:off x="5439053" y="3699274"/>
                <a:ext cx="31405" cy="26898"/>
                <a:chOff x="5439053" y="3699274"/>
                <a:chExt cx="31405" cy="26898"/>
              </a:xfrm>
            </p:grpSpPr>
            <p:sp>
              <p:nvSpPr>
                <p:cNvPr id="8765" name="Google Shape;8765;p72"/>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2"/>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72"/>
              <p:cNvGrpSpPr/>
              <p:nvPr/>
            </p:nvGrpSpPr>
            <p:grpSpPr>
              <a:xfrm>
                <a:off x="5412414" y="3622307"/>
                <a:ext cx="31499" cy="26993"/>
                <a:chOff x="5412414" y="3622307"/>
                <a:chExt cx="31499" cy="26993"/>
              </a:xfrm>
            </p:grpSpPr>
            <p:sp>
              <p:nvSpPr>
                <p:cNvPr id="8768" name="Google Shape;8768;p72"/>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72"/>
              <p:cNvGrpSpPr/>
              <p:nvPr/>
            </p:nvGrpSpPr>
            <p:grpSpPr>
              <a:xfrm>
                <a:off x="5476254" y="3473949"/>
                <a:ext cx="26835" cy="26930"/>
                <a:chOff x="5476254" y="3473949"/>
                <a:chExt cx="26835" cy="26930"/>
              </a:xfrm>
            </p:grpSpPr>
            <p:sp>
              <p:nvSpPr>
                <p:cNvPr id="8771" name="Google Shape;8771;p72"/>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72"/>
              <p:cNvGrpSpPr/>
              <p:nvPr/>
            </p:nvGrpSpPr>
            <p:grpSpPr>
              <a:xfrm>
                <a:off x="5564547" y="3481594"/>
                <a:ext cx="31397" cy="26898"/>
                <a:chOff x="5564547" y="3481594"/>
                <a:chExt cx="31397" cy="26898"/>
              </a:xfrm>
            </p:grpSpPr>
            <p:sp>
              <p:nvSpPr>
                <p:cNvPr id="8774" name="Google Shape;8774;p72"/>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72"/>
              <p:cNvGrpSpPr/>
              <p:nvPr/>
            </p:nvGrpSpPr>
            <p:grpSpPr>
              <a:xfrm>
                <a:off x="5534101" y="3470174"/>
                <a:ext cx="31397" cy="26906"/>
                <a:chOff x="5534101" y="3470174"/>
                <a:chExt cx="31397" cy="26906"/>
              </a:xfrm>
            </p:grpSpPr>
            <p:sp>
              <p:nvSpPr>
                <p:cNvPr id="8777" name="Google Shape;8777;p72"/>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72"/>
              <p:cNvGrpSpPr/>
              <p:nvPr/>
            </p:nvGrpSpPr>
            <p:grpSpPr>
              <a:xfrm>
                <a:off x="5610879" y="3314486"/>
                <a:ext cx="31499" cy="26938"/>
                <a:chOff x="5610879" y="3314486"/>
                <a:chExt cx="31499" cy="26938"/>
              </a:xfrm>
            </p:grpSpPr>
            <p:sp>
              <p:nvSpPr>
                <p:cNvPr id="8780" name="Google Shape;8780;p72"/>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72"/>
              <p:cNvGrpSpPr/>
              <p:nvPr/>
            </p:nvGrpSpPr>
            <p:grpSpPr>
              <a:xfrm>
                <a:off x="4834525" y="3501382"/>
                <a:ext cx="31499" cy="26898"/>
                <a:chOff x="4834525" y="3501382"/>
                <a:chExt cx="31499" cy="26898"/>
              </a:xfrm>
            </p:grpSpPr>
            <p:sp>
              <p:nvSpPr>
                <p:cNvPr id="8783" name="Google Shape;8783;p72"/>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72"/>
              <p:cNvGrpSpPr/>
              <p:nvPr/>
            </p:nvGrpSpPr>
            <p:grpSpPr>
              <a:xfrm>
                <a:off x="4898460" y="3580158"/>
                <a:ext cx="31405" cy="26898"/>
                <a:chOff x="4898460" y="3580158"/>
                <a:chExt cx="31405" cy="26898"/>
              </a:xfrm>
            </p:grpSpPr>
            <p:sp>
              <p:nvSpPr>
                <p:cNvPr id="8786" name="Google Shape;8786;p72"/>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72"/>
              <p:cNvGrpSpPr/>
              <p:nvPr/>
            </p:nvGrpSpPr>
            <p:grpSpPr>
              <a:xfrm>
                <a:off x="4882667" y="3608032"/>
                <a:ext cx="31499" cy="27001"/>
                <a:chOff x="4882667" y="3608032"/>
                <a:chExt cx="31499" cy="27001"/>
              </a:xfrm>
            </p:grpSpPr>
            <p:sp>
              <p:nvSpPr>
                <p:cNvPr id="8789" name="Google Shape;8789;p72"/>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2"/>
              <p:cNvGrpSpPr/>
              <p:nvPr/>
            </p:nvGrpSpPr>
            <p:grpSpPr>
              <a:xfrm>
                <a:off x="4843373" y="3631407"/>
                <a:ext cx="16273" cy="16186"/>
                <a:chOff x="4843373" y="3631407"/>
                <a:chExt cx="16273" cy="16186"/>
              </a:xfrm>
            </p:grpSpPr>
            <p:sp>
              <p:nvSpPr>
                <p:cNvPr id="8792" name="Google Shape;8792;p72"/>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72"/>
              <p:cNvGrpSpPr/>
              <p:nvPr/>
            </p:nvGrpSpPr>
            <p:grpSpPr>
              <a:xfrm>
                <a:off x="4727773" y="3591578"/>
                <a:ext cx="31499" cy="26898"/>
                <a:chOff x="4727773" y="3591578"/>
                <a:chExt cx="31499" cy="26898"/>
              </a:xfrm>
            </p:grpSpPr>
            <p:sp>
              <p:nvSpPr>
                <p:cNvPr id="8795" name="Google Shape;8795;p72"/>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7" name="Google Shape;8797;p72"/>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2"/>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9" name="Google Shape;8799;p72"/>
              <p:cNvGrpSpPr/>
              <p:nvPr/>
            </p:nvGrpSpPr>
            <p:grpSpPr>
              <a:xfrm>
                <a:off x="4609421" y="3577398"/>
                <a:ext cx="31499" cy="27001"/>
                <a:chOff x="4609421" y="3577398"/>
                <a:chExt cx="31499" cy="27001"/>
              </a:xfrm>
            </p:grpSpPr>
            <p:sp>
              <p:nvSpPr>
                <p:cNvPr id="8800" name="Google Shape;8800;p72"/>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72"/>
              <p:cNvGrpSpPr/>
              <p:nvPr/>
            </p:nvGrpSpPr>
            <p:grpSpPr>
              <a:xfrm>
                <a:off x="4649289" y="3577398"/>
                <a:ext cx="31499" cy="27001"/>
                <a:chOff x="4649289" y="3577398"/>
                <a:chExt cx="31499" cy="27001"/>
              </a:xfrm>
            </p:grpSpPr>
            <p:sp>
              <p:nvSpPr>
                <p:cNvPr id="8803" name="Google Shape;8803;p72"/>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2"/>
              <p:cNvGrpSpPr/>
              <p:nvPr/>
            </p:nvGrpSpPr>
            <p:grpSpPr>
              <a:xfrm>
                <a:off x="4605614" y="3639523"/>
                <a:ext cx="31499" cy="26906"/>
                <a:chOff x="4605614" y="3639523"/>
                <a:chExt cx="31499" cy="26906"/>
              </a:xfrm>
            </p:grpSpPr>
            <p:sp>
              <p:nvSpPr>
                <p:cNvPr id="8806" name="Google Shape;8806;p72"/>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2"/>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72"/>
              <p:cNvGrpSpPr/>
              <p:nvPr/>
            </p:nvGrpSpPr>
            <p:grpSpPr>
              <a:xfrm>
                <a:off x="4785149" y="3618846"/>
                <a:ext cx="26930" cy="26843"/>
                <a:chOff x="4785149" y="3618846"/>
                <a:chExt cx="26930" cy="26843"/>
              </a:xfrm>
            </p:grpSpPr>
            <p:sp>
              <p:nvSpPr>
                <p:cNvPr id="8809" name="Google Shape;8809;p72"/>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2"/>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72"/>
              <p:cNvGrpSpPr/>
              <p:nvPr/>
            </p:nvGrpSpPr>
            <p:grpSpPr>
              <a:xfrm>
                <a:off x="4810167" y="3601567"/>
                <a:ext cx="31405" cy="26898"/>
                <a:chOff x="4810167" y="3601567"/>
                <a:chExt cx="31405" cy="26898"/>
              </a:xfrm>
            </p:grpSpPr>
            <p:sp>
              <p:nvSpPr>
                <p:cNvPr id="8812" name="Google Shape;8812;p72"/>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2"/>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72"/>
              <p:cNvGrpSpPr/>
              <p:nvPr/>
            </p:nvGrpSpPr>
            <p:grpSpPr>
              <a:xfrm>
                <a:off x="4831002" y="3373230"/>
                <a:ext cx="31405" cy="26898"/>
                <a:chOff x="4831002" y="3373230"/>
                <a:chExt cx="31405" cy="26898"/>
              </a:xfrm>
            </p:grpSpPr>
            <p:sp>
              <p:nvSpPr>
                <p:cNvPr id="8815" name="Google Shape;8815;p72"/>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2"/>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72"/>
              <p:cNvGrpSpPr/>
              <p:nvPr/>
            </p:nvGrpSpPr>
            <p:grpSpPr>
              <a:xfrm>
                <a:off x="4719311" y="3355054"/>
                <a:ext cx="31499" cy="27001"/>
                <a:chOff x="4719311" y="3355054"/>
                <a:chExt cx="31499" cy="27001"/>
              </a:xfrm>
            </p:grpSpPr>
            <p:sp>
              <p:nvSpPr>
                <p:cNvPr id="8818" name="Google Shape;8818;p72"/>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2"/>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72"/>
              <p:cNvGrpSpPr/>
              <p:nvPr/>
            </p:nvGrpSpPr>
            <p:grpSpPr>
              <a:xfrm>
                <a:off x="4798755" y="3450260"/>
                <a:ext cx="26930" cy="26930"/>
                <a:chOff x="4798755" y="3450260"/>
                <a:chExt cx="26930" cy="26930"/>
              </a:xfrm>
            </p:grpSpPr>
            <p:sp>
              <p:nvSpPr>
                <p:cNvPr id="8821" name="Google Shape;8821;p72"/>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2"/>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2"/>
              <p:cNvGrpSpPr/>
              <p:nvPr/>
            </p:nvGrpSpPr>
            <p:grpSpPr>
              <a:xfrm>
                <a:off x="4645576" y="3467555"/>
                <a:ext cx="31405" cy="26953"/>
                <a:chOff x="4645576" y="3467555"/>
                <a:chExt cx="31405" cy="26953"/>
              </a:xfrm>
            </p:grpSpPr>
            <p:sp>
              <p:nvSpPr>
                <p:cNvPr id="8824" name="Google Shape;8824;p72"/>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2"/>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72"/>
              <p:cNvGrpSpPr/>
              <p:nvPr/>
            </p:nvGrpSpPr>
            <p:grpSpPr>
              <a:xfrm>
                <a:off x="4687631" y="3583965"/>
                <a:ext cx="31499" cy="26898"/>
                <a:chOff x="4687631" y="3583965"/>
                <a:chExt cx="31499" cy="26898"/>
              </a:xfrm>
            </p:grpSpPr>
            <p:sp>
              <p:nvSpPr>
                <p:cNvPr id="8827" name="Google Shape;8827;p72"/>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2"/>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72"/>
              <p:cNvGrpSpPr/>
              <p:nvPr/>
            </p:nvGrpSpPr>
            <p:grpSpPr>
              <a:xfrm>
                <a:off x="4719311" y="3471314"/>
                <a:ext cx="31499" cy="27001"/>
                <a:chOff x="4719311" y="3471314"/>
                <a:chExt cx="31499" cy="27001"/>
              </a:xfrm>
            </p:grpSpPr>
            <p:sp>
              <p:nvSpPr>
                <p:cNvPr id="8830" name="Google Shape;8830;p72"/>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2"/>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72"/>
              <p:cNvGrpSpPr/>
              <p:nvPr/>
            </p:nvGrpSpPr>
            <p:grpSpPr>
              <a:xfrm>
                <a:off x="4719311" y="3434404"/>
                <a:ext cx="31499" cy="26898"/>
                <a:chOff x="4719311" y="3434404"/>
                <a:chExt cx="31499" cy="26898"/>
              </a:xfrm>
            </p:grpSpPr>
            <p:sp>
              <p:nvSpPr>
                <p:cNvPr id="8833" name="Google Shape;8833;p72"/>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2"/>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72"/>
              <p:cNvGrpSpPr/>
              <p:nvPr/>
            </p:nvGrpSpPr>
            <p:grpSpPr>
              <a:xfrm>
                <a:off x="4768876" y="3401772"/>
                <a:ext cx="31499" cy="26898"/>
                <a:chOff x="4768876" y="3401772"/>
                <a:chExt cx="31499" cy="26898"/>
              </a:xfrm>
            </p:grpSpPr>
            <p:sp>
              <p:nvSpPr>
                <p:cNvPr id="8836" name="Google Shape;8836;p72"/>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2"/>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72"/>
              <p:cNvGrpSpPr/>
              <p:nvPr/>
            </p:nvGrpSpPr>
            <p:grpSpPr>
              <a:xfrm>
                <a:off x="4762214" y="3471377"/>
                <a:ext cx="26938" cy="26938"/>
                <a:chOff x="4762214" y="3471377"/>
                <a:chExt cx="26938" cy="26938"/>
              </a:xfrm>
            </p:grpSpPr>
            <p:sp>
              <p:nvSpPr>
                <p:cNvPr id="8839" name="Google Shape;8839;p72"/>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2"/>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72"/>
              <p:cNvGrpSpPr/>
              <p:nvPr/>
            </p:nvGrpSpPr>
            <p:grpSpPr>
              <a:xfrm>
                <a:off x="4790473" y="3344782"/>
                <a:ext cx="31405" cy="26898"/>
                <a:chOff x="4790473" y="3344782"/>
                <a:chExt cx="31405" cy="26898"/>
              </a:xfrm>
            </p:grpSpPr>
            <p:sp>
              <p:nvSpPr>
                <p:cNvPr id="8842" name="Google Shape;8842;p72"/>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2"/>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72"/>
              <p:cNvGrpSpPr/>
              <p:nvPr/>
            </p:nvGrpSpPr>
            <p:grpSpPr>
              <a:xfrm>
                <a:off x="4823774" y="3950733"/>
                <a:ext cx="37398" cy="32034"/>
                <a:chOff x="4823774" y="3950733"/>
                <a:chExt cx="37398" cy="32034"/>
              </a:xfrm>
            </p:grpSpPr>
            <p:sp>
              <p:nvSpPr>
                <p:cNvPr id="8845" name="Google Shape;8845;p72"/>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72"/>
              <p:cNvGrpSpPr/>
              <p:nvPr/>
            </p:nvGrpSpPr>
            <p:grpSpPr>
              <a:xfrm>
                <a:off x="4823396" y="4110566"/>
                <a:ext cx="31405" cy="26906"/>
                <a:chOff x="4823396" y="4110566"/>
                <a:chExt cx="31405" cy="26906"/>
              </a:xfrm>
            </p:grpSpPr>
            <p:sp>
              <p:nvSpPr>
                <p:cNvPr id="8848" name="Google Shape;8848;p72"/>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72"/>
              <p:cNvGrpSpPr/>
              <p:nvPr/>
            </p:nvGrpSpPr>
            <p:grpSpPr>
              <a:xfrm>
                <a:off x="4838332" y="3821150"/>
                <a:ext cx="31499" cy="26898"/>
                <a:chOff x="4838332" y="3821150"/>
                <a:chExt cx="31499" cy="26898"/>
              </a:xfrm>
            </p:grpSpPr>
            <p:sp>
              <p:nvSpPr>
                <p:cNvPr id="8851" name="Google Shape;8851;p72"/>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2"/>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72"/>
              <p:cNvGrpSpPr/>
              <p:nvPr/>
            </p:nvGrpSpPr>
            <p:grpSpPr>
              <a:xfrm>
                <a:off x="4661275" y="3815007"/>
                <a:ext cx="36824" cy="31523"/>
                <a:chOff x="4661275" y="3815007"/>
                <a:chExt cx="36824" cy="31523"/>
              </a:xfrm>
            </p:grpSpPr>
            <p:sp>
              <p:nvSpPr>
                <p:cNvPr id="8854" name="Google Shape;8854;p72"/>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72"/>
              <p:cNvGrpSpPr/>
              <p:nvPr/>
            </p:nvGrpSpPr>
            <p:grpSpPr>
              <a:xfrm>
                <a:off x="4558998" y="3851037"/>
                <a:ext cx="33591" cy="28699"/>
                <a:chOff x="4558998" y="3851037"/>
                <a:chExt cx="33591" cy="28699"/>
              </a:xfrm>
            </p:grpSpPr>
            <p:sp>
              <p:nvSpPr>
                <p:cNvPr id="8857" name="Google Shape;8857;p72"/>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72"/>
              <p:cNvGrpSpPr/>
              <p:nvPr/>
            </p:nvGrpSpPr>
            <p:grpSpPr>
              <a:xfrm>
                <a:off x="4696762" y="3638587"/>
                <a:ext cx="33591" cy="28794"/>
                <a:chOff x="4696762" y="3638587"/>
                <a:chExt cx="33591" cy="28794"/>
              </a:xfrm>
            </p:grpSpPr>
            <p:sp>
              <p:nvSpPr>
                <p:cNvPr id="8860" name="Google Shape;8860;p72"/>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2"/>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72"/>
              <p:cNvGrpSpPr/>
              <p:nvPr/>
            </p:nvGrpSpPr>
            <p:grpSpPr>
              <a:xfrm>
                <a:off x="4929479" y="3939140"/>
                <a:ext cx="33497" cy="28692"/>
                <a:chOff x="4929479" y="3939140"/>
                <a:chExt cx="33497" cy="28692"/>
              </a:xfrm>
            </p:grpSpPr>
            <p:sp>
              <p:nvSpPr>
                <p:cNvPr id="8863" name="Google Shape;8863;p72"/>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2"/>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2"/>
              <p:cNvGrpSpPr/>
              <p:nvPr/>
            </p:nvGrpSpPr>
            <p:grpSpPr>
              <a:xfrm>
                <a:off x="4907119" y="3986039"/>
                <a:ext cx="33497" cy="28699"/>
                <a:chOff x="4907119" y="3986039"/>
                <a:chExt cx="33497" cy="28699"/>
              </a:xfrm>
            </p:grpSpPr>
            <p:sp>
              <p:nvSpPr>
                <p:cNvPr id="8866" name="Google Shape;8866;p72"/>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2"/>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72"/>
              <p:cNvGrpSpPr/>
              <p:nvPr/>
            </p:nvGrpSpPr>
            <p:grpSpPr>
              <a:xfrm>
                <a:off x="4911783" y="4048102"/>
                <a:ext cx="33591" cy="28762"/>
                <a:chOff x="4911783" y="4048102"/>
                <a:chExt cx="33591" cy="28762"/>
              </a:xfrm>
            </p:grpSpPr>
            <p:sp>
              <p:nvSpPr>
                <p:cNvPr id="8869" name="Google Shape;8869;p72"/>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1" name="Google Shape;8871;p72"/>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3" name="Google Shape;8873;p72"/>
              <p:cNvGrpSpPr/>
              <p:nvPr/>
            </p:nvGrpSpPr>
            <p:grpSpPr>
              <a:xfrm>
                <a:off x="4762623" y="3837847"/>
                <a:ext cx="42416" cy="36273"/>
                <a:chOff x="4762623" y="3837847"/>
                <a:chExt cx="42416" cy="36273"/>
              </a:xfrm>
            </p:grpSpPr>
            <p:sp>
              <p:nvSpPr>
                <p:cNvPr id="8874" name="Google Shape;8874;p72"/>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72"/>
              <p:cNvGrpSpPr/>
              <p:nvPr/>
            </p:nvGrpSpPr>
            <p:grpSpPr>
              <a:xfrm>
                <a:off x="4746044" y="4104966"/>
                <a:ext cx="33497" cy="28699"/>
                <a:chOff x="4746044" y="4104966"/>
                <a:chExt cx="33497" cy="28699"/>
              </a:xfrm>
            </p:grpSpPr>
            <p:sp>
              <p:nvSpPr>
                <p:cNvPr id="8877" name="Google Shape;8877;p72"/>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72"/>
              <p:cNvGrpSpPr/>
              <p:nvPr/>
            </p:nvGrpSpPr>
            <p:grpSpPr>
              <a:xfrm>
                <a:off x="4859646" y="4162554"/>
                <a:ext cx="33591" cy="28762"/>
                <a:chOff x="4859646" y="4162554"/>
                <a:chExt cx="33591" cy="28762"/>
              </a:xfrm>
            </p:grpSpPr>
            <p:sp>
              <p:nvSpPr>
                <p:cNvPr id="8880" name="Google Shape;8880;p72"/>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82" name="Google Shape;8882;p72"/>
            <p:cNvGrpSpPr/>
            <p:nvPr/>
          </p:nvGrpSpPr>
          <p:grpSpPr>
            <a:xfrm>
              <a:off x="3597785" y="3274438"/>
              <a:ext cx="855610" cy="1122100"/>
              <a:chOff x="3597785" y="3274438"/>
              <a:chExt cx="855610" cy="1122100"/>
            </a:xfrm>
          </p:grpSpPr>
          <p:grpSp>
            <p:nvGrpSpPr>
              <p:cNvPr id="8883" name="Google Shape;8883;p72"/>
              <p:cNvGrpSpPr/>
              <p:nvPr/>
            </p:nvGrpSpPr>
            <p:grpSpPr>
              <a:xfrm>
                <a:off x="3617857" y="3284717"/>
                <a:ext cx="826785" cy="1099165"/>
                <a:chOff x="3617857" y="3284717"/>
                <a:chExt cx="826785" cy="1099165"/>
              </a:xfrm>
            </p:grpSpPr>
            <p:sp>
              <p:nvSpPr>
                <p:cNvPr id="8884" name="Google Shape;8884;p72"/>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2"/>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2"/>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2"/>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2"/>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2"/>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2"/>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2"/>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2"/>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2"/>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2"/>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2"/>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2"/>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2"/>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2"/>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2"/>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2"/>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2"/>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2"/>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2"/>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2"/>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2"/>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2"/>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2"/>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2"/>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2"/>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2"/>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2"/>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2"/>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2"/>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2"/>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2"/>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2"/>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2"/>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2"/>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2"/>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2"/>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2"/>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72"/>
              <p:cNvGrpSpPr/>
              <p:nvPr/>
            </p:nvGrpSpPr>
            <p:grpSpPr>
              <a:xfrm>
                <a:off x="4180904" y="4251758"/>
                <a:ext cx="37783" cy="32420"/>
                <a:chOff x="4180904" y="4251758"/>
                <a:chExt cx="37783" cy="32420"/>
              </a:xfrm>
            </p:grpSpPr>
            <p:sp>
              <p:nvSpPr>
                <p:cNvPr id="8941" name="Google Shape;8941;p72"/>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2"/>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72"/>
              <p:cNvGrpSpPr/>
              <p:nvPr/>
            </p:nvGrpSpPr>
            <p:grpSpPr>
              <a:xfrm>
                <a:off x="4201644" y="4081324"/>
                <a:ext cx="37783" cy="32364"/>
                <a:chOff x="4201644" y="4081324"/>
                <a:chExt cx="37783" cy="32364"/>
              </a:xfrm>
            </p:grpSpPr>
            <p:sp>
              <p:nvSpPr>
                <p:cNvPr id="8944" name="Google Shape;8944;p72"/>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2"/>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72"/>
              <p:cNvGrpSpPr/>
              <p:nvPr/>
            </p:nvGrpSpPr>
            <p:grpSpPr>
              <a:xfrm>
                <a:off x="4284416" y="3887428"/>
                <a:ext cx="37783" cy="32451"/>
                <a:chOff x="4284416" y="3887428"/>
                <a:chExt cx="37783" cy="32451"/>
              </a:xfrm>
            </p:grpSpPr>
            <p:sp>
              <p:nvSpPr>
                <p:cNvPr id="8947" name="Google Shape;8947;p72"/>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2"/>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72"/>
              <p:cNvGrpSpPr/>
              <p:nvPr/>
            </p:nvGrpSpPr>
            <p:grpSpPr>
              <a:xfrm>
                <a:off x="4223721" y="3860404"/>
                <a:ext cx="37870" cy="32364"/>
                <a:chOff x="4223721" y="3860404"/>
                <a:chExt cx="37870" cy="32364"/>
              </a:xfrm>
            </p:grpSpPr>
            <p:sp>
              <p:nvSpPr>
                <p:cNvPr id="8950" name="Google Shape;8950;p72"/>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2"/>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72"/>
              <p:cNvGrpSpPr/>
              <p:nvPr/>
            </p:nvGrpSpPr>
            <p:grpSpPr>
              <a:xfrm>
                <a:off x="4104889" y="3699242"/>
                <a:ext cx="37776" cy="32357"/>
                <a:chOff x="4104889" y="3699242"/>
                <a:chExt cx="37776" cy="32357"/>
              </a:xfrm>
            </p:grpSpPr>
            <p:sp>
              <p:nvSpPr>
                <p:cNvPr id="8953" name="Google Shape;8953;p72"/>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2"/>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72"/>
              <p:cNvGrpSpPr/>
              <p:nvPr/>
            </p:nvGrpSpPr>
            <p:grpSpPr>
              <a:xfrm>
                <a:off x="4143608" y="3475121"/>
                <a:ext cx="37878" cy="32420"/>
                <a:chOff x="4143608" y="3475121"/>
                <a:chExt cx="37878" cy="32420"/>
              </a:xfrm>
            </p:grpSpPr>
            <p:sp>
              <p:nvSpPr>
                <p:cNvPr id="8956" name="Google Shape;8956;p72"/>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2"/>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72"/>
              <p:cNvGrpSpPr/>
              <p:nvPr/>
            </p:nvGrpSpPr>
            <p:grpSpPr>
              <a:xfrm>
                <a:off x="4217248" y="3570893"/>
                <a:ext cx="37776" cy="32364"/>
                <a:chOff x="4217248" y="3570893"/>
                <a:chExt cx="37776" cy="32364"/>
              </a:xfrm>
            </p:grpSpPr>
            <p:sp>
              <p:nvSpPr>
                <p:cNvPr id="8959" name="Google Shape;8959;p72"/>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2"/>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72"/>
              <p:cNvGrpSpPr/>
              <p:nvPr/>
            </p:nvGrpSpPr>
            <p:grpSpPr>
              <a:xfrm>
                <a:off x="4255307" y="3431612"/>
                <a:ext cx="37776" cy="32451"/>
                <a:chOff x="4255307" y="3431612"/>
                <a:chExt cx="37776" cy="32451"/>
              </a:xfrm>
            </p:grpSpPr>
            <p:sp>
              <p:nvSpPr>
                <p:cNvPr id="8962" name="Google Shape;8962;p72"/>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2"/>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72"/>
              <p:cNvGrpSpPr/>
              <p:nvPr/>
            </p:nvGrpSpPr>
            <p:grpSpPr>
              <a:xfrm>
                <a:off x="3853052" y="3577398"/>
                <a:ext cx="37776" cy="32420"/>
                <a:chOff x="3853052" y="3577398"/>
                <a:chExt cx="37776" cy="32420"/>
              </a:xfrm>
            </p:grpSpPr>
            <p:sp>
              <p:nvSpPr>
                <p:cNvPr id="8965" name="Google Shape;8965;p72"/>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2"/>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72"/>
              <p:cNvGrpSpPr/>
              <p:nvPr/>
            </p:nvGrpSpPr>
            <p:grpSpPr>
              <a:xfrm>
                <a:off x="4039908" y="3412107"/>
                <a:ext cx="37776" cy="32357"/>
                <a:chOff x="4039908" y="3412107"/>
                <a:chExt cx="37776" cy="32357"/>
              </a:xfrm>
            </p:grpSpPr>
            <p:sp>
              <p:nvSpPr>
                <p:cNvPr id="8968" name="Google Shape;8968;p72"/>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2"/>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72"/>
              <p:cNvGrpSpPr/>
              <p:nvPr/>
            </p:nvGrpSpPr>
            <p:grpSpPr>
              <a:xfrm>
                <a:off x="4017360" y="3342061"/>
                <a:ext cx="37870" cy="32380"/>
                <a:chOff x="4017360" y="3342061"/>
                <a:chExt cx="37870" cy="32380"/>
              </a:xfrm>
            </p:grpSpPr>
            <p:sp>
              <p:nvSpPr>
                <p:cNvPr id="8971" name="Google Shape;8971;p72"/>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2"/>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3" name="Google Shape;8973;p72"/>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2"/>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5" name="Google Shape;8975;p72"/>
              <p:cNvGrpSpPr/>
              <p:nvPr/>
            </p:nvGrpSpPr>
            <p:grpSpPr>
              <a:xfrm>
                <a:off x="3750870" y="3418650"/>
                <a:ext cx="37776" cy="32380"/>
                <a:chOff x="3750870" y="3418650"/>
                <a:chExt cx="37776" cy="32380"/>
              </a:xfrm>
            </p:grpSpPr>
            <p:sp>
              <p:nvSpPr>
                <p:cNvPr id="8976" name="Google Shape;8976;p72"/>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2"/>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72"/>
              <p:cNvGrpSpPr/>
              <p:nvPr/>
            </p:nvGrpSpPr>
            <p:grpSpPr>
              <a:xfrm>
                <a:off x="3632509" y="3274438"/>
                <a:ext cx="37783" cy="32357"/>
                <a:chOff x="3632509" y="3274438"/>
                <a:chExt cx="37783" cy="32357"/>
              </a:xfrm>
            </p:grpSpPr>
            <p:sp>
              <p:nvSpPr>
                <p:cNvPr id="8979" name="Google Shape;8979;p72"/>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2"/>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72"/>
              <p:cNvGrpSpPr/>
              <p:nvPr/>
            </p:nvGrpSpPr>
            <p:grpSpPr>
              <a:xfrm>
                <a:off x="3906424" y="3297561"/>
                <a:ext cx="37776" cy="32451"/>
                <a:chOff x="3906424" y="3297561"/>
                <a:chExt cx="37776" cy="32451"/>
              </a:xfrm>
            </p:grpSpPr>
            <p:sp>
              <p:nvSpPr>
                <p:cNvPr id="8982" name="Google Shape;8982;p72"/>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2"/>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72"/>
              <p:cNvGrpSpPr/>
              <p:nvPr/>
            </p:nvGrpSpPr>
            <p:grpSpPr>
              <a:xfrm>
                <a:off x="3866084" y="3412107"/>
                <a:ext cx="37776" cy="32357"/>
                <a:chOff x="3866084" y="3412107"/>
                <a:chExt cx="37776" cy="32357"/>
              </a:xfrm>
            </p:grpSpPr>
            <p:sp>
              <p:nvSpPr>
                <p:cNvPr id="8985" name="Google Shape;8985;p72"/>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2"/>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72"/>
              <p:cNvGrpSpPr/>
              <p:nvPr/>
            </p:nvGrpSpPr>
            <p:grpSpPr>
              <a:xfrm>
                <a:off x="4023919" y="3766409"/>
                <a:ext cx="37783" cy="32357"/>
                <a:chOff x="4023919" y="3766409"/>
                <a:chExt cx="37783" cy="32357"/>
              </a:xfrm>
            </p:grpSpPr>
            <p:sp>
              <p:nvSpPr>
                <p:cNvPr id="8988" name="Google Shape;8988;p72"/>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2"/>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72"/>
              <p:cNvGrpSpPr/>
              <p:nvPr/>
            </p:nvGrpSpPr>
            <p:grpSpPr>
              <a:xfrm>
                <a:off x="3973882" y="3779449"/>
                <a:ext cx="37776" cy="32357"/>
                <a:chOff x="3973882" y="3779449"/>
                <a:chExt cx="37776" cy="32357"/>
              </a:xfrm>
            </p:grpSpPr>
            <p:sp>
              <p:nvSpPr>
                <p:cNvPr id="8991" name="Google Shape;8991;p72"/>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2"/>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72"/>
              <p:cNvGrpSpPr/>
              <p:nvPr/>
            </p:nvGrpSpPr>
            <p:grpSpPr>
              <a:xfrm>
                <a:off x="4073398" y="3838028"/>
                <a:ext cx="37776" cy="32380"/>
                <a:chOff x="4073398" y="3838028"/>
                <a:chExt cx="37776" cy="32380"/>
              </a:xfrm>
            </p:grpSpPr>
            <p:sp>
              <p:nvSpPr>
                <p:cNvPr id="8994" name="Google Shape;8994;p72"/>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2"/>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72"/>
              <p:cNvGrpSpPr/>
              <p:nvPr/>
            </p:nvGrpSpPr>
            <p:grpSpPr>
              <a:xfrm>
                <a:off x="4342672" y="4144496"/>
                <a:ext cx="37752" cy="32364"/>
                <a:chOff x="4342672" y="4144496"/>
                <a:chExt cx="37752" cy="32364"/>
              </a:xfrm>
            </p:grpSpPr>
            <p:sp>
              <p:nvSpPr>
                <p:cNvPr id="8997" name="Google Shape;8997;p72"/>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2"/>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72"/>
              <p:cNvGrpSpPr/>
              <p:nvPr/>
            </p:nvGrpSpPr>
            <p:grpSpPr>
              <a:xfrm>
                <a:off x="4406386" y="4056872"/>
                <a:ext cx="37783" cy="32364"/>
                <a:chOff x="4406386" y="4056872"/>
                <a:chExt cx="37783" cy="32364"/>
              </a:xfrm>
            </p:grpSpPr>
            <p:sp>
              <p:nvSpPr>
                <p:cNvPr id="9000" name="Google Shape;9000;p72"/>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2"/>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72"/>
              <p:cNvGrpSpPr/>
              <p:nvPr/>
            </p:nvGrpSpPr>
            <p:grpSpPr>
              <a:xfrm>
                <a:off x="4284416" y="4245254"/>
                <a:ext cx="37783" cy="32357"/>
                <a:chOff x="4284416" y="4245254"/>
                <a:chExt cx="37783" cy="32357"/>
              </a:xfrm>
            </p:grpSpPr>
            <p:sp>
              <p:nvSpPr>
                <p:cNvPr id="9003" name="Google Shape;9003;p72"/>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2"/>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5" name="Google Shape;9005;p72"/>
              <p:cNvGrpSpPr/>
              <p:nvPr/>
            </p:nvGrpSpPr>
            <p:grpSpPr>
              <a:xfrm>
                <a:off x="4219057" y="4331258"/>
                <a:ext cx="37776" cy="32364"/>
                <a:chOff x="4219057" y="4331258"/>
                <a:chExt cx="37776" cy="32364"/>
              </a:xfrm>
            </p:grpSpPr>
            <p:sp>
              <p:nvSpPr>
                <p:cNvPr id="9006" name="Google Shape;9006;p72"/>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2"/>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72"/>
              <p:cNvGrpSpPr/>
              <p:nvPr/>
            </p:nvGrpSpPr>
            <p:grpSpPr>
              <a:xfrm>
                <a:off x="4204122" y="4141688"/>
                <a:ext cx="33497" cy="28699"/>
                <a:chOff x="4204122" y="4141688"/>
                <a:chExt cx="33497" cy="28699"/>
              </a:xfrm>
            </p:grpSpPr>
            <p:sp>
              <p:nvSpPr>
                <p:cNvPr id="9009" name="Google Shape;9009;p72"/>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2"/>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72"/>
              <p:cNvGrpSpPr/>
              <p:nvPr/>
            </p:nvGrpSpPr>
            <p:grpSpPr>
              <a:xfrm>
                <a:off x="4301546" y="4003869"/>
                <a:ext cx="38916" cy="33324"/>
                <a:chOff x="4301546" y="4003869"/>
                <a:chExt cx="38916" cy="33324"/>
              </a:xfrm>
            </p:grpSpPr>
            <p:sp>
              <p:nvSpPr>
                <p:cNvPr id="9012" name="Google Shape;9012;p72"/>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2"/>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72"/>
              <p:cNvGrpSpPr/>
              <p:nvPr/>
            </p:nvGrpSpPr>
            <p:grpSpPr>
              <a:xfrm>
                <a:off x="4210681" y="3924669"/>
                <a:ext cx="36549" cy="31366"/>
                <a:chOff x="4210681" y="3924669"/>
                <a:chExt cx="36549" cy="31366"/>
              </a:xfrm>
            </p:grpSpPr>
            <p:sp>
              <p:nvSpPr>
                <p:cNvPr id="9015" name="Google Shape;9015;p72"/>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2"/>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72"/>
              <p:cNvGrpSpPr/>
              <p:nvPr/>
            </p:nvGrpSpPr>
            <p:grpSpPr>
              <a:xfrm>
                <a:off x="3987771" y="3628874"/>
                <a:ext cx="31499" cy="26993"/>
                <a:chOff x="3987771" y="3628874"/>
                <a:chExt cx="31499" cy="26993"/>
              </a:xfrm>
            </p:grpSpPr>
            <p:sp>
              <p:nvSpPr>
                <p:cNvPr id="9018" name="Google Shape;9018;p72"/>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2"/>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72"/>
              <p:cNvGrpSpPr/>
              <p:nvPr/>
            </p:nvGrpSpPr>
            <p:grpSpPr>
              <a:xfrm>
                <a:off x="4087382" y="3775674"/>
                <a:ext cx="31405" cy="26898"/>
                <a:chOff x="4087382" y="3775674"/>
                <a:chExt cx="31405" cy="26898"/>
              </a:xfrm>
            </p:grpSpPr>
            <p:sp>
              <p:nvSpPr>
                <p:cNvPr id="9021" name="Google Shape;9021;p72"/>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2"/>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72"/>
              <p:cNvGrpSpPr/>
              <p:nvPr/>
            </p:nvGrpSpPr>
            <p:grpSpPr>
              <a:xfrm>
                <a:off x="4118873" y="3856637"/>
                <a:ext cx="31405" cy="26906"/>
                <a:chOff x="4118873" y="3856637"/>
                <a:chExt cx="31405" cy="26906"/>
              </a:xfrm>
            </p:grpSpPr>
            <p:sp>
              <p:nvSpPr>
                <p:cNvPr id="9024" name="Google Shape;9024;p72"/>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2"/>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2"/>
              <p:cNvGrpSpPr/>
              <p:nvPr/>
            </p:nvGrpSpPr>
            <p:grpSpPr>
              <a:xfrm>
                <a:off x="4168541" y="3639523"/>
                <a:ext cx="31499" cy="26906"/>
                <a:chOff x="4168541" y="3639523"/>
                <a:chExt cx="31499" cy="26906"/>
              </a:xfrm>
            </p:grpSpPr>
            <p:sp>
              <p:nvSpPr>
                <p:cNvPr id="9027" name="Google Shape;9027;p72"/>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2"/>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72"/>
              <p:cNvGrpSpPr/>
              <p:nvPr/>
            </p:nvGrpSpPr>
            <p:grpSpPr>
              <a:xfrm>
                <a:off x="3965789" y="3393545"/>
                <a:ext cx="31405" cy="26945"/>
                <a:chOff x="3965789" y="3393545"/>
                <a:chExt cx="31405" cy="26945"/>
              </a:xfrm>
            </p:grpSpPr>
            <p:sp>
              <p:nvSpPr>
                <p:cNvPr id="9030" name="Google Shape;9030;p72"/>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2"/>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2"/>
              <p:cNvGrpSpPr/>
              <p:nvPr/>
            </p:nvGrpSpPr>
            <p:grpSpPr>
              <a:xfrm>
                <a:off x="3925166" y="3491008"/>
                <a:ext cx="31405" cy="27001"/>
                <a:chOff x="3925166" y="3491008"/>
                <a:chExt cx="31405" cy="27001"/>
              </a:xfrm>
            </p:grpSpPr>
            <p:sp>
              <p:nvSpPr>
                <p:cNvPr id="9033" name="Google Shape;9033;p72"/>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2"/>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72"/>
              <p:cNvGrpSpPr/>
              <p:nvPr/>
            </p:nvGrpSpPr>
            <p:grpSpPr>
              <a:xfrm>
                <a:off x="3682845" y="3340976"/>
                <a:ext cx="31397" cy="26898"/>
                <a:chOff x="3682845" y="3340976"/>
                <a:chExt cx="31397" cy="26898"/>
              </a:xfrm>
            </p:grpSpPr>
            <p:sp>
              <p:nvSpPr>
                <p:cNvPr id="9036" name="Google Shape;9036;p72"/>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2"/>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72"/>
              <p:cNvGrpSpPr/>
              <p:nvPr/>
            </p:nvGrpSpPr>
            <p:grpSpPr>
              <a:xfrm>
                <a:off x="3795393" y="3353725"/>
                <a:ext cx="31499" cy="26993"/>
                <a:chOff x="3795393" y="3353725"/>
                <a:chExt cx="31499" cy="26993"/>
              </a:xfrm>
            </p:grpSpPr>
            <p:sp>
              <p:nvSpPr>
                <p:cNvPr id="9039" name="Google Shape;9039;p72"/>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2"/>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72"/>
              <p:cNvGrpSpPr/>
              <p:nvPr/>
            </p:nvGrpSpPr>
            <p:grpSpPr>
              <a:xfrm>
                <a:off x="4176909" y="4363221"/>
                <a:ext cx="38924" cy="33316"/>
                <a:chOff x="4176909" y="4363221"/>
                <a:chExt cx="38924" cy="33316"/>
              </a:xfrm>
            </p:grpSpPr>
            <p:sp>
              <p:nvSpPr>
                <p:cNvPr id="9042" name="Google Shape;9042;p72"/>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2"/>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72"/>
              <p:cNvGrpSpPr/>
              <p:nvPr/>
            </p:nvGrpSpPr>
            <p:grpSpPr>
              <a:xfrm>
                <a:off x="4226191" y="4007660"/>
                <a:ext cx="33560" cy="28770"/>
                <a:chOff x="4226191" y="4007660"/>
                <a:chExt cx="33560" cy="28770"/>
              </a:xfrm>
            </p:grpSpPr>
            <p:sp>
              <p:nvSpPr>
                <p:cNvPr id="9045" name="Google Shape;9045;p72"/>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2"/>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7" name="Google Shape;9047;p72"/>
              <p:cNvGrpSpPr/>
              <p:nvPr/>
            </p:nvGrpSpPr>
            <p:grpSpPr>
              <a:xfrm>
                <a:off x="3597785" y="3377045"/>
                <a:ext cx="33591" cy="28699"/>
                <a:chOff x="3597785" y="3377045"/>
                <a:chExt cx="33591" cy="28699"/>
              </a:xfrm>
            </p:grpSpPr>
            <p:sp>
              <p:nvSpPr>
                <p:cNvPr id="9048" name="Google Shape;9048;p72"/>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2"/>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72"/>
              <p:cNvGrpSpPr/>
              <p:nvPr/>
            </p:nvGrpSpPr>
            <p:grpSpPr>
              <a:xfrm>
                <a:off x="3887870" y="3669796"/>
                <a:ext cx="33591" cy="28692"/>
                <a:chOff x="3887870" y="3669796"/>
                <a:chExt cx="33591" cy="28692"/>
              </a:xfrm>
            </p:grpSpPr>
            <p:sp>
              <p:nvSpPr>
                <p:cNvPr id="9051" name="Google Shape;9051;p72"/>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2"/>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72"/>
              <p:cNvGrpSpPr/>
              <p:nvPr/>
            </p:nvGrpSpPr>
            <p:grpSpPr>
              <a:xfrm>
                <a:off x="3818320" y="3481625"/>
                <a:ext cx="33497" cy="28770"/>
                <a:chOff x="3818320" y="3481625"/>
                <a:chExt cx="33497" cy="28770"/>
              </a:xfrm>
            </p:grpSpPr>
            <p:sp>
              <p:nvSpPr>
                <p:cNvPr id="9054" name="Google Shape;9054;p72"/>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2"/>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72"/>
              <p:cNvGrpSpPr/>
              <p:nvPr/>
            </p:nvGrpSpPr>
            <p:grpSpPr>
              <a:xfrm>
                <a:off x="4278139" y="4120948"/>
                <a:ext cx="37492" cy="32129"/>
                <a:chOff x="4278139" y="4120948"/>
                <a:chExt cx="37492" cy="32129"/>
              </a:xfrm>
            </p:grpSpPr>
            <p:sp>
              <p:nvSpPr>
                <p:cNvPr id="9057" name="Google Shape;9057;p72"/>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2"/>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72"/>
              <p:cNvGrpSpPr/>
              <p:nvPr/>
            </p:nvGrpSpPr>
            <p:grpSpPr>
              <a:xfrm>
                <a:off x="4419898" y="3977388"/>
                <a:ext cx="33497" cy="28692"/>
                <a:chOff x="4419898" y="3977388"/>
                <a:chExt cx="33497" cy="28692"/>
              </a:xfrm>
            </p:grpSpPr>
            <p:sp>
              <p:nvSpPr>
                <p:cNvPr id="9060" name="Google Shape;9060;p72"/>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2"/>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72"/>
              <p:cNvGrpSpPr/>
              <p:nvPr/>
            </p:nvGrpSpPr>
            <p:grpSpPr>
              <a:xfrm>
                <a:off x="4158930" y="4034684"/>
                <a:ext cx="33497" cy="28762"/>
                <a:chOff x="4158930" y="4034684"/>
                <a:chExt cx="33497" cy="28762"/>
              </a:xfrm>
            </p:grpSpPr>
            <p:sp>
              <p:nvSpPr>
                <p:cNvPr id="9063" name="Google Shape;9063;p72"/>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2"/>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72"/>
              <p:cNvGrpSpPr/>
              <p:nvPr/>
            </p:nvGrpSpPr>
            <p:grpSpPr>
              <a:xfrm>
                <a:off x="4134949" y="3957049"/>
                <a:ext cx="33497" cy="28770"/>
                <a:chOff x="4134949" y="3957049"/>
                <a:chExt cx="33497" cy="28770"/>
              </a:xfrm>
            </p:grpSpPr>
            <p:sp>
              <p:nvSpPr>
                <p:cNvPr id="9066" name="Google Shape;9066;p72"/>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2"/>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72"/>
              <p:cNvGrpSpPr/>
              <p:nvPr/>
            </p:nvGrpSpPr>
            <p:grpSpPr>
              <a:xfrm>
                <a:off x="4193653" y="4184403"/>
                <a:ext cx="43580" cy="37264"/>
                <a:chOff x="4193653" y="4184403"/>
                <a:chExt cx="43580" cy="37264"/>
              </a:xfrm>
            </p:grpSpPr>
            <p:sp>
              <p:nvSpPr>
                <p:cNvPr id="9069" name="Google Shape;9069;p72"/>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2"/>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72"/>
              <p:cNvGrpSpPr/>
              <p:nvPr/>
            </p:nvGrpSpPr>
            <p:grpSpPr>
              <a:xfrm>
                <a:off x="4343600" y="3943844"/>
                <a:ext cx="43580" cy="37312"/>
                <a:chOff x="4343600" y="3943844"/>
                <a:chExt cx="43580" cy="37312"/>
              </a:xfrm>
            </p:grpSpPr>
            <p:sp>
              <p:nvSpPr>
                <p:cNvPr id="9072" name="Google Shape;9072;p72"/>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2"/>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72"/>
              <p:cNvGrpSpPr/>
              <p:nvPr/>
            </p:nvGrpSpPr>
            <p:grpSpPr>
              <a:xfrm>
                <a:off x="4172339" y="3381693"/>
                <a:ext cx="31499" cy="27001"/>
                <a:chOff x="4172339" y="3381693"/>
                <a:chExt cx="31499" cy="27001"/>
              </a:xfrm>
            </p:grpSpPr>
            <p:sp>
              <p:nvSpPr>
                <p:cNvPr id="9075" name="Google Shape;9075;p72"/>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2"/>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080"/>
        <p:cNvGrpSpPr/>
        <p:nvPr/>
      </p:nvGrpSpPr>
      <p:grpSpPr>
        <a:xfrm>
          <a:off x="0" y="0"/>
          <a:ext cx="0" cy="0"/>
          <a:chOff x="0" y="0"/>
          <a:chExt cx="0" cy="0"/>
        </a:xfrm>
      </p:grpSpPr>
      <p:grpSp>
        <p:nvGrpSpPr>
          <p:cNvPr id="9081" name="Google Shape;9081;p73"/>
          <p:cNvGrpSpPr/>
          <p:nvPr/>
        </p:nvGrpSpPr>
        <p:grpSpPr>
          <a:xfrm>
            <a:off x="2126623" y="3607908"/>
            <a:ext cx="1102891" cy="760337"/>
            <a:chOff x="4967783" y="2151471"/>
            <a:chExt cx="3920692" cy="2702940"/>
          </a:xfrm>
        </p:grpSpPr>
        <p:grpSp>
          <p:nvGrpSpPr>
            <p:cNvPr id="9082" name="Google Shape;9082;p73"/>
            <p:cNvGrpSpPr/>
            <p:nvPr/>
          </p:nvGrpSpPr>
          <p:grpSpPr>
            <a:xfrm>
              <a:off x="5045709" y="2252109"/>
              <a:ext cx="3761071" cy="2501708"/>
              <a:chOff x="2691784" y="1805334"/>
              <a:chExt cx="3761071" cy="2501708"/>
            </a:xfrm>
          </p:grpSpPr>
          <p:sp>
            <p:nvSpPr>
              <p:cNvPr id="9083" name="Google Shape;9083;p73"/>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3"/>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3"/>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3"/>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3"/>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3"/>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3"/>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3"/>
            <p:cNvGrpSpPr/>
            <p:nvPr/>
          </p:nvGrpSpPr>
          <p:grpSpPr>
            <a:xfrm>
              <a:off x="4967783" y="2151471"/>
              <a:ext cx="3920692" cy="2702940"/>
              <a:chOff x="2613858" y="1704696"/>
              <a:chExt cx="3920692" cy="2702940"/>
            </a:xfrm>
          </p:grpSpPr>
          <p:sp>
            <p:nvSpPr>
              <p:cNvPr id="9091" name="Google Shape;9091;p73"/>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3"/>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3"/>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3"/>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3"/>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6" name="Google Shape;9096;p73"/>
          <p:cNvGrpSpPr/>
          <p:nvPr/>
        </p:nvGrpSpPr>
        <p:grpSpPr>
          <a:xfrm>
            <a:off x="3530532" y="1496185"/>
            <a:ext cx="1561911" cy="708580"/>
            <a:chOff x="3530532" y="1496185"/>
            <a:chExt cx="1561911" cy="708580"/>
          </a:xfrm>
        </p:grpSpPr>
        <p:grpSp>
          <p:nvGrpSpPr>
            <p:cNvPr id="9097" name="Google Shape;9097;p73"/>
            <p:cNvGrpSpPr/>
            <p:nvPr/>
          </p:nvGrpSpPr>
          <p:grpSpPr>
            <a:xfrm>
              <a:off x="3720318" y="1857562"/>
              <a:ext cx="1372125" cy="54"/>
              <a:chOff x="3720318" y="1857562"/>
              <a:chExt cx="1372125" cy="54"/>
            </a:xfrm>
          </p:grpSpPr>
          <p:cxnSp>
            <p:nvCxnSpPr>
              <p:cNvPr id="9098" name="Google Shape;9098;p73"/>
              <p:cNvCxnSpPr>
                <a:endCxn id="909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00" name="Google Shape;9100;p73"/>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01" name="Google Shape;9101;p73"/>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02" name="Google Shape;9102;p73"/>
              <p:cNvCxnSpPr>
                <a:stCxn id="909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103" name="Google Shape;9103;p73"/>
            <p:cNvGrpSpPr/>
            <p:nvPr/>
          </p:nvGrpSpPr>
          <p:grpSpPr>
            <a:xfrm>
              <a:off x="3567462" y="1496185"/>
              <a:ext cx="286500" cy="272914"/>
              <a:chOff x="3567462" y="1496185"/>
              <a:chExt cx="286500" cy="272914"/>
            </a:xfrm>
          </p:grpSpPr>
          <p:cxnSp>
            <p:nvCxnSpPr>
              <p:cNvPr id="9104" name="Google Shape;9104;p73"/>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105" name="Google Shape;9105;p73"/>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6" name="Google Shape;9106;p73"/>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3"/>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8" name="Google Shape;9108;p73"/>
            <p:cNvGrpSpPr/>
            <p:nvPr/>
          </p:nvGrpSpPr>
          <p:grpSpPr>
            <a:xfrm>
              <a:off x="3929014" y="1960574"/>
              <a:ext cx="286500" cy="242342"/>
              <a:chOff x="3929014" y="1960574"/>
              <a:chExt cx="286500" cy="242342"/>
            </a:xfrm>
          </p:grpSpPr>
          <p:cxnSp>
            <p:nvCxnSpPr>
              <p:cNvPr id="9109" name="Google Shape;9109;p73"/>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110" name="Google Shape;9110;p73"/>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73"/>
            <p:cNvGrpSpPr/>
            <p:nvPr/>
          </p:nvGrpSpPr>
          <p:grpSpPr>
            <a:xfrm>
              <a:off x="4290828" y="1496185"/>
              <a:ext cx="286500" cy="272914"/>
              <a:chOff x="4290828" y="1496185"/>
              <a:chExt cx="286500" cy="272914"/>
            </a:xfrm>
          </p:grpSpPr>
          <p:cxnSp>
            <p:nvCxnSpPr>
              <p:cNvPr id="9112" name="Google Shape;9112;p73"/>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113" name="Google Shape;9113;p73"/>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14" name="Google Shape;9114;p73"/>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3"/>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5" name="Google Shape;9115;p73"/>
            <p:cNvGrpSpPr/>
            <p:nvPr/>
          </p:nvGrpSpPr>
          <p:grpSpPr>
            <a:xfrm>
              <a:off x="4657726" y="1959674"/>
              <a:ext cx="286500" cy="245092"/>
              <a:chOff x="4657726" y="1959674"/>
              <a:chExt cx="286500" cy="245092"/>
            </a:xfrm>
          </p:grpSpPr>
          <p:cxnSp>
            <p:nvCxnSpPr>
              <p:cNvPr id="9116" name="Google Shape;9116;p73"/>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117" name="Google Shape;9117;p73"/>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18" name="Google Shape;9118;p73"/>
          <p:cNvGrpSpPr/>
          <p:nvPr/>
        </p:nvGrpSpPr>
        <p:grpSpPr>
          <a:xfrm>
            <a:off x="3512551" y="2358282"/>
            <a:ext cx="1597032" cy="378649"/>
            <a:chOff x="3512551" y="2358282"/>
            <a:chExt cx="1597032" cy="378649"/>
          </a:xfrm>
        </p:grpSpPr>
        <p:grpSp>
          <p:nvGrpSpPr>
            <p:cNvPr id="9119" name="Google Shape;9119;p73"/>
            <p:cNvGrpSpPr/>
            <p:nvPr/>
          </p:nvGrpSpPr>
          <p:grpSpPr>
            <a:xfrm>
              <a:off x="3738198" y="2553002"/>
              <a:ext cx="1145834" cy="117"/>
              <a:chOff x="3738198" y="2553002"/>
              <a:chExt cx="1145834" cy="117"/>
            </a:xfrm>
          </p:grpSpPr>
          <p:cxnSp>
            <p:nvCxnSpPr>
              <p:cNvPr id="9120" name="Google Shape;9120;p73"/>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121" name="Google Shape;9121;p73"/>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122" name="Google Shape;9122;p73"/>
              <p:cNvCxnSpPr>
                <a:stCxn id="9123" idx="6"/>
                <a:endCxn id="912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125" name="Google Shape;9125;p73"/>
            <p:cNvGrpSpPr/>
            <p:nvPr/>
          </p:nvGrpSpPr>
          <p:grpSpPr>
            <a:xfrm>
              <a:off x="3969644" y="2440153"/>
              <a:ext cx="225900" cy="296779"/>
              <a:chOff x="3969644" y="2440153"/>
              <a:chExt cx="225900" cy="296779"/>
            </a:xfrm>
          </p:grpSpPr>
          <p:cxnSp>
            <p:nvCxnSpPr>
              <p:cNvPr id="9126" name="Google Shape;9126;p73"/>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124" name="Google Shape;9124;p73"/>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3"/>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73"/>
            <p:cNvGrpSpPr/>
            <p:nvPr/>
          </p:nvGrpSpPr>
          <p:grpSpPr>
            <a:xfrm>
              <a:off x="4426818" y="2358282"/>
              <a:ext cx="225600" cy="307471"/>
              <a:chOff x="4426818" y="2358282"/>
              <a:chExt cx="225600" cy="307471"/>
            </a:xfrm>
          </p:grpSpPr>
          <p:cxnSp>
            <p:nvCxnSpPr>
              <p:cNvPr id="9129" name="Google Shape;9129;p73"/>
              <p:cNvCxnSpPr>
                <a:stCxn id="913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131" name="Google Shape;9131;p73"/>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3"/>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73"/>
            <p:cNvGrpSpPr/>
            <p:nvPr/>
          </p:nvGrpSpPr>
          <p:grpSpPr>
            <a:xfrm>
              <a:off x="4883984" y="2440153"/>
              <a:ext cx="225600" cy="296479"/>
              <a:chOff x="4883984" y="2440153"/>
              <a:chExt cx="225600" cy="296479"/>
            </a:xfrm>
          </p:grpSpPr>
          <p:cxnSp>
            <p:nvCxnSpPr>
              <p:cNvPr id="9133" name="Google Shape;9133;p73"/>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134" name="Google Shape;9134;p73"/>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3"/>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73"/>
            <p:cNvGrpSpPr/>
            <p:nvPr/>
          </p:nvGrpSpPr>
          <p:grpSpPr>
            <a:xfrm>
              <a:off x="3512551" y="2358356"/>
              <a:ext cx="225647" cy="307629"/>
              <a:chOff x="2182679" y="2005014"/>
              <a:chExt cx="792300" cy="1080158"/>
            </a:xfrm>
          </p:grpSpPr>
          <p:cxnSp>
            <p:nvCxnSpPr>
              <p:cNvPr id="9137" name="Google Shape;9137;p73"/>
              <p:cNvCxnSpPr>
                <a:stCxn id="913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123" name="Google Shape;9123;p73"/>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3"/>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39" name="Google Shape;9139;p73"/>
          <p:cNvGrpSpPr/>
          <p:nvPr/>
        </p:nvGrpSpPr>
        <p:grpSpPr>
          <a:xfrm>
            <a:off x="6872633" y="1182079"/>
            <a:ext cx="1559809" cy="722610"/>
            <a:chOff x="634175" y="2986275"/>
            <a:chExt cx="3147949" cy="1458344"/>
          </a:xfrm>
        </p:grpSpPr>
        <p:cxnSp>
          <p:nvCxnSpPr>
            <p:cNvPr id="9140" name="Google Shape;9140;p73"/>
            <p:cNvCxnSpPr>
              <a:stCxn id="9141" idx="4"/>
              <a:endCxn id="914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143" name="Google Shape;9143;p73"/>
            <p:cNvCxnSpPr>
              <a:stCxn id="9142" idx="0"/>
              <a:endCxn id="914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145" name="Google Shape;9145;p73"/>
            <p:cNvCxnSpPr>
              <a:stCxn id="9144" idx="4"/>
              <a:endCxn id="914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147" name="Google Shape;9147;p73"/>
            <p:cNvCxnSpPr>
              <a:stCxn id="9146" idx="0"/>
              <a:endCxn id="914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148" name="Google Shape;9148;p73"/>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144" name="Google Shape;9144;p73"/>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141" name="Google Shape;9141;p73"/>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146" name="Google Shape;9146;p73"/>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142" name="Google Shape;9142;p73"/>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149" name="Google Shape;9149;p73"/>
          <p:cNvGrpSpPr/>
          <p:nvPr/>
        </p:nvGrpSpPr>
        <p:grpSpPr>
          <a:xfrm>
            <a:off x="3526424" y="2891987"/>
            <a:ext cx="1570719" cy="294123"/>
            <a:chOff x="998425" y="1182125"/>
            <a:chExt cx="1065400" cy="199500"/>
          </a:xfrm>
        </p:grpSpPr>
        <p:sp>
          <p:nvSpPr>
            <p:cNvPr id="9150" name="Google Shape;9150;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73"/>
          <p:cNvGrpSpPr/>
          <p:nvPr/>
        </p:nvGrpSpPr>
        <p:grpSpPr>
          <a:xfrm>
            <a:off x="6869680" y="2009474"/>
            <a:ext cx="1565716" cy="366729"/>
            <a:chOff x="1247650" y="2075423"/>
            <a:chExt cx="6648477" cy="1557238"/>
          </a:xfrm>
        </p:grpSpPr>
        <p:sp>
          <p:nvSpPr>
            <p:cNvPr id="9156" name="Google Shape;9156;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73"/>
          <p:cNvGrpSpPr/>
          <p:nvPr/>
        </p:nvGrpSpPr>
        <p:grpSpPr>
          <a:xfrm>
            <a:off x="6853992" y="3158289"/>
            <a:ext cx="1597061" cy="663440"/>
            <a:chOff x="6796238" y="3158297"/>
            <a:chExt cx="1630319" cy="677257"/>
          </a:xfrm>
        </p:grpSpPr>
        <p:cxnSp>
          <p:nvCxnSpPr>
            <p:cNvPr id="9163" name="Google Shape;9163;p73"/>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164" name="Google Shape;9164;p73"/>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165" name="Google Shape;9165;p73"/>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166" name="Google Shape;9166;p73"/>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167" name="Google Shape;9167;p73"/>
            <p:cNvGrpSpPr/>
            <p:nvPr/>
          </p:nvGrpSpPr>
          <p:grpSpPr>
            <a:xfrm>
              <a:off x="6796238" y="3311904"/>
              <a:ext cx="1630319" cy="377697"/>
              <a:chOff x="6796238" y="3311904"/>
              <a:chExt cx="1630319" cy="377697"/>
            </a:xfrm>
          </p:grpSpPr>
          <p:sp>
            <p:nvSpPr>
              <p:cNvPr id="9168" name="Google Shape;9168;p73"/>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3"/>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3"/>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1" name="Google Shape;9171;p73"/>
          <p:cNvGrpSpPr/>
          <p:nvPr/>
        </p:nvGrpSpPr>
        <p:grpSpPr>
          <a:xfrm>
            <a:off x="5375130" y="1179681"/>
            <a:ext cx="1368606" cy="1593805"/>
            <a:chOff x="1839112" y="2209163"/>
            <a:chExt cx="1918159" cy="2233784"/>
          </a:xfrm>
        </p:grpSpPr>
        <p:sp>
          <p:nvSpPr>
            <p:cNvPr id="9172" name="Google Shape;9172;p73"/>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3"/>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3"/>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5" name="Google Shape;9175;p73"/>
            <p:cNvCxnSpPr>
              <a:stCxn id="9172" idx="6"/>
              <a:endCxn id="917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176" name="Google Shape;9176;p73"/>
            <p:cNvCxnSpPr>
              <a:stCxn id="9173" idx="4"/>
              <a:endCxn id="917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178" name="Google Shape;9178;p73"/>
            <p:cNvCxnSpPr>
              <a:stCxn id="9177" idx="6"/>
              <a:endCxn id="917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179" name="Google Shape;9179;p73"/>
            <p:cNvCxnSpPr>
              <a:stCxn id="9174" idx="4"/>
              <a:endCxn id="918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177" name="Google Shape;9177;p73"/>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3"/>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3"/>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2" name="Google Shape;9182;p73"/>
            <p:cNvCxnSpPr>
              <a:endCxn id="918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183" name="Google Shape;9183;p73"/>
          <p:cNvGrpSpPr/>
          <p:nvPr/>
        </p:nvGrpSpPr>
        <p:grpSpPr>
          <a:xfrm>
            <a:off x="3507503" y="1185917"/>
            <a:ext cx="1637968" cy="154942"/>
            <a:chOff x="238125" y="2506075"/>
            <a:chExt cx="7115411" cy="673075"/>
          </a:xfrm>
        </p:grpSpPr>
        <p:sp>
          <p:nvSpPr>
            <p:cNvPr id="9184" name="Google Shape;9184;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73"/>
          <p:cNvGrpSpPr/>
          <p:nvPr/>
        </p:nvGrpSpPr>
        <p:grpSpPr>
          <a:xfrm>
            <a:off x="746187" y="1507514"/>
            <a:ext cx="2476762" cy="91743"/>
            <a:chOff x="1464850" y="436376"/>
            <a:chExt cx="6001362" cy="222300"/>
          </a:xfrm>
        </p:grpSpPr>
        <p:sp>
          <p:nvSpPr>
            <p:cNvPr id="9190" name="Google Shape;9190;p73"/>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3"/>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3"/>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3"/>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3"/>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5" name="Google Shape;9195;p73"/>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196" name="Google Shape;9196;p73"/>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197" name="Google Shape;9197;p73"/>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198" name="Google Shape;9198;p73"/>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199" name="Google Shape;9199;p73"/>
          <p:cNvGrpSpPr/>
          <p:nvPr/>
        </p:nvGrpSpPr>
        <p:grpSpPr>
          <a:xfrm>
            <a:off x="732455" y="2742980"/>
            <a:ext cx="1452710" cy="651923"/>
            <a:chOff x="803162" y="2667727"/>
            <a:chExt cx="1411906" cy="633611"/>
          </a:xfrm>
        </p:grpSpPr>
        <p:cxnSp>
          <p:nvCxnSpPr>
            <p:cNvPr id="9200" name="Google Shape;9200;p73"/>
            <p:cNvCxnSpPr>
              <a:stCxn id="9201" idx="2"/>
              <a:endCxn id="920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03" name="Google Shape;9203;p73"/>
            <p:cNvCxnSpPr>
              <a:stCxn id="9204" idx="0"/>
              <a:endCxn id="920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05" name="Google Shape;9205;p73"/>
            <p:cNvCxnSpPr>
              <a:stCxn id="9204" idx="2"/>
              <a:endCxn id="920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07" name="Google Shape;9207;p73"/>
            <p:cNvCxnSpPr>
              <a:stCxn id="9208" idx="0"/>
              <a:endCxn id="920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09" name="Google Shape;9209;p73"/>
            <p:cNvCxnSpPr>
              <a:stCxn id="9202" idx="2"/>
              <a:endCxn id="921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11" name="Google Shape;9211;p73"/>
            <p:cNvCxnSpPr>
              <a:stCxn id="9212" idx="0"/>
              <a:endCxn id="920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208" name="Google Shape;9208;p73"/>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06" name="Google Shape;9206;p73"/>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12" name="Google Shape;9212;p73"/>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10" name="Google Shape;9210;p73"/>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02" name="Google Shape;9202;p73"/>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04" name="Google Shape;9204;p73"/>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01" name="Google Shape;9201;p73"/>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213" name="Google Shape;9213;p73"/>
          <p:cNvGrpSpPr/>
          <p:nvPr/>
        </p:nvGrpSpPr>
        <p:grpSpPr>
          <a:xfrm>
            <a:off x="732456" y="1178518"/>
            <a:ext cx="2518541" cy="209309"/>
            <a:chOff x="803163" y="1111966"/>
            <a:chExt cx="2447800" cy="203430"/>
          </a:xfrm>
        </p:grpSpPr>
        <p:grpSp>
          <p:nvGrpSpPr>
            <p:cNvPr id="9214" name="Google Shape;9214;p73"/>
            <p:cNvGrpSpPr/>
            <p:nvPr/>
          </p:nvGrpSpPr>
          <p:grpSpPr>
            <a:xfrm>
              <a:off x="1958180" y="1111966"/>
              <a:ext cx="588019" cy="121396"/>
              <a:chOff x="4808316" y="2800065"/>
              <a:chExt cx="1999386" cy="412910"/>
            </a:xfrm>
          </p:grpSpPr>
          <p:sp>
            <p:nvSpPr>
              <p:cNvPr id="9215" name="Google Shape;9215;p73"/>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6" name="Google Shape;9216;p73"/>
              <p:cNvGrpSpPr/>
              <p:nvPr/>
            </p:nvGrpSpPr>
            <p:grpSpPr>
              <a:xfrm>
                <a:off x="4808316" y="2800065"/>
                <a:ext cx="92400" cy="411825"/>
                <a:chOff x="845575" y="2563700"/>
                <a:chExt cx="92400" cy="411825"/>
              </a:xfrm>
            </p:grpSpPr>
            <p:cxnSp>
              <p:nvCxnSpPr>
                <p:cNvPr id="9217" name="Google Shape;9217;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18" name="Google Shape;9218;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219" name="Google Shape;9219;p73"/>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220" name="Google Shape;9220;p73"/>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1" name="Google Shape;9221;p73"/>
            <p:cNvGrpSpPr/>
            <p:nvPr/>
          </p:nvGrpSpPr>
          <p:grpSpPr>
            <a:xfrm>
              <a:off x="803163" y="1111974"/>
              <a:ext cx="591158" cy="121545"/>
              <a:chOff x="803163" y="1111974"/>
              <a:chExt cx="591158" cy="121545"/>
            </a:xfrm>
          </p:grpSpPr>
          <p:grpSp>
            <p:nvGrpSpPr>
              <p:cNvPr id="9222" name="Google Shape;9222;p73"/>
              <p:cNvGrpSpPr/>
              <p:nvPr/>
            </p:nvGrpSpPr>
            <p:grpSpPr>
              <a:xfrm>
                <a:off x="803163" y="1111974"/>
                <a:ext cx="27175" cy="121077"/>
                <a:chOff x="845575" y="2563700"/>
                <a:chExt cx="92400" cy="411825"/>
              </a:xfrm>
            </p:grpSpPr>
            <p:cxnSp>
              <p:nvCxnSpPr>
                <p:cNvPr id="9223" name="Google Shape;9223;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24" name="Google Shape;9224;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5" name="Google Shape;9225;p73"/>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73"/>
            <p:cNvGrpSpPr/>
            <p:nvPr/>
          </p:nvGrpSpPr>
          <p:grpSpPr>
            <a:xfrm>
              <a:off x="1381910" y="1194219"/>
              <a:ext cx="588341" cy="121177"/>
              <a:chOff x="1381910" y="1194219"/>
              <a:chExt cx="588341" cy="121177"/>
            </a:xfrm>
          </p:grpSpPr>
          <p:grpSp>
            <p:nvGrpSpPr>
              <p:cNvPr id="9227" name="Google Shape;9227;p73"/>
              <p:cNvGrpSpPr/>
              <p:nvPr/>
            </p:nvGrpSpPr>
            <p:grpSpPr>
              <a:xfrm rot="10800000">
                <a:off x="1381910" y="1194319"/>
                <a:ext cx="27175" cy="121077"/>
                <a:chOff x="2070100" y="2563700"/>
                <a:chExt cx="92400" cy="411825"/>
              </a:xfrm>
            </p:grpSpPr>
            <p:cxnSp>
              <p:nvCxnSpPr>
                <p:cNvPr id="9228" name="Google Shape;9228;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29" name="Google Shape;9229;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0" name="Google Shape;9230;p73"/>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73"/>
            <p:cNvGrpSpPr/>
            <p:nvPr/>
          </p:nvGrpSpPr>
          <p:grpSpPr>
            <a:xfrm>
              <a:off x="2532079" y="1194219"/>
              <a:ext cx="704927" cy="121177"/>
              <a:chOff x="2532079" y="1194219"/>
              <a:chExt cx="704927" cy="121177"/>
            </a:xfrm>
          </p:grpSpPr>
          <p:grpSp>
            <p:nvGrpSpPr>
              <p:cNvPr id="9232" name="Google Shape;9232;p73"/>
              <p:cNvGrpSpPr/>
              <p:nvPr/>
            </p:nvGrpSpPr>
            <p:grpSpPr>
              <a:xfrm rot="10800000">
                <a:off x="2532079" y="1194319"/>
                <a:ext cx="27175" cy="121077"/>
                <a:chOff x="2070100" y="2563700"/>
                <a:chExt cx="92400" cy="411825"/>
              </a:xfrm>
            </p:grpSpPr>
            <p:cxnSp>
              <p:nvCxnSpPr>
                <p:cNvPr id="9233" name="Google Shape;9233;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34" name="Google Shape;9234;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5" name="Google Shape;9235;p73"/>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6" name="Google Shape;9236;p73"/>
          <p:cNvGrpSpPr/>
          <p:nvPr/>
        </p:nvGrpSpPr>
        <p:grpSpPr>
          <a:xfrm>
            <a:off x="3525467" y="3875150"/>
            <a:ext cx="1567778" cy="491677"/>
            <a:chOff x="5194708" y="3484366"/>
            <a:chExt cx="3148148" cy="987304"/>
          </a:xfrm>
        </p:grpSpPr>
        <p:grpSp>
          <p:nvGrpSpPr>
            <p:cNvPr id="9237" name="Google Shape;9237;p73"/>
            <p:cNvGrpSpPr/>
            <p:nvPr/>
          </p:nvGrpSpPr>
          <p:grpSpPr>
            <a:xfrm>
              <a:off x="7531521" y="3484366"/>
              <a:ext cx="811335" cy="987304"/>
              <a:chOff x="3379425" y="1617275"/>
              <a:chExt cx="1090650" cy="1327200"/>
            </a:xfrm>
          </p:grpSpPr>
          <p:sp>
            <p:nvSpPr>
              <p:cNvPr id="9238" name="Google Shape;9238;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73"/>
            <p:cNvGrpSpPr/>
            <p:nvPr/>
          </p:nvGrpSpPr>
          <p:grpSpPr>
            <a:xfrm>
              <a:off x="6752546" y="3484366"/>
              <a:ext cx="811428" cy="987304"/>
              <a:chOff x="2332275" y="1617275"/>
              <a:chExt cx="1090775" cy="1327200"/>
            </a:xfrm>
          </p:grpSpPr>
          <p:sp>
            <p:nvSpPr>
              <p:cNvPr id="9242" name="Google Shape;9242;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73"/>
            <p:cNvGrpSpPr/>
            <p:nvPr/>
          </p:nvGrpSpPr>
          <p:grpSpPr>
            <a:xfrm>
              <a:off x="5973664" y="3484366"/>
              <a:ext cx="811335" cy="987304"/>
              <a:chOff x="1285250" y="1617275"/>
              <a:chExt cx="1090650" cy="1327200"/>
            </a:xfrm>
          </p:grpSpPr>
          <p:sp>
            <p:nvSpPr>
              <p:cNvPr id="9246" name="Google Shape;9246;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9" name="Google Shape;9249;p73"/>
            <p:cNvGrpSpPr/>
            <p:nvPr/>
          </p:nvGrpSpPr>
          <p:grpSpPr>
            <a:xfrm>
              <a:off x="5194708" y="3484366"/>
              <a:ext cx="811409" cy="987304"/>
              <a:chOff x="238125" y="1617275"/>
              <a:chExt cx="1090750" cy="1327200"/>
            </a:xfrm>
          </p:grpSpPr>
          <p:sp>
            <p:nvSpPr>
              <p:cNvPr id="9250" name="Google Shape;9250;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3" name="Google Shape;9253;p73"/>
          <p:cNvGrpSpPr/>
          <p:nvPr/>
        </p:nvGrpSpPr>
        <p:grpSpPr>
          <a:xfrm>
            <a:off x="3486076" y="3355561"/>
            <a:ext cx="1616964" cy="346256"/>
            <a:chOff x="1808063" y="4294338"/>
            <a:chExt cx="3370782" cy="721817"/>
          </a:xfrm>
        </p:grpSpPr>
        <p:sp>
          <p:nvSpPr>
            <p:cNvPr id="9254" name="Google Shape;9254;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3"/>
          <p:cNvGrpSpPr/>
          <p:nvPr/>
        </p:nvGrpSpPr>
        <p:grpSpPr>
          <a:xfrm>
            <a:off x="764288" y="3641590"/>
            <a:ext cx="1295882" cy="646587"/>
            <a:chOff x="834100" y="3642869"/>
            <a:chExt cx="1259483" cy="628426"/>
          </a:xfrm>
        </p:grpSpPr>
        <p:sp>
          <p:nvSpPr>
            <p:cNvPr id="9265" name="Google Shape;9265;p73"/>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3"/>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3"/>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3"/>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3"/>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3"/>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3"/>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3"/>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3"/>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3"/>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3"/>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3"/>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3"/>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3"/>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3"/>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3"/>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3"/>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3"/>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3"/>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3"/>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3"/>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3"/>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3"/>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3"/>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3"/>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0" name="Google Shape;9290;p73"/>
            <p:cNvGrpSpPr/>
            <p:nvPr/>
          </p:nvGrpSpPr>
          <p:grpSpPr>
            <a:xfrm>
              <a:off x="1360364" y="3847835"/>
              <a:ext cx="208119" cy="224359"/>
              <a:chOff x="1360769" y="3847100"/>
              <a:chExt cx="208119" cy="224359"/>
            </a:xfrm>
          </p:grpSpPr>
          <p:sp>
            <p:nvSpPr>
              <p:cNvPr id="9291" name="Google Shape;9291;p73"/>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3"/>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3"/>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3"/>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3"/>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3"/>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3"/>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3"/>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3"/>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3"/>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3"/>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3"/>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3"/>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3"/>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3"/>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3"/>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3"/>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3"/>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3"/>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3"/>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1" name="Google Shape;9311;p73"/>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3"/>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3"/>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3"/>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3"/>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3"/>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3"/>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3"/>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3"/>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3"/>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3"/>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3"/>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3"/>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3"/>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73"/>
          <p:cNvGrpSpPr/>
          <p:nvPr/>
        </p:nvGrpSpPr>
        <p:grpSpPr>
          <a:xfrm rot="5400000">
            <a:off x="5977401" y="3438087"/>
            <a:ext cx="164064" cy="1414916"/>
            <a:chOff x="4428249" y="1369375"/>
            <a:chExt cx="36905" cy="429569"/>
          </a:xfrm>
        </p:grpSpPr>
        <p:sp>
          <p:nvSpPr>
            <p:cNvPr id="9326" name="Google Shape;9326;p73"/>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3"/>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3"/>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3"/>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3"/>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3"/>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3"/>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3"/>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3"/>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3"/>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3"/>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3"/>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3"/>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3"/>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3"/>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3"/>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3"/>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3"/>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3"/>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3"/>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3"/>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3"/>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3"/>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3"/>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3"/>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3"/>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3"/>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3"/>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3"/>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3"/>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3"/>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3"/>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73"/>
          <p:cNvGrpSpPr/>
          <p:nvPr/>
        </p:nvGrpSpPr>
        <p:grpSpPr>
          <a:xfrm rot="10800000" flipH="1">
            <a:off x="5349830" y="3026630"/>
            <a:ext cx="1419207" cy="24808"/>
            <a:chOff x="219558" y="4738465"/>
            <a:chExt cx="5852400" cy="102300"/>
          </a:xfrm>
        </p:grpSpPr>
        <p:cxnSp>
          <p:nvCxnSpPr>
            <p:cNvPr id="9359" name="Google Shape;9359;p73"/>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360" name="Google Shape;9360;p73"/>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3"/>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3"/>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3"/>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3"/>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3"/>
          <p:cNvGrpSpPr/>
          <p:nvPr/>
        </p:nvGrpSpPr>
        <p:grpSpPr>
          <a:xfrm>
            <a:off x="5361148" y="3399694"/>
            <a:ext cx="1396570" cy="385016"/>
            <a:chOff x="5286284" y="2966544"/>
            <a:chExt cx="1396570" cy="385016"/>
          </a:xfrm>
        </p:grpSpPr>
        <p:cxnSp>
          <p:nvCxnSpPr>
            <p:cNvPr id="9366" name="Google Shape;9366;p73"/>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367" name="Google Shape;9367;p73"/>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368" name="Google Shape;9368;p73"/>
            <p:cNvGrpSpPr/>
            <p:nvPr/>
          </p:nvGrpSpPr>
          <p:grpSpPr>
            <a:xfrm>
              <a:off x="5287688" y="3173364"/>
              <a:ext cx="1395166" cy="74100"/>
              <a:chOff x="5287688" y="3173364"/>
              <a:chExt cx="1395166" cy="74100"/>
            </a:xfrm>
          </p:grpSpPr>
          <p:cxnSp>
            <p:nvCxnSpPr>
              <p:cNvPr id="9369" name="Google Shape;9369;p73"/>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370" name="Google Shape;9370;p73"/>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371" name="Google Shape;9371;p73"/>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372" name="Google Shape;9372;p73"/>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373" name="Google Shape;9373;p73"/>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374" name="Google Shape;9374;p73"/>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375" name="Google Shape;9375;p73"/>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376" name="Google Shape;9376;p73"/>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377" name="Google Shape;9377;p73"/>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378" name="Google Shape;9378;p73"/>
          <p:cNvGrpSpPr/>
          <p:nvPr/>
        </p:nvGrpSpPr>
        <p:grpSpPr>
          <a:xfrm>
            <a:off x="2047214" y="1818470"/>
            <a:ext cx="1182276" cy="662027"/>
            <a:chOff x="2029517" y="1732295"/>
            <a:chExt cx="1149068" cy="643432"/>
          </a:xfrm>
        </p:grpSpPr>
        <p:grpSp>
          <p:nvGrpSpPr>
            <p:cNvPr id="9379" name="Google Shape;9379;p73"/>
            <p:cNvGrpSpPr/>
            <p:nvPr/>
          </p:nvGrpSpPr>
          <p:grpSpPr>
            <a:xfrm>
              <a:off x="2708660" y="1746937"/>
              <a:ext cx="455427" cy="244429"/>
              <a:chOff x="2700693" y="1746937"/>
              <a:chExt cx="455427" cy="244429"/>
            </a:xfrm>
          </p:grpSpPr>
          <p:grpSp>
            <p:nvGrpSpPr>
              <p:cNvPr id="9380" name="Google Shape;9380;p73"/>
              <p:cNvGrpSpPr/>
              <p:nvPr/>
            </p:nvGrpSpPr>
            <p:grpSpPr>
              <a:xfrm>
                <a:off x="2905682" y="1782817"/>
                <a:ext cx="250438" cy="208549"/>
                <a:chOff x="2905682" y="1782817"/>
                <a:chExt cx="250438" cy="208549"/>
              </a:xfrm>
            </p:grpSpPr>
            <p:cxnSp>
              <p:nvCxnSpPr>
                <p:cNvPr id="9381" name="Google Shape;9381;p73"/>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382" name="Google Shape;9382;p73"/>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73"/>
              <p:cNvGrpSpPr/>
              <p:nvPr/>
            </p:nvGrpSpPr>
            <p:grpSpPr>
              <a:xfrm>
                <a:off x="2700693" y="1746937"/>
                <a:ext cx="449967" cy="72374"/>
                <a:chOff x="2700693" y="1746937"/>
                <a:chExt cx="449967" cy="72374"/>
              </a:xfrm>
            </p:grpSpPr>
            <p:cxnSp>
              <p:nvCxnSpPr>
                <p:cNvPr id="9384" name="Google Shape;9384;p73"/>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385" name="Google Shape;9385;p73"/>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86" name="Google Shape;9386;p73"/>
            <p:cNvGrpSpPr/>
            <p:nvPr/>
          </p:nvGrpSpPr>
          <p:grpSpPr>
            <a:xfrm>
              <a:off x="2029517" y="1732295"/>
              <a:ext cx="1149068" cy="643432"/>
              <a:chOff x="2029517" y="1732295"/>
              <a:chExt cx="1149068" cy="643432"/>
            </a:xfrm>
          </p:grpSpPr>
          <p:grpSp>
            <p:nvGrpSpPr>
              <p:cNvPr id="9387" name="Google Shape;9387;p73"/>
              <p:cNvGrpSpPr/>
              <p:nvPr/>
            </p:nvGrpSpPr>
            <p:grpSpPr>
              <a:xfrm>
                <a:off x="2703618" y="2103152"/>
                <a:ext cx="474966" cy="260017"/>
                <a:chOff x="2703618" y="2103152"/>
                <a:chExt cx="474966" cy="260017"/>
              </a:xfrm>
            </p:grpSpPr>
            <p:grpSp>
              <p:nvGrpSpPr>
                <p:cNvPr id="9388" name="Google Shape;9388;p73"/>
                <p:cNvGrpSpPr/>
                <p:nvPr/>
              </p:nvGrpSpPr>
              <p:grpSpPr>
                <a:xfrm>
                  <a:off x="2703618" y="2290640"/>
                  <a:ext cx="450291" cy="72529"/>
                  <a:chOff x="2703618" y="2290640"/>
                  <a:chExt cx="450291" cy="72529"/>
                </a:xfrm>
              </p:grpSpPr>
              <p:cxnSp>
                <p:nvCxnSpPr>
                  <p:cNvPr id="9389" name="Google Shape;9389;p73"/>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390" name="Google Shape;9390;p73"/>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73"/>
                <p:cNvGrpSpPr/>
                <p:nvPr/>
              </p:nvGrpSpPr>
              <p:grpSpPr>
                <a:xfrm>
                  <a:off x="2908607" y="2103152"/>
                  <a:ext cx="269977" cy="223538"/>
                  <a:chOff x="2908607" y="2103152"/>
                  <a:chExt cx="269977" cy="223538"/>
                </a:xfrm>
              </p:grpSpPr>
              <p:cxnSp>
                <p:nvCxnSpPr>
                  <p:cNvPr id="9392" name="Google Shape;9392;p73"/>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393" name="Google Shape;9393;p73"/>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4" name="Google Shape;9394;p73"/>
              <p:cNvGrpSpPr/>
              <p:nvPr/>
            </p:nvGrpSpPr>
            <p:grpSpPr>
              <a:xfrm>
                <a:off x="2029517" y="1732295"/>
                <a:ext cx="685827" cy="643432"/>
                <a:chOff x="2029517" y="1732295"/>
                <a:chExt cx="685827" cy="643432"/>
              </a:xfrm>
            </p:grpSpPr>
            <p:sp>
              <p:nvSpPr>
                <p:cNvPr id="9395" name="Google Shape;9395;p73"/>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6" name="Google Shape;9396;p73"/>
                <p:cNvGrpSpPr/>
                <p:nvPr/>
              </p:nvGrpSpPr>
              <p:grpSpPr>
                <a:xfrm>
                  <a:off x="2158948" y="1732295"/>
                  <a:ext cx="556396" cy="333108"/>
                  <a:chOff x="2158948" y="1732295"/>
                  <a:chExt cx="556396" cy="333108"/>
                </a:xfrm>
              </p:grpSpPr>
              <p:cxnSp>
                <p:nvCxnSpPr>
                  <p:cNvPr id="9397" name="Google Shape;9397;p73"/>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398" name="Google Shape;9398;p73"/>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3"/>
                <p:cNvGrpSpPr/>
                <p:nvPr/>
              </p:nvGrpSpPr>
              <p:grpSpPr>
                <a:xfrm>
                  <a:off x="2159908" y="2065057"/>
                  <a:ext cx="550884" cy="310670"/>
                  <a:chOff x="2159908" y="2065057"/>
                  <a:chExt cx="550884" cy="310670"/>
                </a:xfrm>
              </p:grpSpPr>
              <p:cxnSp>
                <p:nvCxnSpPr>
                  <p:cNvPr id="9400" name="Google Shape;9400;p73"/>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401" name="Google Shape;9401;p73"/>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402" name="Google Shape;9402;p73"/>
          <p:cNvGrpSpPr/>
          <p:nvPr/>
        </p:nvGrpSpPr>
        <p:grpSpPr>
          <a:xfrm>
            <a:off x="732462" y="1766083"/>
            <a:ext cx="962651" cy="810058"/>
            <a:chOff x="844912" y="1681380"/>
            <a:chExt cx="935611" cy="787305"/>
          </a:xfrm>
        </p:grpSpPr>
        <p:grpSp>
          <p:nvGrpSpPr>
            <p:cNvPr id="9403" name="Google Shape;9403;p73"/>
            <p:cNvGrpSpPr/>
            <p:nvPr/>
          </p:nvGrpSpPr>
          <p:grpSpPr>
            <a:xfrm>
              <a:off x="844912" y="1819635"/>
              <a:ext cx="329836" cy="510016"/>
              <a:chOff x="844912" y="1819635"/>
              <a:chExt cx="329836" cy="510016"/>
            </a:xfrm>
          </p:grpSpPr>
          <p:sp>
            <p:nvSpPr>
              <p:cNvPr id="9404" name="Google Shape;9404;p73"/>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3"/>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3"/>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3"/>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3"/>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3"/>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73"/>
            <p:cNvGrpSpPr/>
            <p:nvPr/>
          </p:nvGrpSpPr>
          <p:grpSpPr>
            <a:xfrm>
              <a:off x="1284601" y="2158168"/>
              <a:ext cx="495923" cy="310517"/>
              <a:chOff x="1284601" y="2158168"/>
              <a:chExt cx="495923" cy="310517"/>
            </a:xfrm>
          </p:grpSpPr>
          <p:sp>
            <p:nvSpPr>
              <p:cNvPr id="9411" name="Google Shape;9411;p73"/>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2" name="Google Shape;9412;p73"/>
              <p:cNvGrpSpPr/>
              <p:nvPr/>
            </p:nvGrpSpPr>
            <p:grpSpPr>
              <a:xfrm>
                <a:off x="1507666" y="2158168"/>
                <a:ext cx="272858" cy="310517"/>
                <a:chOff x="1507666" y="2158168"/>
                <a:chExt cx="272858" cy="310517"/>
              </a:xfrm>
            </p:grpSpPr>
            <p:grpSp>
              <p:nvGrpSpPr>
                <p:cNvPr id="9413" name="Google Shape;9413;p73"/>
                <p:cNvGrpSpPr/>
                <p:nvPr/>
              </p:nvGrpSpPr>
              <p:grpSpPr>
                <a:xfrm>
                  <a:off x="1507666" y="2176104"/>
                  <a:ext cx="166395" cy="273149"/>
                  <a:chOff x="1507666" y="2176104"/>
                  <a:chExt cx="166395" cy="273149"/>
                </a:xfrm>
              </p:grpSpPr>
              <p:sp>
                <p:nvSpPr>
                  <p:cNvPr id="9414" name="Google Shape;9414;p73"/>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3"/>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3"/>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3"/>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3"/>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3"/>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3"/>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73"/>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3"/>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3" name="Google Shape;9423;p73"/>
            <p:cNvGrpSpPr/>
            <p:nvPr/>
          </p:nvGrpSpPr>
          <p:grpSpPr>
            <a:xfrm>
              <a:off x="1284601" y="1681380"/>
              <a:ext cx="495923" cy="310517"/>
              <a:chOff x="1284601" y="1681380"/>
              <a:chExt cx="495923" cy="310517"/>
            </a:xfrm>
          </p:grpSpPr>
          <p:sp>
            <p:nvSpPr>
              <p:cNvPr id="9424" name="Google Shape;9424;p73"/>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5" name="Google Shape;9425;p73"/>
              <p:cNvGrpSpPr/>
              <p:nvPr/>
            </p:nvGrpSpPr>
            <p:grpSpPr>
              <a:xfrm>
                <a:off x="1507666" y="1681380"/>
                <a:ext cx="272858" cy="310517"/>
                <a:chOff x="1507666" y="1681380"/>
                <a:chExt cx="272858" cy="310517"/>
              </a:xfrm>
            </p:grpSpPr>
            <p:grpSp>
              <p:nvGrpSpPr>
                <p:cNvPr id="9426" name="Google Shape;9426;p73"/>
                <p:cNvGrpSpPr/>
                <p:nvPr/>
              </p:nvGrpSpPr>
              <p:grpSpPr>
                <a:xfrm>
                  <a:off x="1507666" y="1700120"/>
                  <a:ext cx="166395" cy="272984"/>
                  <a:chOff x="1507666" y="1700120"/>
                  <a:chExt cx="166395" cy="272984"/>
                </a:xfrm>
              </p:grpSpPr>
              <p:sp>
                <p:nvSpPr>
                  <p:cNvPr id="9427" name="Google Shape;9427;p73"/>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3"/>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3"/>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3"/>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3"/>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3"/>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3"/>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4" name="Google Shape;9434;p73"/>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3"/>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36" name="Google Shape;9436;p73"/>
          <p:cNvGrpSpPr/>
          <p:nvPr/>
        </p:nvGrpSpPr>
        <p:grpSpPr>
          <a:xfrm>
            <a:off x="6841403" y="2533512"/>
            <a:ext cx="1622269" cy="552443"/>
            <a:chOff x="6894650" y="2574740"/>
            <a:chExt cx="1445100" cy="492111"/>
          </a:xfrm>
        </p:grpSpPr>
        <p:sp>
          <p:nvSpPr>
            <p:cNvPr id="9437" name="Google Shape;9437;p73"/>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3"/>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3"/>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3"/>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3"/>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42" name="Google Shape;9442;p73"/>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443" name="Google Shape;9443;p73"/>
          <p:cNvGrpSpPr/>
          <p:nvPr/>
        </p:nvGrpSpPr>
        <p:grpSpPr>
          <a:xfrm>
            <a:off x="6860946" y="3907768"/>
            <a:ext cx="1583206" cy="475705"/>
            <a:chOff x="6953919" y="3907920"/>
            <a:chExt cx="1377300" cy="475705"/>
          </a:xfrm>
        </p:grpSpPr>
        <p:cxnSp>
          <p:nvCxnSpPr>
            <p:cNvPr id="9444" name="Google Shape;9444;p73"/>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445" name="Google Shape;9445;p73"/>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446" name="Google Shape;9446;p73"/>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447" name="Google Shape;9447;p73"/>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448" name="Google Shape;9448;p73"/>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449" name="Google Shape;9449;p73"/>
          <p:cNvGrpSpPr/>
          <p:nvPr/>
        </p:nvGrpSpPr>
        <p:grpSpPr>
          <a:xfrm>
            <a:off x="2364534" y="2668913"/>
            <a:ext cx="836286" cy="824529"/>
            <a:chOff x="2389399" y="2595741"/>
            <a:chExt cx="812796" cy="801369"/>
          </a:xfrm>
        </p:grpSpPr>
        <p:grpSp>
          <p:nvGrpSpPr>
            <p:cNvPr id="9450" name="Google Shape;9450;p73"/>
            <p:cNvGrpSpPr/>
            <p:nvPr/>
          </p:nvGrpSpPr>
          <p:grpSpPr>
            <a:xfrm>
              <a:off x="2492145" y="2881565"/>
              <a:ext cx="607300" cy="229751"/>
              <a:chOff x="2492145" y="2881565"/>
              <a:chExt cx="607300" cy="229751"/>
            </a:xfrm>
          </p:grpSpPr>
          <p:sp>
            <p:nvSpPr>
              <p:cNvPr id="9451" name="Google Shape;9451;p73"/>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3"/>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3"/>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73"/>
            <p:cNvGrpSpPr/>
            <p:nvPr/>
          </p:nvGrpSpPr>
          <p:grpSpPr>
            <a:xfrm>
              <a:off x="2389399" y="2595741"/>
              <a:ext cx="812796" cy="296825"/>
              <a:chOff x="2389399" y="2595741"/>
              <a:chExt cx="812796" cy="296825"/>
            </a:xfrm>
          </p:grpSpPr>
          <p:grpSp>
            <p:nvGrpSpPr>
              <p:cNvPr id="9455" name="Google Shape;9455;p73"/>
              <p:cNvGrpSpPr/>
              <p:nvPr/>
            </p:nvGrpSpPr>
            <p:grpSpPr>
              <a:xfrm>
                <a:off x="2389399" y="2595741"/>
                <a:ext cx="363638" cy="296825"/>
                <a:chOff x="2389399" y="2595741"/>
                <a:chExt cx="363638" cy="296825"/>
              </a:xfrm>
            </p:grpSpPr>
            <p:grpSp>
              <p:nvGrpSpPr>
                <p:cNvPr id="9456" name="Google Shape;9456;p73"/>
                <p:cNvGrpSpPr/>
                <p:nvPr/>
              </p:nvGrpSpPr>
              <p:grpSpPr>
                <a:xfrm>
                  <a:off x="2493852" y="2794333"/>
                  <a:ext cx="259185" cy="98232"/>
                  <a:chOff x="2493852" y="2794333"/>
                  <a:chExt cx="259185" cy="98232"/>
                </a:xfrm>
              </p:grpSpPr>
              <p:sp>
                <p:nvSpPr>
                  <p:cNvPr id="9457" name="Google Shape;9457;p73"/>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3"/>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3"/>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3"/>
                <p:cNvGrpSpPr/>
                <p:nvPr/>
              </p:nvGrpSpPr>
              <p:grpSpPr>
                <a:xfrm>
                  <a:off x="2389399" y="2595741"/>
                  <a:ext cx="224343" cy="182054"/>
                  <a:chOff x="2389399" y="2595741"/>
                  <a:chExt cx="224343" cy="182054"/>
                </a:xfrm>
              </p:grpSpPr>
              <p:sp>
                <p:nvSpPr>
                  <p:cNvPr id="9461" name="Google Shape;9461;p73"/>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3"/>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3" name="Google Shape;9463;p73"/>
              <p:cNvGrpSpPr/>
              <p:nvPr/>
            </p:nvGrpSpPr>
            <p:grpSpPr>
              <a:xfrm>
                <a:off x="2683630" y="2595741"/>
                <a:ext cx="224334" cy="296825"/>
                <a:chOff x="2683630" y="2595741"/>
                <a:chExt cx="224334" cy="296825"/>
              </a:xfrm>
            </p:grpSpPr>
            <p:grpSp>
              <p:nvGrpSpPr>
                <p:cNvPr id="9464" name="Google Shape;9464;p73"/>
                <p:cNvGrpSpPr/>
                <p:nvPr/>
              </p:nvGrpSpPr>
              <p:grpSpPr>
                <a:xfrm>
                  <a:off x="2788083" y="2794333"/>
                  <a:ext cx="15356" cy="98232"/>
                  <a:chOff x="2788083" y="2794333"/>
                  <a:chExt cx="15356" cy="98232"/>
                </a:xfrm>
              </p:grpSpPr>
              <p:sp>
                <p:nvSpPr>
                  <p:cNvPr id="9465" name="Google Shape;9465;p73"/>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3"/>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3"/>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73"/>
                <p:cNvGrpSpPr/>
                <p:nvPr/>
              </p:nvGrpSpPr>
              <p:grpSpPr>
                <a:xfrm>
                  <a:off x="2683630" y="2595741"/>
                  <a:ext cx="224334" cy="182054"/>
                  <a:chOff x="2683630" y="2595741"/>
                  <a:chExt cx="224334" cy="182054"/>
                </a:xfrm>
              </p:grpSpPr>
              <p:sp>
                <p:nvSpPr>
                  <p:cNvPr id="9469" name="Google Shape;9469;p73"/>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3"/>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71" name="Google Shape;9471;p73"/>
              <p:cNvGrpSpPr/>
              <p:nvPr/>
            </p:nvGrpSpPr>
            <p:grpSpPr>
              <a:xfrm>
                <a:off x="2838475" y="2595741"/>
                <a:ext cx="363719" cy="296825"/>
                <a:chOff x="2838475" y="2595741"/>
                <a:chExt cx="363719" cy="296825"/>
              </a:xfrm>
            </p:grpSpPr>
            <p:grpSp>
              <p:nvGrpSpPr>
                <p:cNvPr id="9472" name="Google Shape;9472;p73"/>
                <p:cNvGrpSpPr/>
                <p:nvPr/>
              </p:nvGrpSpPr>
              <p:grpSpPr>
                <a:xfrm>
                  <a:off x="2838475" y="2794333"/>
                  <a:ext cx="259185" cy="98232"/>
                  <a:chOff x="2838475" y="2794333"/>
                  <a:chExt cx="259185" cy="98232"/>
                </a:xfrm>
              </p:grpSpPr>
              <p:sp>
                <p:nvSpPr>
                  <p:cNvPr id="9473" name="Google Shape;9473;p73"/>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3"/>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3"/>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3"/>
                <p:cNvGrpSpPr/>
                <p:nvPr/>
              </p:nvGrpSpPr>
              <p:grpSpPr>
                <a:xfrm>
                  <a:off x="2977852" y="2595741"/>
                  <a:ext cx="224343" cy="182054"/>
                  <a:chOff x="2977852" y="2595741"/>
                  <a:chExt cx="224343" cy="182054"/>
                </a:xfrm>
              </p:grpSpPr>
              <p:sp>
                <p:nvSpPr>
                  <p:cNvPr id="9477" name="Google Shape;9477;p73"/>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3"/>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479" name="Google Shape;9479;p73"/>
            <p:cNvGrpSpPr/>
            <p:nvPr/>
          </p:nvGrpSpPr>
          <p:grpSpPr>
            <a:xfrm>
              <a:off x="2389399" y="3100241"/>
              <a:ext cx="812796" cy="296869"/>
              <a:chOff x="2389399" y="3100241"/>
              <a:chExt cx="812796" cy="296869"/>
            </a:xfrm>
          </p:grpSpPr>
          <p:grpSp>
            <p:nvGrpSpPr>
              <p:cNvPr id="9480" name="Google Shape;9480;p73"/>
              <p:cNvGrpSpPr/>
              <p:nvPr/>
            </p:nvGrpSpPr>
            <p:grpSpPr>
              <a:xfrm>
                <a:off x="2683630" y="3100241"/>
                <a:ext cx="224334" cy="296869"/>
                <a:chOff x="2683630" y="3100241"/>
                <a:chExt cx="224334" cy="296869"/>
              </a:xfrm>
            </p:grpSpPr>
            <p:grpSp>
              <p:nvGrpSpPr>
                <p:cNvPr id="9481" name="Google Shape;9481;p73"/>
                <p:cNvGrpSpPr/>
                <p:nvPr/>
              </p:nvGrpSpPr>
              <p:grpSpPr>
                <a:xfrm>
                  <a:off x="2788083" y="3100241"/>
                  <a:ext cx="15356" cy="98237"/>
                  <a:chOff x="2788083" y="3100241"/>
                  <a:chExt cx="15356" cy="98237"/>
                </a:xfrm>
              </p:grpSpPr>
              <p:sp>
                <p:nvSpPr>
                  <p:cNvPr id="9482" name="Google Shape;9482;p73"/>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3"/>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3"/>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73"/>
                <p:cNvGrpSpPr/>
                <p:nvPr/>
              </p:nvGrpSpPr>
              <p:grpSpPr>
                <a:xfrm>
                  <a:off x="2683630" y="3215065"/>
                  <a:ext cx="224334" cy="182045"/>
                  <a:chOff x="2683630" y="3215065"/>
                  <a:chExt cx="224334" cy="182045"/>
                </a:xfrm>
              </p:grpSpPr>
              <p:sp>
                <p:nvSpPr>
                  <p:cNvPr id="9486" name="Google Shape;9486;p73"/>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3"/>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8" name="Google Shape;9488;p73"/>
              <p:cNvGrpSpPr/>
              <p:nvPr/>
            </p:nvGrpSpPr>
            <p:grpSpPr>
              <a:xfrm>
                <a:off x="2389399" y="3100241"/>
                <a:ext cx="363638" cy="296869"/>
                <a:chOff x="2389399" y="3100241"/>
                <a:chExt cx="363638" cy="296869"/>
              </a:xfrm>
            </p:grpSpPr>
            <p:grpSp>
              <p:nvGrpSpPr>
                <p:cNvPr id="9489" name="Google Shape;9489;p73"/>
                <p:cNvGrpSpPr/>
                <p:nvPr/>
              </p:nvGrpSpPr>
              <p:grpSpPr>
                <a:xfrm>
                  <a:off x="2493852" y="3100241"/>
                  <a:ext cx="259185" cy="98237"/>
                  <a:chOff x="2493852" y="3100241"/>
                  <a:chExt cx="259185" cy="98237"/>
                </a:xfrm>
              </p:grpSpPr>
              <p:sp>
                <p:nvSpPr>
                  <p:cNvPr id="9490" name="Google Shape;9490;p73"/>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3"/>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3"/>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73"/>
                <p:cNvGrpSpPr/>
                <p:nvPr/>
              </p:nvGrpSpPr>
              <p:grpSpPr>
                <a:xfrm>
                  <a:off x="2389399" y="3215065"/>
                  <a:ext cx="224343" cy="182045"/>
                  <a:chOff x="2389399" y="3215065"/>
                  <a:chExt cx="224343" cy="182045"/>
                </a:xfrm>
              </p:grpSpPr>
              <p:sp>
                <p:nvSpPr>
                  <p:cNvPr id="9494" name="Google Shape;9494;p73"/>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3"/>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6" name="Google Shape;9496;p73"/>
              <p:cNvGrpSpPr/>
              <p:nvPr/>
            </p:nvGrpSpPr>
            <p:grpSpPr>
              <a:xfrm>
                <a:off x="2838475" y="3100241"/>
                <a:ext cx="363719" cy="296869"/>
                <a:chOff x="2838475" y="3100241"/>
                <a:chExt cx="363719" cy="296869"/>
              </a:xfrm>
            </p:grpSpPr>
            <p:grpSp>
              <p:nvGrpSpPr>
                <p:cNvPr id="9497" name="Google Shape;9497;p73"/>
                <p:cNvGrpSpPr/>
                <p:nvPr/>
              </p:nvGrpSpPr>
              <p:grpSpPr>
                <a:xfrm>
                  <a:off x="2838475" y="3100241"/>
                  <a:ext cx="259185" cy="98237"/>
                  <a:chOff x="2838475" y="3100241"/>
                  <a:chExt cx="259185" cy="98237"/>
                </a:xfrm>
              </p:grpSpPr>
              <p:sp>
                <p:nvSpPr>
                  <p:cNvPr id="9498" name="Google Shape;9498;p73"/>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3"/>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3"/>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3"/>
                <p:cNvGrpSpPr/>
                <p:nvPr/>
              </p:nvGrpSpPr>
              <p:grpSpPr>
                <a:xfrm>
                  <a:off x="2977852" y="3215065"/>
                  <a:ext cx="224343" cy="182045"/>
                  <a:chOff x="2977852" y="3215065"/>
                  <a:chExt cx="224343" cy="182045"/>
                </a:xfrm>
              </p:grpSpPr>
              <p:sp>
                <p:nvSpPr>
                  <p:cNvPr id="9502" name="Google Shape;9502;p73"/>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3"/>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507"/>
        <p:cNvGrpSpPr/>
        <p:nvPr/>
      </p:nvGrpSpPr>
      <p:grpSpPr>
        <a:xfrm>
          <a:off x="0" y="0"/>
          <a:ext cx="0" cy="0"/>
          <a:chOff x="0" y="0"/>
          <a:chExt cx="0" cy="0"/>
        </a:xfrm>
      </p:grpSpPr>
      <p:grpSp>
        <p:nvGrpSpPr>
          <p:cNvPr id="9508" name="Google Shape;9508;p74"/>
          <p:cNvGrpSpPr/>
          <p:nvPr/>
        </p:nvGrpSpPr>
        <p:grpSpPr>
          <a:xfrm>
            <a:off x="718875" y="3363288"/>
            <a:ext cx="2390414" cy="1024800"/>
            <a:chOff x="728925" y="3296613"/>
            <a:chExt cx="2390414" cy="1024800"/>
          </a:xfrm>
        </p:grpSpPr>
        <p:grpSp>
          <p:nvGrpSpPr>
            <p:cNvPr id="9509" name="Google Shape;9509;p74"/>
            <p:cNvGrpSpPr/>
            <p:nvPr/>
          </p:nvGrpSpPr>
          <p:grpSpPr>
            <a:xfrm>
              <a:off x="728925" y="3619800"/>
              <a:ext cx="2390414" cy="500893"/>
              <a:chOff x="728925" y="3619800"/>
              <a:chExt cx="2390414" cy="500893"/>
            </a:xfrm>
          </p:grpSpPr>
          <p:sp>
            <p:nvSpPr>
              <p:cNvPr id="9510" name="Google Shape;9510;p74"/>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11" name="Google Shape;9511;p74"/>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512" name="Google Shape;9512;p74"/>
            <p:cNvGrpSpPr/>
            <p:nvPr/>
          </p:nvGrpSpPr>
          <p:grpSpPr>
            <a:xfrm>
              <a:off x="1348050" y="3296613"/>
              <a:ext cx="1706152" cy="1024800"/>
              <a:chOff x="1348050" y="3296613"/>
              <a:chExt cx="1706152" cy="1024800"/>
            </a:xfrm>
          </p:grpSpPr>
          <p:sp>
            <p:nvSpPr>
              <p:cNvPr id="9513" name="Google Shape;9513;p74"/>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14" name="Google Shape;9514;p74"/>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15" name="Google Shape;9515;p74"/>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16" name="Google Shape;9516;p74"/>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17" name="Google Shape;9517;p74"/>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518" name="Google Shape;9518;p74"/>
            <p:cNvGrpSpPr/>
            <p:nvPr/>
          </p:nvGrpSpPr>
          <p:grpSpPr>
            <a:xfrm>
              <a:off x="1455707" y="3654858"/>
              <a:ext cx="1491150" cy="417657"/>
              <a:chOff x="1455707" y="3654858"/>
              <a:chExt cx="1491150" cy="417657"/>
            </a:xfrm>
          </p:grpSpPr>
          <p:sp>
            <p:nvSpPr>
              <p:cNvPr id="9519" name="Google Shape;9519;p74"/>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4"/>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4"/>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4"/>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4"/>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4"/>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4"/>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4"/>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4"/>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4"/>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4"/>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4"/>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4"/>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4"/>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4"/>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4"/>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4"/>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4"/>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4"/>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4"/>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539" name="Google Shape;9539;p74"/>
          <p:cNvGraphicFramePr/>
          <p:nvPr/>
        </p:nvGraphicFramePr>
        <p:xfrm>
          <a:off x="5954575" y="2361200"/>
          <a:ext cx="2504100" cy="868600"/>
        </p:xfrm>
        <a:graphic>
          <a:graphicData uri="http://schemas.openxmlformats.org/drawingml/2006/table">
            <a:tbl>
              <a:tblPr>
                <a:noFill/>
                <a:tableStyleId>{36712FB1-B077-46EE-8CED-2DEDBB935746}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540" name="Google Shape;9540;p74"/>
          <p:cNvGrpSpPr/>
          <p:nvPr/>
        </p:nvGrpSpPr>
        <p:grpSpPr>
          <a:xfrm>
            <a:off x="727251" y="1188964"/>
            <a:ext cx="2396505" cy="976502"/>
            <a:chOff x="749309" y="1112739"/>
            <a:chExt cx="2371603" cy="976502"/>
          </a:xfrm>
        </p:grpSpPr>
        <p:grpSp>
          <p:nvGrpSpPr>
            <p:cNvPr id="9541" name="Google Shape;9541;p74"/>
            <p:cNvGrpSpPr/>
            <p:nvPr/>
          </p:nvGrpSpPr>
          <p:grpSpPr>
            <a:xfrm>
              <a:off x="1092126" y="1112739"/>
              <a:ext cx="2028786" cy="975464"/>
              <a:chOff x="1092126" y="1112739"/>
              <a:chExt cx="2028786" cy="975464"/>
            </a:xfrm>
          </p:grpSpPr>
          <p:sp>
            <p:nvSpPr>
              <p:cNvPr id="9542" name="Google Shape;9542;p74"/>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4"/>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4"/>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4"/>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4"/>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4"/>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4"/>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4"/>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4"/>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4"/>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4"/>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4"/>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4"/>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4"/>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4"/>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4"/>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4"/>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4"/>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4"/>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4"/>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4"/>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4"/>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4"/>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4"/>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6" name="Google Shape;9566;p74"/>
            <p:cNvGrpSpPr/>
            <p:nvPr/>
          </p:nvGrpSpPr>
          <p:grpSpPr>
            <a:xfrm>
              <a:off x="749309" y="1112739"/>
              <a:ext cx="314700" cy="975464"/>
              <a:chOff x="749309" y="1112739"/>
              <a:chExt cx="314700" cy="975464"/>
            </a:xfrm>
          </p:grpSpPr>
          <p:sp>
            <p:nvSpPr>
              <p:cNvPr id="9567" name="Google Shape;9567;p74"/>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4"/>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4"/>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4"/>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1" name="Google Shape;9571;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575" name="Google Shape;9575;p74"/>
          <p:cNvGraphicFramePr/>
          <p:nvPr/>
        </p:nvGraphicFramePr>
        <p:xfrm>
          <a:off x="5954600" y="1188950"/>
          <a:ext cx="2504100" cy="976500"/>
        </p:xfrm>
        <a:graphic>
          <a:graphicData uri="http://schemas.openxmlformats.org/drawingml/2006/table">
            <a:tbl>
              <a:tblPr>
                <a:noFill/>
                <a:tableStyleId>{36712FB1-B077-46EE-8CED-2DEDBB935746}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576" name="Google Shape;9576;p74"/>
          <p:cNvGraphicFramePr/>
          <p:nvPr/>
        </p:nvGraphicFramePr>
        <p:xfrm>
          <a:off x="3375463" y="2361200"/>
          <a:ext cx="2363400" cy="868575"/>
        </p:xfrm>
        <a:graphic>
          <a:graphicData uri="http://schemas.openxmlformats.org/drawingml/2006/table">
            <a:tbl>
              <a:tblPr>
                <a:noFill/>
                <a:tableStyleId>{36712FB1-B077-46EE-8CED-2DEDBB935746}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577" name="Google Shape;9577;p74"/>
          <p:cNvGrpSpPr/>
          <p:nvPr/>
        </p:nvGrpSpPr>
        <p:grpSpPr>
          <a:xfrm>
            <a:off x="3377449" y="3352160"/>
            <a:ext cx="2363377" cy="1047062"/>
            <a:chOff x="3358399" y="3285485"/>
            <a:chExt cx="2363377" cy="1047062"/>
          </a:xfrm>
        </p:grpSpPr>
        <p:grpSp>
          <p:nvGrpSpPr>
            <p:cNvPr id="9578" name="Google Shape;9578;p74"/>
            <p:cNvGrpSpPr/>
            <p:nvPr/>
          </p:nvGrpSpPr>
          <p:grpSpPr>
            <a:xfrm>
              <a:off x="3358412" y="3285485"/>
              <a:ext cx="2363244" cy="139500"/>
              <a:chOff x="3358412" y="3285485"/>
              <a:chExt cx="2363244" cy="139500"/>
            </a:xfrm>
          </p:grpSpPr>
          <p:sp>
            <p:nvSpPr>
              <p:cNvPr id="9579" name="Google Shape;9579;p74"/>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4"/>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4"/>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4"/>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4"/>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74"/>
            <p:cNvGrpSpPr/>
            <p:nvPr/>
          </p:nvGrpSpPr>
          <p:grpSpPr>
            <a:xfrm>
              <a:off x="3358412" y="3466996"/>
              <a:ext cx="2363244" cy="139500"/>
              <a:chOff x="3358412" y="3466996"/>
              <a:chExt cx="2363244" cy="139500"/>
            </a:xfrm>
          </p:grpSpPr>
          <p:sp>
            <p:nvSpPr>
              <p:cNvPr id="9585" name="Google Shape;9585;p74"/>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4"/>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4"/>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4"/>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4"/>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74"/>
            <p:cNvGrpSpPr/>
            <p:nvPr/>
          </p:nvGrpSpPr>
          <p:grpSpPr>
            <a:xfrm>
              <a:off x="3358412" y="3648507"/>
              <a:ext cx="2363244" cy="139500"/>
              <a:chOff x="3358412" y="3648507"/>
              <a:chExt cx="2363244" cy="139500"/>
            </a:xfrm>
          </p:grpSpPr>
          <p:sp>
            <p:nvSpPr>
              <p:cNvPr id="9591" name="Google Shape;9591;p74"/>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4"/>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4"/>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4"/>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4"/>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74"/>
            <p:cNvGrpSpPr/>
            <p:nvPr/>
          </p:nvGrpSpPr>
          <p:grpSpPr>
            <a:xfrm>
              <a:off x="3358412" y="3830018"/>
              <a:ext cx="2363244" cy="139500"/>
              <a:chOff x="3358412" y="3830018"/>
              <a:chExt cx="2363244" cy="139500"/>
            </a:xfrm>
          </p:grpSpPr>
          <p:sp>
            <p:nvSpPr>
              <p:cNvPr id="9597" name="Google Shape;9597;p74"/>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4"/>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4"/>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4"/>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4"/>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4"/>
            <p:cNvGrpSpPr/>
            <p:nvPr/>
          </p:nvGrpSpPr>
          <p:grpSpPr>
            <a:xfrm>
              <a:off x="3358399" y="4011514"/>
              <a:ext cx="2363377" cy="139537"/>
              <a:chOff x="3294800" y="4134603"/>
              <a:chExt cx="2638876" cy="152400"/>
            </a:xfrm>
          </p:grpSpPr>
          <p:sp>
            <p:nvSpPr>
              <p:cNvPr id="9603" name="Google Shape;9603;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4"/>
            <p:cNvGrpSpPr/>
            <p:nvPr/>
          </p:nvGrpSpPr>
          <p:grpSpPr>
            <a:xfrm>
              <a:off x="3358399" y="4193010"/>
              <a:ext cx="2363377" cy="139537"/>
              <a:chOff x="3294800" y="4134603"/>
              <a:chExt cx="2638876" cy="152400"/>
            </a:xfrm>
          </p:grpSpPr>
          <p:sp>
            <p:nvSpPr>
              <p:cNvPr id="9609" name="Google Shape;9609;p74"/>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4"/>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4"/>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4"/>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4"/>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614" name="Google Shape;9614;p74"/>
          <p:cNvGraphicFramePr/>
          <p:nvPr/>
        </p:nvGraphicFramePr>
        <p:xfrm>
          <a:off x="728250" y="2361200"/>
          <a:ext cx="2369800" cy="889350"/>
        </p:xfrm>
        <a:graphic>
          <a:graphicData uri="http://schemas.openxmlformats.org/drawingml/2006/table">
            <a:tbl>
              <a:tblPr>
                <a:noFill/>
                <a:tableStyleId>{36712FB1-B077-46EE-8CED-2DEDBB935746}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615" name="Google Shape;9615;p74"/>
          <p:cNvGrpSpPr/>
          <p:nvPr/>
        </p:nvGrpSpPr>
        <p:grpSpPr>
          <a:xfrm>
            <a:off x="4177919" y="2765014"/>
            <a:ext cx="1302095" cy="60959"/>
            <a:chOff x="3558802" y="4011427"/>
            <a:chExt cx="1866000" cy="111300"/>
          </a:xfrm>
        </p:grpSpPr>
        <p:sp>
          <p:nvSpPr>
            <p:cNvPr id="9616" name="Google Shape;9616;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74"/>
          <p:cNvGrpSpPr/>
          <p:nvPr/>
        </p:nvGrpSpPr>
        <p:grpSpPr>
          <a:xfrm>
            <a:off x="4723407" y="3047174"/>
            <a:ext cx="914340" cy="60959"/>
            <a:chOff x="3558802" y="4011427"/>
            <a:chExt cx="1866000" cy="111300"/>
          </a:xfrm>
        </p:grpSpPr>
        <p:sp>
          <p:nvSpPr>
            <p:cNvPr id="9619" name="Google Shape;9619;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4"/>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74"/>
          <p:cNvGrpSpPr/>
          <p:nvPr/>
        </p:nvGrpSpPr>
        <p:grpSpPr>
          <a:xfrm>
            <a:off x="5926924" y="3381697"/>
            <a:ext cx="2519825" cy="1001454"/>
            <a:chOff x="1906114" y="789980"/>
            <a:chExt cx="1487676" cy="606868"/>
          </a:xfrm>
        </p:grpSpPr>
        <p:cxnSp>
          <p:nvCxnSpPr>
            <p:cNvPr id="9622" name="Google Shape;9622;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623" name="Google Shape;9623;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624" name="Google Shape;9624;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625" name="Google Shape;9625;p7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626" name="Google Shape;9626;p7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627" name="Google Shape;9627;p7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628" name="Google Shape;9628;p7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629" name="Google Shape;9629;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636" name="Google Shape;9636;p7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637" name="Google Shape;9637;p7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638" name="Google Shape;9638;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74"/>
          <p:cNvGrpSpPr/>
          <p:nvPr/>
        </p:nvGrpSpPr>
        <p:grpSpPr>
          <a:xfrm>
            <a:off x="3372612" y="1159008"/>
            <a:ext cx="2363393" cy="1005865"/>
            <a:chOff x="3292400" y="1193188"/>
            <a:chExt cx="2615240" cy="1131075"/>
          </a:xfrm>
        </p:grpSpPr>
        <p:sp>
          <p:nvSpPr>
            <p:cNvPr id="9640" name="Google Shape;9640;p74"/>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41" name="Google Shape;9641;p74"/>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42" name="Google Shape;9642;p74"/>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643" name="Google Shape;9643;p74"/>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644" name="Google Shape;9644;p74"/>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645" name="Google Shape;9645;p74"/>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646" name="Google Shape;9646;p74"/>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647" name="Google Shape;9647;p74"/>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648" name="Google Shape;9648;p74"/>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649" name="Google Shape;9649;p74"/>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650" name="Google Shape;9650;p74"/>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651" name="Google Shape;9651;p74"/>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652" name="Google Shape;9652;p74"/>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653" name="Google Shape;9653;p74"/>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654" name="Google Shape;9654;p74"/>
            <p:cNvGrpSpPr/>
            <p:nvPr/>
          </p:nvGrpSpPr>
          <p:grpSpPr>
            <a:xfrm>
              <a:off x="3748438" y="1378608"/>
              <a:ext cx="2159202" cy="903971"/>
              <a:chOff x="1683525" y="2179850"/>
              <a:chExt cx="4519050" cy="2134525"/>
            </a:xfrm>
          </p:grpSpPr>
          <p:sp>
            <p:nvSpPr>
              <p:cNvPr id="9655" name="Google Shape;9655;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56" name="Google Shape;9656;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57" name="Google Shape;9657;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58" name="Google Shape;9658;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59" name="Google Shape;9659;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60" name="Google Shape;9660;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61" name="Google Shape;9661;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62" name="Google Shape;9662;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63" name="Google Shape;9663;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64" name="Google Shape;9664;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65" name="Google Shape;9665;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666" name="Google Shape;9666;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670"/>
        <p:cNvGrpSpPr/>
        <p:nvPr/>
      </p:nvGrpSpPr>
      <p:grpSpPr>
        <a:xfrm>
          <a:off x="0" y="0"/>
          <a:ext cx="0" cy="0"/>
          <a:chOff x="0" y="0"/>
          <a:chExt cx="0" cy="0"/>
        </a:xfrm>
      </p:grpSpPr>
      <p:grpSp>
        <p:nvGrpSpPr>
          <p:cNvPr id="9671" name="Google Shape;9671;p75"/>
          <p:cNvGrpSpPr/>
          <p:nvPr/>
        </p:nvGrpSpPr>
        <p:grpSpPr>
          <a:xfrm>
            <a:off x="4814684" y="1191441"/>
            <a:ext cx="745431" cy="718863"/>
            <a:chOff x="4249973" y="1201875"/>
            <a:chExt cx="1958568" cy="1888762"/>
          </a:xfrm>
        </p:grpSpPr>
        <p:sp>
          <p:nvSpPr>
            <p:cNvPr id="9672" name="Google Shape;9672;p75"/>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3" name="Google Shape;9673;p75"/>
            <p:cNvGrpSpPr/>
            <p:nvPr/>
          </p:nvGrpSpPr>
          <p:grpSpPr>
            <a:xfrm>
              <a:off x="5853086" y="1789142"/>
              <a:ext cx="355454" cy="1048099"/>
              <a:chOff x="5576108" y="2016725"/>
              <a:chExt cx="565200" cy="1666560"/>
            </a:xfrm>
          </p:grpSpPr>
          <p:sp>
            <p:nvSpPr>
              <p:cNvPr id="9674" name="Google Shape;9674;p75"/>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675" name="Google Shape;9675;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75"/>
            <p:cNvGrpSpPr/>
            <p:nvPr/>
          </p:nvGrpSpPr>
          <p:grpSpPr>
            <a:xfrm>
              <a:off x="4869455" y="2691676"/>
              <a:ext cx="1013897" cy="398961"/>
              <a:chOff x="4012057" y="3451825"/>
              <a:chExt cx="1612175" cy="634379"/>
            </a:xfrm>
          </p:grpSpPr>
          <p:sp>
            <p:nvSpPr>
              <p:cNvPr id="9677" name="Google Shape;9677;p75"/>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678" name="Google Shape;9678;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5"/>
            <p:cNvGrpSpPr/>
            <p:nvPr/>
          </p:nvGrpSpPr>
          <p:grpSpPr>
            <a:xfrm>
              <a:off x="4276937" y="2155961"/>
              <a:ext cx="651965" cy="891358"/>
              <a:chOff x="3069908" y="2599997"/>
              <a:chExt cx="1036675" cy="1417328"/>
            </a:xfrm>
          </p:grpSpPr>
          <p:sp>
            <p:nvSpPr>
              <p:cNvPr id="9680" name="Google Shape;9680;p75"/>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681" name="Google Shape;9681;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5"/>
            <p:cNvGrpSpPr/>
            <p:nvPr/>
          </p:nvGrpSpPr>
          <p:grpSpPr>
            <a:xfrm>
              <a:off x="5054918" y="1201875"/>
              <a:ext cx="999548" cy="602711"/>
              <a:chOff x="4306958" y="1082925"/>
              <a:chExt cx="1589359" cy="958358"/>
            </a:xfrm>
          </p:grpSpPr>
          <p:sp>
            <p:nvSpPr>
              <p:cNvPr id="9683" name="Google Shape;9683;p75"/>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684" name="Google Shape;9684;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5"/>
            <p:cNvGrpSpPr/>
            <p:nvPr/>
          </p:nvGrpSpPr>
          <p:grpSpPr>
            <a:xfrm>
              <a:off x="4249973" y="1303451"/>
              <a:ext cx="799317" cy="841334"/>
              <a:chOff x="3027033" y="1244439"/>
              <a:chExt cx="1270977" cy="1337786"/>
            </a:xfrm>
          </p:grpSpPr>
          <p:sp>
            <p:nvSpPr>
              <p:cNvPr id="9686" name="Google Shape;9686;p75"/>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687" name="Google Shape;9687;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88" name="Google Shape;9688;p75"/>
          <p:cNvGrpSpPr/>
          <p:nvPr/>
        </p:nvGrpSpPr>
        <p:grpSpPr>
          <a:xfrm>
            <a:off x="731057" y="2069890"/>
            <a:ext cx="761767" cy="729896"/>
            <a:chOff x="2657744" y="2337745"/>
            <a:chExt cx="832987" cy="798137"/>
          </a:xfrm>
        </p:grpSpPr>
        <p:sp>
          <p:nvSpPr>
            <p:cNvPr id="9689" name="Google Shape;9689;p75"/>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5"/>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75"/>
          <p:cNvGrpSpPr/>
          <p:nvPr/>
        </p:nvGrpSpPr>
        <p:grpSpPr>
          <a:xfrm>
            <a:off x="3242022" y="2073097"/>
            <a:ext cx="685569" cy="723586"/>
            <a:chOff x="3398134" y="2057755"/>
            <a:chExt cx="704087" cy="743130"/>
          </a:xfrm>
        </p:grpSpPr>
        <p:grpSp>
          <p:nvGrpSpPr>
            <p:cNvPr id="9696" name="Google Shape;9696;p75"/>
            <p:cNvGrpSpPr/>
            <p:nvPr/>
          </p:nvGrpSpPr>
          <p:grpSpPr>
            <a:xfrm>
              <a:off x="3398134" y="2290183"/>
              <a:ext cx="315300" cy="219900"/>
              <a:chOff x="3398134" y="2290183"/>
              <a:chExt cx="315300" cy="219900"/>
            </a:xfrm>
          </p:grpSpPr>
          <p:sp>
            <p:nvSpPr>
              <p:cNvPr id="9697" name="Google Shape;9697;p75"/>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698" name="Google Shape;9698;p75"/>
              <p:cNvCxnSpPr>
                <a:stCxn id="969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699" name="Google Shape;9699;p75"/>
            <p:cNvGrpSpPr/>
            <p:nvPr/>
          </p:nvGrpSpPr>
          <p:grpSpPr>
            <a:xfrm>
              <a:off x="3547823" y="2467358"/>
              <a:ext cx="219900" cy="333527"/>
              <a:chOff x="3547823" y="2467358"/>
              <a:chExt cx="219900" cy="333527"/>
            </a:xfrm>
          </p:grpSpPr>
          <p:sp>
            <p:nvSpPr>
              <p:cNvPr id="9700" name="Google Shape;9700;p75"/>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01" name="Google Shape;9701;p75"/>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702" name="Google Shape;9702;p75"/>
            <p:cNvGrpSpPr/>
            <p:nvPr/>
          </p:nvGrpSpPr>
          <p:grpSpPr>
            <a:xfrm>
              <a:off x="3734138" y="2467358"/>
              <a:ext cx="219900" cy="333527"/>
              <a:chOff x="3734138" y="2467358"/>
              <a:chExt cx="219900" cy="333527"/>
            </a:xfrm>
          </p:grpSpPr>
          <p:sp>
            <p:nvSpPr>
              <p:cNvPr id="9703" name="Google Shape;9703;p75"/>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04" name="Google Shape;9704;p75"/>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705" name="Google Shape;9705;p75"/>
            <p:cNvGrpSpPr/>
            <p:nvPr/>
          </p:nvGrpSpPr>
          <p:grpSpPr>
            <a:xfrm>
              <a:off x="3787560" y="2288011"/>
              <a:ext cx="314661" cy="219900"/>
              <a:chOff x="3787560" y="2288011"/>
              <a:chExt cx="314661" cy="219900"/>
            </a:xfrm>
          </p:grpSpPr>
          <p:sp>
            <p:nvSpPr>
              <p:cNvPr id="9706" name="Google Shape;9706;p75"/>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07" name="Google Shape;9707;p75"/>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708" name="Google Shape;9708;p75"/>
            <p:cNvGrpSpPr/>
            <p:nvPr/>
          </p:nvGrpSpPr>
          <p:grpSpPr>
            <a:xfrm>
              <a:off x="3637290" y="2057755"/>
              <a:ext cx="219900" cy="335499"/>
              <a:chOff x="3637290" y="2057755"/>
              <a:chExt cx="219900" cy="335499"/>
            </a:xfrm>
          </p:grpSpPr>
          <p:sp>
            <p:nvSpPr>
              <p:cNvPr id="9709" name="Google Shape;9709;p75"/>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710" name="Google Shape;9710;p75"/>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711" name="Google Shape;9711;p75"/>
          <p:cNvGrpSpPr/>
          <p:nvPr/>
        </p:nvGrpSpPr>
        <p:grpSpPr>
          <a:xfrm>
            <a:off x="4917244" y="2079792"/>
            <a:ext cx="710153" cy="710153"/>
            <a:chOff x="5007123" y="2079403"/>
            <a:chExt cx="687600" cy="687600"/>
          </a:xfrm>
        </p:grpSpPr>
        <p:sp>
          <p:nvSpPr>
            <p:cNvPr id="9712" name="Google Shape;9712;p75"/>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5"/>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5"/>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5"/>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75"/>
          <p:cNvGrpSpPr/>
          <p:nvPr/>
        </p:nvGrpSpPr>
        <p:grpSpPr>
          <a:xfrm>
            <a:off x="5726681" y="2074299"/>
            <a:ext cx="720998" cy="721183"/>
            <a:chOff x="5797446" y="2063053"/>
            <a:chExt cx="698100" cy="698280"/>
          </a:xfrm>
        </p:grpSpPr>
        <p:sp>
          <p:nvSpPr>
            <p:cNvPr id="9717" name="Google Shape;9717;p75"/>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5"/>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5"/>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5"/>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5"/>
          <p:cNvGrpSpPr/>
          <p:nvPr/>
        </p:nvGrpSpPr>
        <p:grpSpPr>
          <a:xfrm>
            <a:off x="8171828" y="3719904"/>
            <a:ext cx="280585" cy="673164"/>
            <a:chOff x="8075075" y="3754290"/>
            <a:chExt cx="255612" cy="613194"/>
          </a:xfrm>
        </p:grpSpPr>
        <p:grpSp>
          <p:nvGrpSpPr>
            <p:cNvPr id="9722" name="Google Shape;9722;p75"/>
            <p:cNvGrpSpPr/>
            <p:nvPr/>
          </p:nvGrpSpPr>
          <p:grpSpPr>
            <a:xfrm>
              <a:off x="8075075" y="3754290"/>
              <a:ext cx="255612" cy="613194"/>
              <a:chOff x="8075075" y="3754290"/>
              <a:chExt cx="255612" cy="613194"/>
            </a:xfrm>
          </p:grpSpPr>
          <p:sp>
            <p:nvSpPr>
              <p:cNvPr id="9723" name="Google Shape;9723;p75"/>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5"/>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5" name="Google Shape;9725;p75"/>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75"/>
          <p:cNvGrpSpPr/>
          <p:nvPr/>
        </p:nvGrpSpPr>
        <p:grpSpPr>
          <a:xfrm>
            <a:off x="5288887" y="3708700"/>
            <a:ext cx="470352" cy="683745"/>
            <a:chOff x="1697726" y="3244179"/>
            <a:chExt cx="788124" cy="1146069"/>
          </a:xfrm>
        </p:grpSpPr>
        <p:sp>
          <p:nvSpPr>
            <p:cNvPr id="9727" name="Google Shape;9727;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9" name="Google Shape;9729;p7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0" name="Google Shape;9730;p75"/>
          <p:cNvGrpSpPr/>
          <p:nvPr/>
        </p:nvGrpSpPr>
        <p:grpSpPr>
          <a:xfrm>
            <a:off x="5910037" y="3719902"/>
            <a:ext cx="293891" cy="293845"/>
            <a:chOff x="6134814" y="3754290"/>
            <a:chExt cx="293891" cy="293845"/>
          </a:xfrm>
        </p:grpSpPr>
        <p:sp>
          <p:nvSpPr>
            <p:cNvPr id="9731" name="Google Shape;9731;p75"/>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5"/>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75"/>
          <p:cNvGrpSpPr/>
          <p:nvPr/>
        </p:nvGrpSpPr>
        <p:grpSpPr>
          <a:xfrm>
            <a:off x="5910037" y="4098574"/>
            <a:ext cx="293891" cy="293891"/>
            <a:chOff x="6134814" y="4086186"/>
            <a:chExt cx="293891" cy="293891"/>
          </a:xfrm>
        </p:grpSpPr>
        <p:sp>
          <p:nvSpPr>
            <p:cNvPr id="9734" name="Google Shape;9734;p75"/>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6" name="Google Shape;9736;p75"/>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5"/>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8" name="Google Shape;9738;p75"/>
          <p:cNvGrpSpPr/>
          <p:nvPr/>
        </p:nvGrpSpPr>
        <p:grpSpPr>
          <a:xfrm>
            <a:off x="7835013" y="2927266"/>
            <a:ext cx="622883" cy="621944"/>
            <a:chOff x="1187048" y="238125"/>
            <a:chExt cx="5256397" cy="5248476"/>
          </a:xfrm>
        </p:grpSpPr>
        <p:sp>
          <p:nvSpPr>
            <p:cNvPr id="9739" name="Google Shape;9739;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5"/>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5"/>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5"/>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75"/>
          <p:cNvGrpSpPr/>
          <p:nvPr/>
        </p:nvGrpSpPr>
        <p:grpSpPr>
          <a:xfrm>
            <a:off x="2292118" y="2936875"/>
            <a:ext cx="1310987" cy="612407"/>
            <a:chOff x="238125" y="1188750"/>
            <a:chExt cx="7140450" cy="3335550"/>
          </a:xfrm>
        </p:grpSpPr>
        <p:sp>
          <p:nvSpPr>
            <p:cNvPr id="9744" name="Google Shape;9744;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5"/>
          <p:cNvGrpSpPr/>
          <p:nvPr/>
        </p:nvGrpSpPr>
        <p:grpSpPr>
          <a:xfrm>
            <a:off x="6617990" y="2927430"/>
            <a:ext cx="1110299" cy="621702"/>
            <a:chOff x="238125" y="1335475"/>
            <a:chExt cx="5418735" cy="3034175"/>
          </a:xfrm>
        </p:grpSpPr>
        <p:sp>
          <p:nvSpPr>
            <p:cNvPr id="9750" name="Google Shape;9750;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75"/>
          <p:cNvGrpSpPr/>
          <p:nvPr/>
        </p:nvGrpSpPr>
        <p:grpSpPr>
          <a:xfrm>
            <a:off x="5435649" y="2924327"/>
            <a:ext cx="1074451" cy="627181"/>
            <a:chOff x="5359127" y="2910889"/>
            <a:chExt cx="1097723" cy="640831"/>
          </a:xfrm>
        </p:grpSpPr>
        <p:grpSp>
          <p:nvGrpSpPr>
            <p:cNvPr id="9754" name="Google Shape;9754;p75"/>
            <p:cNvGrpSpPr/>
            <p:nvPr/>
          </p:nvGrpSpPr>
          <p:grpSpPr>
            <a:xfrm>
              <a:off x="5929791" y="3263088"/>
              <a:ext cx="527060" cy="287097"/>
              <a:chOff x="5929791" y="3263088"/>
              <a:chExt cx="527060" cy="287097"/>
            </a:xfrm>
          </p:grpSpPr>
          <p:sp>
            <p:nvSpPr>
              <p:cNvPr id="9755" name="Google Shape;9755;p75"/>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756" name="Google Shape;9756;p75"/>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757" name="Google Shape;9757;p75"/>
            <p:cNvGrpSpPr/>
            <p:nvPr/>
          </p:nvGrpSpPr>
          <p:grpSpPr>
            <a:xfrm>
              <a:off x="5359127" y="3263089"/>
              <a:ext cx="526428" cy="288631"/>
              <a:chOff x="5359127" y="3263089"/>
              <a:chExt cx="526428" cy="288631"/>
            </a:xfrm>
          </p:grpSpPr>
          <p:sp>
            <p:nvSpPr>
              <p:cNvPr id="9758" name="Google Shape;9758;p75"/>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759" name="Google Shape;9759;p75"/>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760" name="Google Shape;9760;p75"/>
            <p:cNvGrpSpPr/>
            <p:nvPr/>
          </p:nvGrpSpPr>
          <p:grpSpPr>
            <a:xfrm>
              <a:off x="5551525" y="2910889"/>
              <a:ext cx="520901" cy="610283"/>
              <a:chOff x="5551525" y="2910889"/>
              <a:chExt cx="520901" cy="610283"/>
            </a:xfrm>
          </p:grpSpPr>
          <p:sp>
            <p:nvSpPr>
              <p:cNvPr id="9761" name="Google Shape;9761;p75"/>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762" name="Google Shape;9762;p75"/>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763" name="Google Shape;9763;p75"/>
            <p:cNvGrpSpPr/>
            <p:nvPr/>
          </p:nvGrpSpPr>
          <p:grpSpPr>
            <a:xfrm>
              <a:off x="5743962" y="2919100"/>
              <a:ext cx="623674" cy="284502"/>
              <a:chOff x="5743962" y="2919100"/>
              <a:chExt cx="623674" cy="284502"/>
            </a:xfrm>
          </p:grpSpPr>
          <p:sp>
            <p:nvSpPr>
              <p:cNvPr id="9764" name="Google Shape;9764;p75"/>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765" name="Google Shape;9765;p75"/>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766" name="Google Shape;9766;p75"/>
          <p:cNvGrpSpPr/>
          <p:nvPr/>
        </p:nvGrpSpPr>
        <p:grpSpPr>
          <a:xfrm>
            <a:off x="7586863" y="2075038"/>
            <a:ext cx="874976" cy="719600"/>
            <a:chOff x="7608988" y="2093194"/>
            <a:chExt cx="817276" cy="672147"/>
          </a:xfrm>
        </p:grpSpPr>
        <p:cxnSp>
          <p:nvCxnSpPr>
            <p:cNvPr id="9767" name="Google Shape;9767;p75"/>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768" name="Google Shape;9768;p75"/>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769" name="Google Shape;9769;p75"/>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770" name="Google Shape;9770;p75"/>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771" name="Google Shape;9771;p75"/>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772" name="Google Shape;9772;p75"/>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773" name="Google Shape;9773;p75"/>
            <p:cNvGrpSpPr/>
            <p:nvPr/>
          </p:nvGrpSpPr>
          <p:grpSpPr>
            <a:xfrm>
              <a:off x="7721175" y="2093194"/>
              <a:ext cx="599587" cy="623846"/>
              <a:chOff x="7721175" y="2093194"/>
              <a:chExt cx="599587" cy="623846"/>
            </a:xfrm>
          </p:grpSpPr>
          <p:grpSp>
            <p:nvGrpSpPr>
              <p:cNvPr id="9774" name="Google Shape;9774;p75"/>
              <p:cNvGrpSpPr/>
              <p:nvPr/>
            </p:nvGrpSpPr>
            <p:grpSpPr>
              <a:xfrm>
                <a:off x="7721175" y="2093194"/>
                <a:ext cx="291605" cy="623846"/>
                <a:chOff x="9405575" y="2061418"/>
                <a:chExt cx="291605" cy="623846"/>
              </a:xfrm>
            </p:grpSpPr>
            <p:sp>
              <p:nvSpPr>
                <p:cNvPr id="9775" name="Google Shape;9775;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75"/>
              <p:cNvGrpSpPr/>
              <p:nvPr/>
            </p:nvGrpSpPr>
            <p:grpSpPr>
              <a:xfrm flipH="1">
                <a:off x="8029157" y="2093194"/>
                <a:ext cx="291605" cy="623846"/>
                <a:chOff x="9405575" y="2061418"/>
                <a:chExt cx="291605" cy="623846"/>
              </a:xfrm>
            </p:grpSpPr>
            <p:sp>
              <p:nvSpPr>
                <p:cNvPr id="9783" name="Google Shape;9783;p75"/>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5"/>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5"/>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5"/>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5"/>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5"/>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5"/>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790" name="Google Shape;9790;p75"/>
          <p:cNvGrpSpPr/>
          <p:nvPr/>
        </p:nvGrpSpPr>
        <p:grpSpPr>
          <a:xfrm>
            <a:off x="4031299" y="1191441"/>
            <a:ext cx="712557" cy="785901"/>
            <a:chOff x="4206459" y="1191441"/>
            <a:chExt cx="712557" cy="785901"/>
          </a:xfrm>
        </p:grpSpPr>
        <p:sp>
          <p:nvSpPr>
            <p:cNvPr id="9791" name="Google Shape;9791;p75"/>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5"/>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5"/>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5"/>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5" name="Google Shape;9795;p75"/>
            <p:cNvGrpSpPr/>
            <p:nvPr/>
          </p:nvGrpSpPr>
          <p:grpSpPr>
            <a:xfrm>
              <a:off x="4644280" y="1290523"/>
              <a:ext cx="143716" cy="29463"/>
              <a:chOff x="4644280" y="1290523"/>
              <a:chExt cx="143716" cy="29463"/>
            </a:xfrm>
          </p:grpSpPr>
          <p:sp>
            <p:nvSpPr>
              <p:cNvPr id="9796" name="Google Shape;9796;p75"/>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5"/>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5"/>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5"/>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75"/>
            <p:cNvGrpSpPr/>
            <p:nvPr/>
          </p:nvGrpSpPr>
          <p:grpSpPr>
            <a:xfrm>
              <a:off x="4356567" y="1191441"/>
              <a:ext cx="143690" cy="29488"/>
              <a:chOff x="4356567" y="1191441"/>
              <a:chExt cx="143690" cy="29488"/>
            </a:xfrm>
          </p:grpSpPr>
          <p:sp>
            <p:nvSpPr>
              <p:cNvPr id="9801" name="Google Shape;9801;p75"/>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5"/>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5"/>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5"/>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5"/>
            <p:cNvGrpSpPr/>
            <p:nvPr/>
          </p:nvGrpSpPr>
          <p:grpSpPr>
            <a:xfrm>
              <a:off x="4339009" y="1863727"/>
              <a:ext cx="143703" cy="29476"/>
              <a:chOff x="4339009" y="1863727"/>
              <a:chExt cx="143703" cy="29476"/>
            </a:xfrm>
          </p:grpSpPr>
          <p:sp>
            <p:nvSpPr>
              <p:cNvPr id="9806" name="Google Shape;9806;p75"/>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5"/>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5"/>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5"/>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75"/>
            <p:cNvGrpSpPr/>
            <p:nvPr/>
          </p:nvGrpSpPr>
          <p:grpSpPr>
            <a:xfrm>
              <a:off x="4206459" y="1607315"/>
              <a:ext cx="29539" cy="142899"/>
              <a:chOff x="4206459" y="1607315"/>
              <a:chExt cx="29539" cy="142899"/>
            </a:xfrm>
          </p:grpSpPr>
          <p:sp>
            <p:nvSpPr>
              <p:cNvPr id="9811" name="Google Shape;9811;p75"/>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5"/>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5"/>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5" name="Google Shape;9815;p75"/>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5"/>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5"/>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5"/>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9" name="Google Shape;9819;p75"/>
            <p:cNvGrpSpPr/>
            <p:nvPr/>
          </p:nvGrpSpPr>
          <p:grpSpPr>
            <a:xfrm>
              <a:off x="4889463" y="1423737"/>
              <a:ext cx="29552" cy="142899"/>
              <a:chOff x="4889463" y="1423737"/>
              <a:chExt cx="29552" cy="142899"/>
            </a:xfrm>
          </p:grpSpPr>
          <p:sp>
            <p:nvSpPr>
              <p:cNvPr id="9820" name="Google Shape;9820;p75"/>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5"/>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5"/>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5"/>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5"/>
            <p:cNvGrpSpPr/>
            <p:nvPr/>
          </p:nvGrpSpPr>
          <p:grpSpPr>
            <a:xfrm>
              <a:off x="4771663" y="1876896"/>
              <a:ext cx="108651" cy="100447"/>
              <a:chOff x="4771663" y="1876896"/>
              <a:chExt cx="108651" cy="100447"/>
            </a:xfrm>
          </p:grpSpPr>
          <p:sp>
            <p:nvSpPr>
              <p:cNvPr id="9825" name="Google Shape;9825;p75"/>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5"/>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5"/>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5"/>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29" name="Google Shape;9829;p75"/>
          <p:cNvGrpSpPr/>
          <p:nvPr/>
        </p:nvGrpSpPr>
        <p:grpSpPr>
          <a:xfrm>
            <a:off x="4026774" y="2074664"/>
            <a:ext cx="791287" cy="720350"/>
            <a:chOff x="267375" y="1071875"/>
            <a:chExt cx="470500" cy="428550"/>
          </a:xfrm>
        </p:grpSpPr>
        <p:sp>
          <p:nvSpPr>
            <p:cNvPr id="9830" name="Google Shape;9830;p75"/>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5"/>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5"/>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5"/>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5"/>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5"/>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5"/>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5"/>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75"/>
          <p:cNvGrpSpPr/>
          <p:nvPr/>
        </p:nvGrpSpPr>
        <p:grpSpPr>
          <a:xfrm>
            <a:off x="727269" y="3719294"/>
            <a:ext cx="1408444" cy="673166"/>
            <a:chOff x="712664" y="3693287"/>
            <a:chExt cx="1460738" cy="698160"/>
          </a:xfrm>
        </p:grpSpPr>
        <p:grpSp>
          <p:nvGrpSpPr>
            <p:cNvPr id="9839" name="Google Shape;9839;p75"/>
            <p:cNvGrpSpPr/>
            <p:nvPr/>
          </p:nvGrpSpPr>
          <p:grpSpPr>
            <a:xfrm>
              <a:off x="1380079" y="4133090"/>
              <a:ext cx="234048" cy="258099"/>
              <a:chOff x="1380079" y="4133090"/>
              <a:chExt cx="234048" cy="258099"/>
            </a:xfrm>
          </p:grpSpPr>
          <p:sp>
            <p:nvSpPr>
              <p:cNvPr id="9840" name="Google Shape;9840;p75"/>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5"/>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5"/>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75"/>
            <p:cNvGrpSpPr/>
            <p:nvPr/>
          </p:nvGrpSpPr>
          <p:grpSpPr>
            <a:xfrm>
              <a:off x="884610" y="3864082"/>
              <a:ext cx="1118566" cy="527275"/>
              <a:chOff x="890961" y="3865463"/>
              <a:chExt cx="1115221" cy="525698"/>
            </a:xfrm>
          </p:grpSpPr>
          <p:sp>
            <p:nvSpPr>
              <p:cNvPr id="9844" name="Google Shape;9844;p75"/>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5"/>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5"/>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75"/>
            <p:cNvGrpSpPr/>
            <p:nvPr/>
          </p:nvGrpSpPr>
          <p:grpSpPr>
            <a:xfrm>
              <a:off x="712664" y="3693287"/>
              <a:ext cx="1460738" cy="698160"/>
              <a:chOff x="712664" y="3693025"/>
              <a:chExt cx="1460738" cy="698160"/>
            </a:xfrm>
          </p:grpSpPr>
          <p:sp>
            <p:nvSpPr>
              <p:cNvPr id="9848" name="Google Shape;9848;p75"/>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5"/>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5"/>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5"/>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5"/>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5"/>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4" name="Google Shape;9854;p75"/>
          <p:cNvGrpSpPr/>
          <p:nvPr/>
        </p:nvGrpSpPr>
        <p:grpSpPr>
          <a:xfrm>
            <a:off x="3164985" y="1191441"/>
            <a:ext cx="795485" cy="738831"/>
            <a:chOff x="3348603" y="1236445"/>
            <a:chExt cx="749256" cy="695894"/>
          </a:xfrm>
        </p:grpSpPr>
        <p:grpSp>
          <p:nvGrpSpPr>
            <p:cNvPr id="9855" name="Google Shape;9855;p75"/>
            <p:cNvGrpSpPr/>
            <p:nvPr/>
          </p:nvGrpSpPr>
          <p:grpSpPr>
            <a:xfrm>
              <a:off x="3583779" y="1236445"/>
              <a:ext cx="293795" cy="285811"/>
              <a:chOff x="3750225" y="1774000"/>
              <a:chExt cx="149575" cy="145525"/>
            </a:xfrm>
          </p:grpSpPr>
          <p:sp>
            <p:nvSpPr>
              <p:cNvPr id="9856" name="Google Shape;9856;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75"/>
            <p:cNvGrpSpPr/>
            <p:nvPr/>
          </p:nvGrpSpPr>
          <p:grpSpPr>
            <a:xfrm>
              <a:off x="3775534" y="1462599"/>
              <a:ext cx="322325" cy="285958"/>
              <a:chOff x="3847850" y="1889150"/>
              <a:chExt cx="164100" cy="145600"/>
            </a:xfrm>
          </p:grpSpPr>
          <p:sp>
            <p:nvSpPr>
              <p:cNvPr id="9859" name="Google Shape;9859;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5"/>
            <p:cNvGrpSpPr/>
            <p:nvPr/>
          </p:nvGrpSpPr>
          <p:grpSpPr>
            <a:xfrm>
              <a:off x="3545329" y="1646528"/>
              <a:ext cx="293746" cy="285811"/>
              <a:chOff x="3730650" y="1982800"/>
              <a:chExt cx="149550" cy="145525"/>
            </a:xfrm>
          </p:grpSpPr>
          <p:sp>
            <p:nvSpPr>
              <p:cNvPr id="9862" name="Google Shape;9862;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5"/>
            <p:cNvGrpSpPr/>
            <p:nvPr/>
          </p:nvGrpSpPr>
          <p:grpSpPr>
            <a:xfrm>
              <a:off x="3348603" y="1415046"/>
              <a:ext cx="294384" cy="284387"/>
              <a:chOff x="3630494" y="1864938"/>
              <a:chExt cx="149875" cy="144800"/>
            </a:xfrm>
          </p:grpSpPr>
          <p:sp>
            <p:nvSpPr>
              <p:cNvPr id="9865" name="Google Shape;9865;p75"/>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5"/>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67" name="Google Shape;9867;p75"/>
          <p:cNvGrpSpPr/>
          <p:nvPr/>
        </p:nvGrpSpPr>
        <p:grpSpPr>
          <a:xfrm>
            <a:off x="2286512" y="3714337"/>
            <a:ext cx="1324924" cy="678083"/>
            <a:chOff x="2413923" y="3711366"/>
            <a:chExt cx="1374117" cy="703260"/>
          </a:xfrm>
        </p:grpSpPr>
        <p:grpSp>
          <p:nvGrpSpPr>
            <p:cNvPr id="9868" name="Google Shape;9868;p75"/>
            <p:cNvGrpSpPr/>
            <p:nvPr/>
          </p:nvGrpSpPr>
          <p:grpSpPr>
            <a:xfrm>
              <a:off x="2413923" y="3711366"/>
              <a:ext cx="1374117" cy="703260"/>
              <a:chOff x="2413923" y="3711366"/>
              <a:chExt cx="1374117" cy="703260"/>
            </a:xfrm>
          </p:grpSpPr>
          <p:sp>
            <p:nvSpPr>
              <p:cNvPr id="9869" name="Google Shape;9869;p75"/>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0" name="Google Shape;9870;p75"/>
              <p:cNvGrpSpPr/>
              <p:nvPr/>
            </p:nvGrpSpPr>
            <p:grpSpPr>
              <a:xfrm>
                <a:off x="2600284" y="3808654"/>
                <a:ext cx="234506" cy="138009"/>
                <a:chOff x="2600284" y="3808654"/>
                <a:chExt cx="234506" cy="138009"/>
              </a:xfrm>
            </p:grpSpPr>
            <p:sp>
              <p:nvSpPr>
                <p:cNvPr id="9871" name="Google Shape;9871;p75"/>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2" name="Google Shape;9872;p75"/>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873" name="Google Shape;9873;p75"/>
              <p:cNvGrpSpPr/>
              <p:nvPr/>
            </p:nvGrpSpPr>
            <p:grpSpPr>
              <a:xfrm>
                <a:off x="3359659" y="3805664"/>
                <a:ext cx="232294" cy="141000"/>
                <a:chOff x="3359659" y="3805664"/>
                <a:chExt cx="232294" cy="141000"/>
              </a:xfrm>
            </p:grpSpPr>
            <p:sp>
              <p:nvSpPr>
                <p:cNvPr id="9874" name="Google Shape;9874;p75"/>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5" name="Google Shape;9875;p75"/>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876" name="Google Shape;9876;p75"/>
              <p:cNvGrpSpPr/>
              <p:nvPr/>
            </p:nvGrpSpPr>
            <p:grpSpPr>
              <a:xfrm>
                <a:off x="3067316" y="3711366"/>
                <a:ext cx="66900" cy="166809"/>
                <a:chOff x="3067316" y="3711366"/>
                <a:chExt cx="66900" cy="166809"/>
              </a:xfrm>
            </p:grpSpPr>
            <p:sp>
              <p:nvSpPr>
                <p:cNvPr id="9877" name="Google Shape;9877;p75"/>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8" name="Google Shape;9878;p75"/>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879" name="Google Shape;9879;p75"/>
              <p:cNvGrpSpPr/>
              <p:nvPr/>
            </p:nvGrpSpPr>
            <p:grpSpPr>
              <a:xfrm>
                <a:off x="2413923" y="4058666"/>
                <a:ext cx="224119" cy="66900"/>
                <a:chOff x="2413923" y="4058666"/>
                <a:chExt cx="224119" cy="66900"/>
              </a:xfrm>
            </p:grpSpPr>
            <p:sp>
              <p:nvSpPr>
                <p:cNvPr id="9880" name="Google Shape;9880;p75"/>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81" name="Google Shape;9881;p75"/>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882" name="Google Shape;9882;p75"/>
              <p:cNvGrpSpPr/>
              <p:nvPr/>
            </p:nvGrpSpPr>
            <p:grpSpPr>
              <a:xfrm>
                <a:off x="3564643" y="4058666"/>
                <a:ext cx="223397" cy="66900"/>
                <a:chOff x="3564643" y="4058666"/>
                <a:chExt cx="223397" cy="66900"/>
              </a:xfrm>
            </p:grpSpPr>
            <p:sp>
              <p:nvSpPr>
                <p:cNvPr id="9883" name="Google Shape;9883;p75"/>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84" name="Google Shape;9884;p75"/>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885" name="Google Shape;9885;p75"/>
            <p:cNvGrpSpPr/>
            <p:nvPr/>
          </p:nvGrpSpPr>
          <p:grpSpPr>
            <a:xfrm>
              <a:off x="2633353" y="3965763"/>
              <a:ext cx="933975" cy="445687"/>
              <a:chOff x="2633353" y="3965763"/>
              <a:chExt cx="933975" cy="445687"/>
            </a:xfrm>
          </p:grpSpPr>
          <p:sp>
            <p:nvSpPr>
              <p:cNvPr id="9886" name="Google Shape;9886;p75"/>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5"/>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88" name="Google Shape;9888;p75"/>
          <p:cNvGrpSpPr/>
          <p:nvPr/>
        </p:nvGrpSpPr>
        <p:grpSpPr>
          <a:xfrm>
            <a:off x="6410784" y="1264884"/>
            <a:ext cx="1131087" cy="587383"/>
            <a:chOff x="238125" y="999450"/>
            <a:chExt cx="7140700" cy="3708225"/>
          </a:xfrm>
        </p:grpSpPr>
        <p:sp>
          <p:nvSpPr>
            <p:cNvPr id="9889" name="Google Shape;9889;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5"/>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75"/>
          <p:cNvGrpSpPr/>
          <p:nvPr/>
        </p:nvGrpSpPr>
        <p:grpSpPr>
          <a:xfrm>
            <a:off x="3762234" y="3714379"/>
            <a:ext cx="1375854" cy="678131"/>
            <a:chOff x="3913765" y="3641905"/>
            <a:chExt cx="1522805" cy="750560"/>
          </a:xfrm>
        </p:grpSpPr>
        <p:grpSp>
          <p:nvGrpSpPr>
            <p:cNvPr id="9899" name="Google Shape;9899;p75"/>
            <p:cNvGrpSpPr/>
            <p:nvPr/>
          </p:nvGrpSpPr>
          <p:grpSpPr>
            <a:xfrm>
              <a:off x="3913765" y="3997002"/>
              <a:ext cx="1522805" cy="395463"/>
              <a:chOff x="3913765" y="3997002"/>
              <a:chExt cx="1522805" cy="395463"/>
            </a:xfrm>
          </p:grpSpPr>
          <p:grpSp>
            <p:nvGrpSpPr>
              <p:cNvPr id="9900" name="Google Shape;9900;p75"/>
              <p:cNvGrpSpPr/>
              <p:nvPr/>
            </p:nvGrpSpPr>
            <p:grpSpPr>
              <a:xfrm>
                <a:off x="3913765" y="4138659"/>
                <a:ext cx="507602" cy="253806"/>
                <a:chOff x="3913765" y="4138659"/>
                <a:chExt cx="507602" cy="253806"/>
              </a:xfrm>
            </p:grpSpPr>
            <p:sp>
              <p:nvSpPr>
                <p:cNvPr id="9901" name="Google Shape;9901;p75"/>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5"/>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903" name="Google Shape;9903;p75"/>
              <p:cNvGrpSpPr/>
              <p:nvPr/>
            </p:nvGrpSpPr>
            <p:grpSpPr>
              <a:xfrm>
                <a:off x="4421361" y="3997002"/>
                <a:ext cx="507618" cy="395463"/>
                <a:chOff x="4421361" y="3997002"/>
                <a:chExt cx="507618" cy="395463"/>
              </a:xfrm>
            </p:grpSpPr>
            <p:sp>
              <p:nvSpPr>
                <p:cNvPr id="9904" name="Google Shape;9904;p75"/>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5"/>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5"/>
              <p:cNvGrpSpPr/>
              <p:nvPr/>
            </p:nvGrpSpPr>
            <p:grpSpPr>
              <a:xfrm>
                <a:off x="4928973" y="4189418"/>
                <a:ext cx="507596" cy="203047"/>
                <a:chOff x="4928973" y="4189418"/>
                <a:chExt cx="507596" cy="203047"/>
              </a:xfrm>
            </p:grpSpPr>
            <p:sp>
              <p:nvSpPr>
                <p:cNvPr id="9907" name="Google Shape;9907;p75"/>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5"/>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09" name="Google Shape;9909;p75"/>
            <p:cNvGrpSpPr/>
            <p:nvPr/>
          </p:nvGrpSpPr>
          <p:grpSpPr>
            <a:xfrm>
              <a:off x="4482186" y="3641905"/>
              <a:ext cx="397605" cy="349784"/>
              <a:chOff x="2906375" y="1159725"/>
              <a:chExt cx="1860575" cy="1636800"/>
            </a:xfrm>
          </p:grpSpPr>
          <p:sp>
            <p:nvSpPr>
              <p:cNvPr id="9910" name="Google Shape;9910;p75"/>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5"/>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5"/>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5"/>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14" name="Google Shape;9914;p75"/>
          <p:cNvGrpSpPr/>
          <p:nvPr/>
        </p:nvGrpSpPr>
        <p:grpSpPr>
          <a:xfrm>
            <a:off x="6546943" y="2074305"/>
            <a:ext cx="940737" cy="721067"/>
            <a:chOff x="6599718" y="2068734"/>
            <a:chExt cx="940737" cy="721067"/>
          </a:xfrm>
        </p:grpSpPr>
        <p:sp>
          <p:nvSpPr>
            <p:cNvPr id="9915" name="Google Shape;9915;p75"/>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5"/>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5"/>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5"/>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5"/>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5"/>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1" name="Google Shape;9921;p75"/>
            <p:cNvGrpSpPr/>
            <p:nvPr/>
          </p:nvGrpSpPr>
          <p:grpSpPr>
            <a:xfrm>
              <a:off x="6836957" y="2068734"/>
              <a:ext cx="461892" cy="721067"/>
              <a:chOff x="6836957" y="2068734"/>
              <a:chExt cx="461892" cy="721067"/>
            </a:xfrm>
          </p:grpSpPr>
          <p:sp>
            <p:nvSpPr>
              <p:cNvPr id="9922" name="Google Shape;9922;p75"/>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5"/>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5"/>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5"/>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5"/>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5"/>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8" name="Google Shape;9928;p75"/>
              <p:cNvGrpSpPr/>
              <p:nvPr/>
            </p:nvGrpSpPr>
            <p:grpSpPr>
              <a:xfrm>
                <a:off x="6836957" y="2068734"/>
                <a:ext cx="461892" cy="721067"/>
                <a:chOff x="6836957" y="2068734"/>
                <a:chExt cx="461892" cy="721067"/>
              </a:xfrm>
            </p:grpSpPr>
            <p:sp>
              <p:nvSpPr>
                <p:cNvPr id="9929" name="Google Shape;9929;p75"/>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5"/>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5"/>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5"/>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5"/>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5"/>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5"/>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936" name="Google Shape;9936;p75"/>
          <p:cNvGrpSpPr/>
          <p:nvPr/>
        </p:nvGrpSpPr>
        <p:grpSpPr>
          <a:xfrm>
            <a:off x="2430262" y="2078652"/>
            <a:ext cx="712577" cy="712374"/>
            <a:chOff x="2559249" y="2069323"/>
            <a:chExt cx="685566" cy="685634"/>
          </a:xfrm>
        </p:grpSpPr>
        <p:sp>
          <p:nvSpPr>
            <p:cNvPr id="9937" name="Google Shape;9937;p75"/>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5"/>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5"/>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5"/>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5"/>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5"/>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5"/>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5"/>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5"/>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5"/>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5"/>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5"/>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5"/>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75"/>
          <p:cNvGrpSpPr/>
          <p:nvPr/>
        </p:nvGrpSpPr>
        <p:grpSpPr>
          <a:xfrm>
            <a:off x="7612699" y="1191441"/>
            <a:ext cx="845645" cy="711911"/>
            <a:chOff x="951975" y="315800"/>
            <a:chExt cx="5860325" cy="4933550"/>
          </a:xfrm>
        </p:grpSpPr>
        <p:sp>
          <p:nvSpPr>
            <p:cNvPr id="9951" name="Google Shape;9951;p75"/>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5"/>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5"/>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5"/>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5"/>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5"/>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5"/>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5"/>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75"/>
          <p:cNvGrpSpPr/>
          <p:nvPr/>
        </p:nvGrpSpPr>
        <p:grpSpPr>
          <a:xfrm>
            <a:off x="3709828" y="2927550"/>
            <a:ext cx="1617932" cy="621724"/>
            <a:chOff x="3862800" y="3038525"/>
            <a:chExt cx="1329006" cy="510698"/>
          </a:xfrm>
        </p:grpSpPr>
        <p:sp>
          <p:nvSpPr>
            <p:cNvPr id="9960" name="Google Shape;9960;p75"/>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5"/>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2" name="Google Shape;9962;p75"/>
            <p:cNvGrpSpPr/>
            <p:nvPr/>
          </p:nvGrpSpPr>
          <p:grpSpPr>
            <a:xfrm>
              <a:off x="3967075" y="3040337"/>
              <a:ext cx="1019927" cy="402126"/>
              <a:chOff x="3967075" y="3040337"/>
              <a:chExt cx="1019927" cy="402126"/>
            </a:xfrm>
          </p:grpSpPr>
          <p:sp>
            <p:nvSpPr>
              <p:cNvPr id="9963" name="Google Shape;9963;p75"/>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5"/>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5"/>
            <p:cNvGrpSpPr/>
            <p:nvPr/>
          </p:nvGrpSpPr>
          <p:grpSpPr>
            <a:xfrm>
              <a:off x="4186700" y="3040337"/>
              <a:ext cx="390475" cy="183289"/>
              <a:chOff x="4186700" y="3040337"/>
              <a:chExt cx="390475" cy="183289"/>
            </a:xfrm>
          </p:grpSpPr>
          <p:sp>
            <p:nvSpPr>
              <p:cNvPr id="9966" name="Google Shape;9966;p75"/>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5"/>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5"/>
            <p:cNvGrpSpPr/>
            <p:nvPr/>
          </p:nvGrpSpPr>
          <p:grpSpPr>
            <a:xfrm>
              <a:off x="4073727" y="3040337"/>
              <a:ext cx="697794" cy="296263"/>
              <a:chOff x="4073727" y="3040337"/>
              <a:chExt cx="697794" cy="296263"/>
            </a:xfrm>
          </p:grpSpPr>
          <p:sp>
            <p:nvSpPr>
              <p:cNvPr id="9969" name="Google Shape;9969;p75"/>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5"/>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75"/>
            <p:cNvGrpSpPr/>
            <p:nvPr/>
          </p:nvGrpSpPr>
          <p:grpSpPr>
            <a:xfrm>
              <a:off x="3862800" y="3038525"/>
              <a:ext cx="1329006" cy="510698"/>
              <a:chOff x="3862800" y="3038525"/>
              <a:chExt cx="1329006" cy="510698"/>
            </a:xfrm>
          </p:grpSpPr>
          <p:sp>
            <p:nvSpPr>
              <p:cNvPr id="9972" name="Google Shape;9972;p75"/>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5"/>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74" name="Google Shape;9974;p75"/>
          <p:cNvGrpSpPr/>
          <p:nvPr/>
        </p:nvGrpSpPr>
        <p:grpSpPr>
          <a:xfrm>
            <a:off x="718150" y="1191441"/>
            <a:ext cx="883205" cy="775176"/>
            <a:chOff x="649648" y="271400"/>
            <a:chExt cx="6215377" cy="5455143"/>
          </a:xfrm>
        </p:grpSpPr>
        <p:sp>
          <p:nvSpPr>
            <p:cNvPr id="9975" name="Google Shape;9975;p75"/>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5"/>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5"/>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5"/>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5"/>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5"/>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5"/>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5"/>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5"/>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5"/>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5"/>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5"/>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5"/>
          <p:cNvGrpSpPr/>
          <p:nvPr/>
        </p:nvGrpSpPr>
        <p:grpSpPr>
          <a:xfrm>
            <a:off x="2326452" y="1191441"/>
            <a:ext cx="767704" cy="815489"/>
            <a:chOff x="2499700" y="1135950"/>
            <a:chExt cx="732402" cy="777990"/>
          </a:xfrm>
        </p:grpSpPr>
        <p:grpSp>
          <p:nvGrpSpPr>
            <p:cNvPr id="9988" name="Google Shape;9988;p75"/>
            <p:cNvGrpSpPr/>
            <p:nvPr/>
          </p:nvGrpSpPr>
          <p:grpSpPr>
            <a:xfrm>
              <a:off x="2499700" y="1135950"/>
              <a:ext cx="732402" cy="694705"/>
              <a:chOff x="2499700" y="1135950"/>
              <a:chExt cx="732402" cy="694705"/>
            </a:xfrm>
          </p:grpSpPr>
          <p:sp>
            <p:nvSpPr>
              <p:cNvPr id="9989" name="Google Shape;9989;p75"/>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5"/>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5"/>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5"/>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5"/>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5"/>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5"/>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5"/>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5"/>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5"/>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5"/>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5"/>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5"/>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5"/>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5"/>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5"/>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5"/>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5"/>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5"/>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5"/>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5"/>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5"/>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5"/>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5"/>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5"/>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5"/>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5"/>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75"/>
            <p:cNvGrpSpPr/>
            <p:nvPr/>
          </p:nvGrpSpPr>
          <p:grpSpPr>
            <a:xfrm>
              <a:off x="2517909" y="1188726"/>
              <a:ext cx="702702" cy="725214"/>
              <a:chOff x="2517909" y="1188726"/>
              <a:chExt cx="702702" cy="725214"/>
            </a:xfrm>
          </p:grpSpPr>
          <p:sp>
            <p:nvSpPr>
              <p:cNvPr id="10017" name="Google Shape;10017;p75"/>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5"/>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5"/>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5"/>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5"/>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22" name="Google Shape;10022;p75"/>
          <p:cNvGrpSpPr/>
          <p:nvPr/>
        </p:nvGrpSpPr>
        <p:grpSpPr>
          <a:xfrm>
            <a:off x="1672184" y="1191441"/>
            <a:ext cx="583439" cy="870229"/>
            <a:chOff x="1716825" y="1121550"/>
            <a:chExt cx="622800" cy="928938"/>
          </a:xfrm>
        </p:grpSpPr>
        <p:grpSp>
          <p:nvGrpSpPr>
            <p:cNvPr id="10023" name="Google Shape;10023;p75"/>
            <p:cNvGrpSpPr/>
            <p:nvPr/>
          </p:nvGrpSpPr>
          <p:grpSpPr>
            <a:xfrm>
              <a:off x="1716825" y="1121550"/>
              <a:ext cx="622800" cy="928938"/>
              <a:chOff x="1716825" y="1121550"/>
              <a:chExt cx="622800" cy="928938"/>
            </a:xfrm>
          </p:grpSpPr>
          <p:cxnSp>
            <p:nvCxnSpPr>
              <p:cNvPr id="10024" name="Google Shape;10024;p75"/>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025" name="Google Shape;10025;p75"/>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75"/>
            <p:cNvGrpSpPr/>
            <p:nvPr/>
          </p:nvGrpSpPr>
          <p:grpSpPr>
            <a:xfrm>
              <a:off x="1768050" y="1172775"/>
              <a:ext cx="520200" cy="832000"/>
              <a:chOff x="1768050" y="1172775"/>
              <a:chExt cx="520200" cy="832000"/>
            </a:xfrm>
          </p:grpSpPr>
          <p:cxnSp>
            <p:nvCxnSpPr>
              <p:cNvPr id="10027" name="Google Shape;10027;p75"/>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028" name="Google Shape;10028;p75"/>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75"/>
            <p:cNvGrpSpPr/>
            <p:nvPr/>
          </p:nvGrpSpPr>
          <p:grpSpPr>
            <a:xfrm>
              <a:off x="1820100" y="1225475"/>
              <a:ext cx="416400" cy="729575"/>
              <a:chOff x="1820100" y="1225475"/>
              <a:chExt cx="416400" cy="729575"/>
            </a:xfrm>
          </p:grpSpPr>
          <p:cxnSp>
            <p:nvCxnSpPr>
              <p:cNvPr id="10030" name="Google Shape;10030;p75"/>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031" name="Google Shape;10031;p75"/>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75"/>
            <p:cNvGrpSpPr/>
            <p:nvPr/>
          </p:nvGrpSpPr>
          <p:grpSpPr>
            <a:xfrm>
              <a:off x="1874250" y="1278825"/>
              <a:ext cx="308100" cy="605275"/>
              <a:chOff x="1874250" y="1278825"/>
              <a:chExt cx="308100" cy="605275"/>
            </a:xfrm>
          </p:grpSpPr>
          <p:cxnSp>
            <p:nvCxnSpPr>
              <p:cNvPr id="10033" name="Google Shape;10033;p75"/>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034" name="Google Shape;10034;p75"/>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75"/>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75"/>
          <p:cNvGrpSpPr/>
          <p:nvPr/>
        </p:nvGrpSpPr>
        <p:grpSpPr>
          <a:xfrm>
            <a:off x="1592007" y="2077763"/>
            <a:ext cx="739072" cy="714152"/>
            <a:chOff x="4334725" y="1355875"/>
            <a:chExt cx="3106650" cy="3001900"/>
          </a:xfrm>
        </p:grpSpPr>
        <p:grpSp>
          <p:nvGrpSpPr>
            <p:cNvPr id="10037" name="Google Shape;10037;p75"/>
            <p:cNvGrpSpPr/>
            <p:nvPr/>
          </p:nvGrpSpPr>
          <p:grpSpPr>
            <a:xfrm>
              <a:off x="4516050" y="1724875"/>
              <a:ext cx="2693725" cy="2632900"/>
              <a:chOff x="4516050" y="1724875"/>
              <a:chExt cx="2693725" cy="2632900"/>
            </a:xfrm>
          </p:grpSpPr>
          <p:sp>
            <p:nvSpPr>
              <p:cNvPr id="10038" name="Google Shape;10038;p75"/>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5"/>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5"/>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75"/>
            <p:cNvGrpSpPr/>
            <p:nvPr/>
          </p:nvGrpSpPr>
          <p:grpSpPr>
            <a:xfrm>
              <a:off x="4334725" y="1355875"/>
              <a:ext cx="3106650" cy="2709650"/>
              <a:chOff x="4334725" y="1355875"/>
              <a:chExt cx="3106650" cy="2709650"/>
            </a:xfrm>
          </p:grpSpPr>
          <p:sp>
            <p:nvSpPr>
              <p:cNvPr id="10042" name="Google Shape;10042;p75"/>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5"/>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5"/>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45" name="Google Shape;10045;p75"/>
          <p:cNvGrpSpPr/>
          <p:nvPr/>
        </p:nvGrpSpPr>
        <p:grpSpPr>
          <a:xfrm>
            <a:off x="7708956" y="3708534"/>
            <a:ext cx="312074" cy="684173"/>
            <a:chOff x="7645573" y="3754300"/>
            <a:chExt cx="293855" cy="644170"/>
          </a:xfrm>
        </p:grpSpPr>
        <p:sp>
          <p:nvSpPr>
            <p:cNvPr id="10046" name="Google Shape;10046;p75"/>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5"/>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75"/>
          <p:cNvGrpSpPr/>
          <p:nvPr/>
        </p:nvGrpSpPr>
        <p:grpSpPr>
          <a:xfrm>
            <a:off x="5630944" y="1191441"/>
            <a:ext cx="709011" cy="739359"/>
            <a:chOff x="5830645" y="1256617"/>
            <a:chExt cx="530340" cy="553040"/>
          </a:xfrm>
        </p:grpSpPr>
        <p:grpSp>
          <p:nvGrpSpPr>
            <p:cNvPr id="10049" name="Google Shape;10049;p75"/>
            <p:cNvGrpSpPr/>
            <p:nvPr/>
          </p:nvGrpSpPr>
          <p:grpSpPr>
            <a:xfrm>
              <a:off x="5830645" y="1256617"/>
              <a:ext cx="259743" cy="269909"/>
              <a:chOff x="5830645" y="1256617"/>
              <a:chExt cx="259743" cy="269909"/>
            </a:xfrm>
          </p:grpSpPr>
          <p:sp>
            <p:nvSpPr>
              <p:cNvPr id="10050" name="Google Shape;10050;p75"/>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5"/>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75"/>
            <p:cNvGrpSpPr/>
            <p:nvPr/>
          </p:nvGrpSpPr>
          <p:grpSpPr>
            <a:xfrm>
              <a:off x="6101293" y="1256617"/>
              <a:ext cx="259692" cy="269909"/>
              <a:chOff x="6101293" y="1256617"/>
              <a:chExt cx="259692" cy="269909"/>
            </a:xfrm>
          </p:grpSpPr>
          <p:sp>
            <p:nvSpPr>
              <p:cNvPr id="10053" name="Google Shape;10053;p75"/>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5"/>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5"/>
            <p:cNvGrpSpPr/>
            <p:nvPr/>
          </p:nvGrpSpPr>
          <p:grpSpPr>
            <a:xfrm>
              <a:off x="5830645" y="1539749"/>
              <a:ext cx="259692" cy="269909"/>
              <a:chOff x="5830645" y="1539749"/>
              <a:chExt cx="259692" cy="269909"/>
            </a:xfrm>
          </p:grpSpPr>
          <p:sp>
            <p:nvSpPr>
              <p:cNvPr id="10056" name="Google Shape;10056;p75"/>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5"/>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75"/>
            <p:cNvGrpSpPr/>
            <p:nvPr/>
          </p:nvGrpSpPr>
          <p:grpSpPr>
            <a:xfrm>
              <a:off x="6101293" y="1539749"/>
              <a:ext cx="259692" cy="269909"/>
              <a:chOff x="6101293" y="1539749"/>
              <a:chExt cx="259692" cy="269909"/>
            </a:xfrm>
          </p:grpSpPr>
          <p:sp>
            <p:nvSpPr>
              <p:cNvPr id="10059" name="Google Shape;10059;p75"/>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5"/>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1" name="Google Shape;10061;p75"/>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5"/>
          <p:cNvGrpSpPr/>
          <p:nvPr/>
        </p:nvGrpSpPr>
        <p:grpSpPr>
          <a:xfrm>
            <a:off x="732438" y="2927557"/>
            <a:ext cx="1452955" cy="621360"/>
            <a:chOff x="732422" y="2990152"/>
            <a:chExt cx="1337773" cy="572102"/>
          </a:xfrm>
        </p:grpSpPr>
        <p:sp>
          <p:nvSpPr>
            <p:cNvPr id="10063" name="Google Shape;10063;p75"/>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5"/>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5"/>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5"/>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5"/>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5"/>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072"/>
        <p:cNvGrpSpPr/>
        <p:nvPr/>
      </p:nvGrpSpPr>
      <p:grpSpPr>
        <a:xfrm>
          <a:off x="0" y="0"/>
          <a:ext cx="0" cy="0"/>
          <a:chOff x="0" y="0"/>
          <a:chExt cx="0" cy="0"/>
        </a:xfrm>
      </p:grpSpPr>
      <p:grpSp>
        <p:nvGrpSpPr>
          <p:cNvPr id="10073" name="Google Shape;10073;p76"/>
          <p:cNvGrpSpPr/>
          <p:nvPr/>
        </p:nvGrpSpPr>
        <p:grpSpPr>
          <a:xfrm>
            <a:off x="729238" y="1179665"/>
            <a:ext cx="1636117" cy="1526144"/>
            <a:chOff x="729238" y="1179665"/>
            <a:chExt cx="1636117" cy="1526144"/>
          </a:xfrm>
        </p:grpSpPr>
        <p:grpSp>
          <p:nvGrpSpPr>
            <p:cNvPr id="10074" name="Google Shape;10074;p76"/>
            <p:cNvGrpSpPr/>
            <p:nvPr/>
          </p:nvGrpSpPr>
          <p:grpSpPr>
            <a:xfrm>
              <a:off x="729238" y="1179665"/>
              <a:ext cx="80700" cy="1526144"/>
              <a:chOff x="729238" y="1179665"/>
              <a:chExt cx="80700" cy="1526144"/>
            </a:xfrm>
          </p:grpSpPr>
          <p:sp>
            <p:nvSpPr>
              <p:cNvPr id="10075" name="Google Shape;10075;p76"/>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6"/>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6"/>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76"/>
            <p:cNvGrpSpPr/>
            <p:nvPr/>
          </p:nvGrpSpPr>
          <p:grpSpPr>
            <a:xfrm>
              <a:off x="903098" y="1179665"/>
              <a:ext cx="80700" cy="1526144"/>
              <a:chOff x="903098" y="1179665"/>
              <a:chExt cx="80700" cy="1526144"/>
            </a:xfrm>
          </p:grpSpPr>
          <p:sp>
            <p:nvSpPr>
              <p:cNvPr id="10086" name="Google Shape;10086;p76"/>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6"/>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6"/>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6"/>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6"/>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6"/>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6" name="Google Shape;10096;p76"/>
            <p:cNvGrpSpPr/>
            <p:nvPr/>
          </p:nvGrpSpPr>
          <p:grpSpPr>
            <a:xfrm>
              <a:off x="1076958" y="1179665"/>
              <a:ext cx="80700" cy="1526144"/>
              <a:chOff x="1076958" y="1179665"/>
              <a:chExt cx="80700" cy="1526144"/>
            </a:xfrm>
          </p:grpSpPr>
          <p:sp>
            <p:nvSpPr>
              <p:cNvPr id="10097" name="Google Shape;10097;p76"/>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6"/>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6"/>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6"/>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6"/>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76"/>
            <p:cNvGrpSpPr/>
            <p:nvPr/>
          </p:nvGrpSpPr>
          <p:grpSpPr>
            <a:xfrm>
              <a:off x="1247707" y="1179665"/>
              <a:ext cx="80700" cy="1526144"/>
              <a:chOff x="1247707" y="1179665"/>
              <a:chExt cx="80700" cy="1526144"/>
            </a:xfrm>
          </p:grpSpPr>
          <p:sp>
            <p:nvSpPr>
              <p:cNvPr id="10108" name="Google Shape;10108;p76"/>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6"/>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6"/>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76"/>
            <p:cNvGrpSpPr/>
            <p:nvPr/>
          </p:nvGrpSpPr>
          <p:grpSpPr>
            <a:xfrm>
              <a:off x="1421567" y="1179665"/>
              <a:ext cx="80700" cy="1526144"/>
              <a:chOff x="1421567" y="1179665"/>
              <a:chExt cx="80700" cy="1526144"/>
            </a:xfrm>
          </p:grpSpPr>
          <p:sp>
            <p:nvSpPr>
              <p:cNvPr id="10119" name="Google Shape;10119;p76"/>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6"/>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6"/>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6"/>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6"/>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6"/>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6"/>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76"/>
            <p:cNvGrpSpPr/>
            <p:nvPr/>
          </p:nvGrpSpPr>
          <p:grpSpPr>
            <a:xfrm>
              <a:off x="1592327" y="1179665"/>
              <a:ext cx="80700" cy="1526144"/>
              <a:chOff x="1592327" y="1179665"/>
              <a:chExt cx="80700" cy="1526144"/>
            </a:xfrm>
          </p:grpSpPr>
          <p:sp>
            <p:nvSpPr>
              <p:cNvPr id="10130" name="Google Shape;10130;p76"/>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6"/>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6"/>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6"/>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6"/>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6"/>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76"/>
            <p:cNvGrpSpPr/>
            <p:nvPr/>
          </p:nvGrpSpPr>
          <p:grpSpPr>
            <a:xfrm>
              <a:off x="1766187" y="1179665"/>
              <a:ext cx="80700" cy="1526144"/>
              <a:chOff x="1766187" y="1179665"/>
              <a:chExt cx="80700" cy="1526144"/>
            </a:xfrm>
          </p:grpSpPr>
          <p:sp>
            <p:nvSpPr>
              <p:cNvPr id="10141" name="Google Shape;10141;p76"/>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6"/>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6"/>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6"/>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6"/>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6"/>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6"/>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6"/>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6"/>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76"/>
            <p:cNvGrpSpPr/>
            <p:nvPr/>
          </p:nvGrpSpPr>
          <p:grpSpPr>
            <a:xfrm>
              <a:off x="1936935" y="1179665"/>
              <a:ext cx="80700" cy="1526144"/>
              <a:chOff x="1936935" y="1179665"/>
              <a:chExt cx="80700" cy="1526144"/>
            </a:xfrm>
          </p:grpSpPr>
          <p:sp>
            <p:nvSpPr>
              <p:cNvPr id="10152" name="Google Shape;10152;p76"/>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6"/>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6"/>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6"/>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6"/>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6"/>
            <p:cNvGrpSpPr/>
            <p:nvPr/>
          </p:nvGrpSpPr>
          <p:grpSpPr>
            <a:xfrm>
              <a:off x="2110795" y="1179665"/>
              <a:ext cx="80700" cy="1526144"/>
              <a:chOff x="2110795" y="1179665"/>
              <a:chExt cx="80700" cy="1526144"/>
            </a:xfrm>
          </p:grpSpPr>
          <p:sp>
            <p:nvSpPr>
              <p:cNvPr id="10163" name="Google Shape;10163;p76"/>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6"/>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6"/>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6"/>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6"/>
            <p:cNvGrpSpPr/>
            <p:nvPr/>
          </p:nvGrpSpPr>
          <p:grpSpPr>
            <a:xfrm>
              <a:off x="2284655" y="1179665"/>
              <a:ext cx="80700" cy="1526144"/>
              <a:chOff x="2284655" y="1179665"/>
              <a:chExt cx="80700" cy="1526144"/>
            </a:xfrm>
          </p:grpSpPr>
          <p:sp>
            <p:nvSpPr>
              <p:cNvPr id="10174" name="Google Shape;10174;p76"/>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6"/>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6"/>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6"/>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6"/>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6"/>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84" name="Google Shape;10184;p76"/>
          <p:cNvGrpSpPr/>
          <p:nvPr/>
        </p:nvGrpSpPr>
        <p:grpSpPr>
          <a:xfrm>
            <a:off x="2623904" y="1198803"/>
            <a:ext cx="1364248" cy="1102133"/>
            <a:chOff x="2623904" y="1198803"/>
            <a:chExt cx="1364248" cy="1102133"/>
          </a:xfrm>
        </p:grpSpPr>
        <p:grpSp>
          <p:nvGrpSpPr>
            <p:cNvPr id="10185" name="Google Shape;10185;p76"/>
            <p:cNvGrpSpPr/>
            <p:nvPr/>
          </p:nvGrpSpPr>
          <p:grpSpPr>
            <a:xfrm>
              <a:off x="2623907" y="1198803"/>
              <a:ext cx="1364245" cy="273000"/>
              <a:chOff x="2623907" y="1198803"/>
              <a:chExt cx="1364245" cy="273000"/>
            </a:xfrm>
          </p:grpSpPr>
          <p:sp>
            <p:nvSpPr>
              <p:cNvPr id="10186" name="Google Shape;10186;p76"/>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76"/>
            <p:cNvGrpSpPr/>
            <p:nvPr/>
          </p:nvGrpSpPr>
          <p:grpSpPr>
            <a:xfrm>
              <a:off x="2623904" y="1476964"/>
              <a:ext cx="1364245" cy="273000"/>
              <a:chOff x="2623904" y="1476964"/>
              <a:chExt cx="1364245" cy="273000"/>
            </a:xfrm>
          </p:grpSpPr>
          <p:sp>
            <p:nvSpPr>
              <p:cNvPr id="10192" name="Google Shape;10192;p76"/>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6"/>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6"/>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76"/>
            <p:cNvGrpSpPr/>
            <p:nvPr/>
          </p:nvGrpSpPr>
          <p:grpSpPr>
            <a:xfrm>
              <a:off x="2623907" y="1749775"/>
              <a:ext cx="1364245" cy="273000"/>
              <a:chOff x="2623907" y="1749775"/>
              <a:chExt cx="1364245" cy="273000"/>
            </a:xfrm>
          </p:grpSpPr>
          <p:sp>
            <p:nvSpPr>
              <p:cNvPr id="10198" name="Google Shape;10198;p76"/>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6"/>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76"/>
            <p:cNvGrpSpPr/>
            <p:nvPr/>
          </p:nvGrpSpPr>
          <p:grpSpPr>
            <a:xfrm>
              <a:off x="2623904" y="2027936"/>
              <a:ext cx="1364245" cy="273000"/>
              <a:chOff x="2623904" y="2027936"/>
              <a:chExt cx="1364245" cy="273000"/>
            </a:xfrm>
          </p:grpSpPr>
          <p:sp>
            <p:nvSpPr>
              <p:cNvPr id="10204" name="Google Shape;10204;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9" name="Google Shape;10209;p76"/>
          <p:cNvGrpSpPr/>
          <p:nvPr/>
        </p:nvGrpSpPr>
        <p:grpSpPr>
          <a:xfrm>
            <a:off x="2613365" y="2657986"/>
            <a:ext cx="1387541" cy="159124"/>
            <a:chOff x="3200660" y="2180272"/>
            <a:chExt cx="2563824" cy="378237"/>
          </a:xfrm>
        </p:grpSpPr>
        <p:sp>
          <p:nvSpPr>
            <p:cNvPr id="10210" name="Google Shape;10210;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76"/>
          <p:cNvGrpSpPr/>
          <p:nvPr/>
        </p:nvGrpSpPr>
        <p:grpSpPr>
          <a:xfrm>
            <a:off x="2609890" y="2935811"/>
            <a:ext cx="1390502" cy="159625"/>
            <a:chOff x="3530150" y="2790075"/>
            <a:chExt cx="1962600" cy="225300"/>
          </a:xfrm>
        </p:grpSpPr>
        <p:sp>
          <p:nvSpPr>
            <p:cNvPr id="10229" name="Google Shape;10229;p76"/>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6"/>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6"/>
          <p:cNvGrpSpPr/>
          <p:nvPr/>
        </p:nvGrpSpPr>
        <p:grpSpPr>
          <a:xfrm>
            <a:off x="2610543" y="3214137"/>
            <a:ext cx="1411629" cy="153761"/>
            <a:chOff x="3558802" y="4011427"/>
            <a:chExt cx="1866000" cy="111300"/>
          </a:xfrm>
        </p:grpSpPr>
        <p:sp>
          <p:nvSpPr>
            <p:cNvPr id="10232" name="Google Shape;10232;p7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6"/>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76"/>
          <p:cNvGrpSpPr/>
          <p:nvPr/>
        </p:nvGrpSpPr>
        <p:grpSpPr>
          <a:xfrm>
            <a:off x="2610235" y="2419536"/>
            <a:ext cx="1383503" cy="119749"/>
            <a:chOff x="3465975" y="2270276"/>
            <a:chExt cx="1986364" cy="171929"/>
          </a:xfrm>
        </p:grpSpPr>
        <p:sp>
          <p:nvSpPr>
            <p:cNvPr id="10235" name="Google Shape;10235;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6"/>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6"/>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6"/>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6"/>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6"/>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6"/>
          <p:cNvGrpSpPr/>
          <p:nvPr/>
        </p:nvGrpSpPr>
        <p:grpSpPr>
          <a:xfrm>
            <a:off x="2621243" y="3783187"/>
            <a:ext cx="1369531" cy="195460"/>
            <a:chOff x="723300" y="4253549"/>
            <a:chExt cx="2276482" cy="324900"/>
          </a:xfrm>
        </p:grpSpPr>
        <p:sp>
          <p:nvSpPr>
            <p:cNvPr id="10244" name="Google Shape;10244;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6"/>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76"/>
          <p:cNvGrpSpPr/>
          <p:nvPr/>
        </p:nvGrpSpPr>
        <p:grpSpPr>
          <a:xfrm>
            <a:off x="2610803" y="3484367"/>
            <a:ext cx="1389066" cy="180119"/>
            <a:chOff x="705948" y="3788465"/>
            <a:chExt cx="2308953" cy="299400"/>
          </a:xfrm>
        </p:grpSpPr>
        <p:sp>
          <p:nvSpPr>
            <p:cNvPr id="10250" name="Google Shape;10250;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6"/>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6"/>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6"/>
          <p:cNvGrpSpPr/>
          <p:nvPr/>
        </p:nvGrpSpPr>
        <p:grpSpPr>
          <a:xfrm>
            <a:off x="2658741" y="4097347"/>
            <a:ext cx="1304609" cy="294074"/>
            <a:chOff x="2658741" y="4097347"/>
            <a:chExt cx="1304609" cy="294074"/>
          </a:xfrm>
        </p:grpSpPr>
        <p:grpSp>
          <p:nvGrpSpPr>
            <p:cNvPr id="10256" name="Google Shape;10256;p76"/>
            <p:cNvGrpSpPr/>
            <p:nvPr/>
          </p:nvGrpSpPr>
          <p:grpSpPr>
            <a:xfrm>
              <a:off x="2658741" y="4097347"/>
              <a:ext cx="118572" cy="294074"/>
              <a:chOff x="3343310" y="4475555"/>
              <a:chExt cx="127717" cy="316753"/>
            </a:xfrm>
          </p:grpSpPr>
          <p:sp>
            <p:nvSpPr>
              <p:cNvPr id="10257" name="Google Shape;10257;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76"/>
            <p:cNvGrpSpPr/>
            <p:nvPr/>
          </p:nvGrpSpPr>
          <p:grpSpPr>
            <a:xfrm>
              <a:off x="3815519" y="4098388"/>
              <a:ext cx="147831" cy="291991"/>
              <a:chOff x="3527539" y="4476677"/>
              <a:chExt cx="159232" cy="314510"/>
            </a:xfrm>
          </p:grpSpPr>
          <p:sp>
            <p:nvSpPr>
              <p:cNvPr id="10260" name="Google Shape;10260;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76"/>
            <p:cNvGrpSpPr/>
            <p:nvPr/>
          </p:nvGrpSpPr>
          <p:grpSpPr>
            <a:xfrm>
              <a:off x="3511696" y="4098388"/>
              <a:ext cx="147831" cy="291991"/>
              <a:chOff x="3527539" y="4476677"/>
              <a:chExt cx="159232" cy="314510"/>
            </a:xfrm>
          </p:grpSpPr>
          <p:sp>
            <p:nvSpPr>
              <p:cNvPr id="10263" name="Google Shape;10263;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76"/>
            <p:cNvGrpSpPr/>
            <p:nvPr/>
          </p:nvGrpSpPr>
          <p:grpSpPr>
            <a:xfrm>
              <a:off x="3207874" y="4098388"/>
              <a:ext cx="147831" cy="291991"/>
              <a:chOff x="3527539" y="4476677"/>
              <a:chExt cx="159232" cy="314510"/>
            </a:xfrm>
          </p:grpSpPr>
          <p:sp>
            <p:nvSpPr>
              <p:cNvPr id="10266" name="Google Shape;10266;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76"/>
            <p:cNvGrpSpPr/>
            <p:nvPr/>
          </p:nvGrpSpPr>
          <p:grpSpPr>
            <a:xfrm>
              <a:off x="2933305" y="4097347"/>
              <a:ext cx="118572" cy="294074"/>
              <a:chOff x="3343310" y="4475555"/>
              <a:chExt cx="127717" cy="316753"/>
            </a:xfrm>
          </p:grpSpPr>
          <p:sp>
            <p:nvSpPr>
              <p:cNvPr id="10269" name="Google Shape;10269;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71" name="Google Shape;10271;p76"/>
          <p:cNvGrpSpPr/>
          <p:nvPr/>
        </p:nvGrpSpPr>
        <p:grpSpPr>
          <a:xfrm>
            <a:off x="4277571" y="2080469"/>
            <a:ext cx="1433821" cy="191501"/>
            <a:chOff x="4273350" y="2080469"/>
            <a:chExt cx="1433821" cy="191501"/>
          </a:xfrm>
        </p:grpSpPr>
        <p:grpSp>
          <p:nvGrpSpPr>
            <p:cNvPr id="10272" name="Google Shape;10272;p76"/>
            <p:cNvGrpSpPr/>
            <p:nvPr/>
          </p:nvGrpSpPr>
          <p:grpSpPr>
            <a:xfrm>
              <a:off x="4273350" y="2080469"/>
              <a:ext cx="1433821" cy="0"/>
              <a:chOff x="5224975" y="2962250"/>
              <a:chExt cx="1544400" cy="0"/>
            </a:xfrm>
          </p:grpSpPr>
          <p:cxnSp>
            <p:nvCxnSpPr>
              <p:cNvPr id="10273" name="Google Shape;10273;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274" name="Google Shape;10274;p76"/>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275" name="Google Shape;10275;p76"/>
            <p:cNvGrpSpPr/>
            <p:nvPr/>
          </p:nvGrpSpPr>
          <p:grpSpPr>
            <a:xfrm>
              <a:off x="4273350" y="2271969"/>
              <a:ext cx="1433821" cy="0"/>
              <a:chOff x="5224975" y="2962250"/>
              <a:chExt cx="1544400" cy="0"/>
            </a:xfrm>
          </p:grpSpPr>
          <p:cxnSp>
            <p:nvCxnSpPr>
              <p:cNvPr id="10276" name="Google Shape;10276;p76"/>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277" name="Google Shape;10277;p76"/>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278" name="Google Shape;10278;p76"/>
          <p:cNvGrpSpPr/>
          <p:nvPr/>
        </p:nvGrpSpPr>
        <p:grpSpPr>
          <a:xfrm>
            <a:off x="4279126" y="1183036"/>
            <a:ext cx="1430711" cy="743389"/>
            <a:chOff x="5159450" y="1919950"/>
            <a:chExt cx="1541050" cy="862500"/>
          </a:xfrm>
        </p:grpSpPr>
        <p:sp>
          <p:nvSpPr>
            <p:cNvPr id="10279" name="Google Shape;10279;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280" name="Google Shape;10280;p76"/>
            <p:cNvGrpSpPr/>
            <p:nvPr/>
          </p:nvGrpSpPr>
          <p:grpSpPr>
            <a:xfrm>
              <a:off x="5159450" y="1919950"/>
              <a:ext cx="1541050" cy="862500"/>
              <a:chOff x="5159450" y="1919950"/>
              <a:chExt cx="1541050" cy="862500"/>
            </a:xfrm>
          </p:grpSpPr>
          <p:cxnSp>
            <p:nvCxnSpPr>
              <p:cNvPr id="10281" name="Google Shape;10281;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282" name="Google Shape;10282;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283" name="Google Shape;10283;p76"/>
          <p:cNvGrpSpPr/>
          <p:nvPr/>
        </p:nvGrpSpPr>
        <p:grpSpPr>
          <a:xfrm>
            <a:off x="4269239" y="2406364"/>
            <a:ext cx="1450484" cy="1052087"/>
            <a:chOff x="5230575" y="1554475"/>
            <a:chExt cx="2137150" cy="1550150"/>
          </a:xfrm>
        </p:grpSpPr>
        <p:sp>
          <p:nvSpPr>
            <p:cNvPr id="10284" name="Google Shape;10284;p76"/>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6"/>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6"/>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6"/>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6"/>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6"/>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6"/>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6"/>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6"/>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6"/>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6"/>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6"/>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6"/>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6"/>
          <p:cNvGrpSpPr/>
          <p:nvPr/>
        </p:nvGrpSpPr>
        <p:grpSpPr>
          <a:xfrm rot="10800000">
            <a:off x="4285790" y="3498553"/>
            <a:ext cx="1417383" cy="887946"/>
            <a:chOff x="5645403" y="2920021"/>
            <a:chExt cx="2650800" cy="2180614"/>
          </a:xfrm>
        </p:grpSpPr>
        <p:sp>
          <p:nvSpPr>
            <p:cNvPr id="10298" name="Google Shape;10298;p76"/>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99" name="Google Shape;10299;p76"/>
            <p:cNvCxnSpPr>
              <a:stCxn id="1029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300" name="Google Shape;10300;p76"/>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01" name="Google Shape;10301;p76"/>
            <p:cNvCxnSpPr>
              <a:endCxn id="10300"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0302" name="Google Shape;10302;p76"/>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03" name="Google Shape;10303;p76"/>
            <p:cNvCxnSpPr>
              <a:stCxn id="10302"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304" name="Google Shape;10304;p76"/>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05" name="Google Shape;10305;p76"/>
            <p:cNvCxnSpPr>
              <a:endCxn id="1030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306" name="Google Shape;10306;p76"/>
          <p:cNvGrpSpPr/>
          <p:nvPr/>
        </p:nvGrpSpPr>
        <p:grpSpPr>
          <a:xfrm>
            <a:off x="7386150" y="2401908"/>
            <a:ext cx="1071743" cy="1021579"/>
            <a:chOff x="7189833" y="2022667"/>
            <a:chExt cx="1251159" cy="1192597"/>
          </a:xfrm>
        </p:grpSpPr>
        <p:sp>
          <p:nvSpPr>
            <p:cNvPr id="10307" name="Google Shape;10307;p76"/>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6"/>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6"/>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6"/>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6"/>
          <p:cNvGrpSpPr/>
          <p:nvPr/>
        </p:nvGrpSpPr>
        <p:grpSpPr>
          <a:xfrm>
            <a:off x="727421" y="2828315"/>
            <a:ext cx="1695374" cy="1560837"/>
            <a:chOff x="727421" y="2828315"/>
            <a:chExt cx="1695374" cy="1560837"/>
          </a:xfrm>
        </p:grpSpPr>
        <p:grpSp>
          <p:nvGrpSpPr>
            <p:cNvPr id="10312" name="Google Shape;10312;p76"/>
            <p:cNvGrpSpPr/>
            <p:nvPr/>
          </p:nvGrpSpPr>
          <p:grpSpPr>
            <a:xfrm>
              <a:off x="819108" y="2882501"/>
              <a:ext cx="103104" cy="1426186"/>
              <a:chOff x="4674013" y="3100904"/>
              <a:chExt cx="122758" cy="1698043"/>
            </a:xfrm>
          </p:grpSpPr>
          <p:sp>
            <p:nvSpPr>
              <p:cNvPr id="10313" name="Google Shape;10313;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6"/>
            <p:cNvGrpSpPr/>
            <p:nvPr/>
          </p:nvGrpSpPr>
          <p:grpSpPr>
            <a:xfrm>
              <a:off x="1062475" y="2882501"/>
              <a:ext cx="103104" cy="1426186"/>
              <a:chOff x="4940438" y="3100904"/>
              <a:chExt cx="122758" cy="1698043"/>
            </a:xfrm>
          </p:grpSpPr>
          <p:sp>
            <p:nvSpPr>
              <p:cNvPr id="10321" name="Google Shape;10321;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6"/>
            <p:cNvGrpSpPr/>
            <p:nvPr/>
          </p:nvGrpSpPr>
          <p:grpSpPr>
            <a:xfrm>
              <a:off x="1299324" y="2882501"/>
              <a:ext cx="103104" cy="1426186"/>
              <a:chOff x="5206863" y="3100904"/>
              <a:chExt cx="122758" cy="1698043"/>
            </a:xfrm>
          </p:grpSpPr>
          <p:sp>
            <p:nvSpPr>
              <p:cNvPr id="10329" name="Google Shape;10329;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6"/>
            <p:cNvGrpSpPr/>
            <p:nvPr/>
          </p:nvGrpSpPr>
          <p:grpSpPr>
            <a:xfrm>
              <a:off x="1786057" y="2882501"/>
              <a:ext cx="103104" cy="1426186"/>
              <a:chOff x="6006138" y="3143629"/>
              <a:chExt cx="122758" cy="1698043"/>
            </a:xfrm>
          </p:grpSpPr>
          <p:sp>
            <p:nvSpPr>
              <p:cNvPr id="10337" name="Google Shape;10337;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4" name="Google Shape;10344;p76"/>
            <p:cNvGrpSpPr/>
            <p:nvPr/>
          </p:nvGrpSpPr>
          <p:grpSpPr>
            <a:xfrm>
              <a:off x="2029422" y="2882501"/>
              <a:ext cx="103104" cy="1426186"/>
              <a:chOff x="6805413" y="3100904"/>
              <a:chExt cx="122758" cy="1698043"/>
            </a:xfrm>
          </p:grpSpPr>
          <p:sp>
            <p:nvSpPr>
              <p:cNvPr id="10345" name="Google Shape;10345;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6"/>
            <p:cNvGrpSpPr/>
            <p:nvPr/>
          </p:nvGrpSpPr>
          <p:grpSpPr>
            <a:xfrm>
              <a:off x="727421" y="2828315"/>
              <a:ext cx="1695374" cy="1560837"/>
              <a:chOff x="734799" y="2782450"/>
              <a:chExt cx="1571100" cy="1577400"/>
            </a:xfrm>
          </p:grpSpPr>
          <p:cxnSp>
            <p:nvCxnSpPr>
              <p:cNvPr id="10353" name="Google Shape;10353;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354" name="Google Shape;10354;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355" name="Google Shape;10355;p76"/>
            <p:cNvGrpSpPr/>
            <p:nvPr/>
          </p:nvGrpSpPr>
          <p:grpSpPr>
            <a:xfrm>
              <a:off x="2272795" y="2882501"/>
              <a:ext cx="103104" cy="1426186"/>
              <a:chOff x="5206863" y="3100904"/>
              <a:chExt cx="122758" cy="1698043"/>
            </a:xfrm>
          </p:grpSpPr>
          <p:sp>
            <p:nvSpPr>
              <p:cNvPr id="10356" name="Google Shape;10356;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6"/>
            <p:cNvGrpSpPr/>
            <p:nvPr/>
          </p:nvGrpSpPr>
          <p:grpSpPr>
            <a:xfrm>
              <a:off x="1542694" y="2882501"/>
              <a:ext cx="103104" cy="1426186"/>
              <a:chOff x="6006138" y="3143629"/>
              <a:chExt cx="122758" cy="1698043"/>
            </a:xfrm>
          </p:grpSpPr>
          <p:sp>
            <p:nvSpPr>
              <p:cNvPr id="10364" name="Google Shape;10364;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71" name="Google Shape;10371;p76"/>
          <p:cNvGrpSpPr/>
          <p:nvPr/>
        </p:nvGrpSpPr>
        <p:grpSpPr>
          <a:xfrm>
            <a:off x="5936000" y="2405887"/>
            <a:ext cx="1248543" cy="1025319"/>
            <a:chOff x="5183758" y="1210600"/>
            <a:chExt cx="3605380" cy="2960783"/>
          </a:xfrm>
        </p:grpSpPr>
        <p:sp>
          <p:nvSpPr>
            <p:cNvPr id="10372" name="Google Shape;10372;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76" name="Google Shape;10376;p76"/>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377" name="Google Shape;10377;p76"/>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378" name="Google Shape;10378;p76"/>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379" name="Google Shape;10379;p76"/>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380" name="Google Shape;10380;p76"/>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76"/>
          <p:cNvGrpSpPr/>
          <p:nvPr/>
        </p:nvGrpSpPr>
        <p:grpSpPr>
          <a:xfrm>
            <a:off x="5793062" y="3544204"/>
            <a:ext cx="2664831" cy="843440"/>
            <a:chOff x="5916567" y="1099697"/>
            <a:chExt cx="2556683" cy="809211"/>
          </a:xfrm>
        </p:grpSpPr>
        <p:sp>
          <p:nvSpPr>
            <p:cNvPr id="10382" name="Google Shape;10382;p76"/>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6"/>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6"/>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6"/>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6"/>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6"/>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6"/>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6"/>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76"/>
          <p:cNvGrpSpPr/>
          <p:nvPr/>
        </p:nvGrpSpPr>
        <p:grpSpPr>
          <a:xfrm>
            <a:off x="5900602" y="1193063"/>
            <a:ext cx="1299851" cy="1023338"/>
            <a:chOff x="5900602" y="1193063"/>
            <a:chExt cx="1299851" cy="1023338"/>
          </a:xfrm>
        </p:grpSpPr>
        <p:grpSp>
          <p:nvGrpSpPr>
            <p:cNvPr id="10391" name="Google Shape;10391;p76"/>
            <p:cNvGrpSpPr/>
            <p:nvPr/>
          </p:nvGrpSpPr>
          <p:grpSpPr>
            <a:xfrm>
              <a:off x="6743564" y="1193063"/>
              <a:ext cx="456889" cy="700379"/>
              <a:chOff x="6743564" y="1193063"/>
              <a:chExt cx="456889" cy="700379"/>
            </a:xfrm>
          </p:grpSpPr>
          <p:grpSp>
            <p:nvGrpSpPr>
              <p:cNvPr id="10392" name="Google Shape;10392;p76"/>
              <p:cNvGrpSpPr/>
              <p:nvPr/>
            </p:nvGrpSpPr>
            <p:grpSpPr>
              <a:xfrm>
                <a:off x="6743564" y="1690731"/>
                <a:ext cx="214402" cy="202710"/>
                <a:chOff x="6743564" y="1690731"/>
                <a:chExt cx="214402" cy="202710"/>
              </a:xfrm>
            </p:grpSpPr>
            <p:sp>
              <p:nvSpPr>
                <p:cNvPr id="10393" name="Google Shape;10393;p76"/>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6"/>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6"/>
              <p:cNvGrpSpPr/>
              <p:nvPr/>
            </p:nvGrpSpPr>
            <p:grpSpPr>
              <a:xfrm>
                <a:off x="6915505" y="1193063"/>
                <a:ext cx="284947" cy="589637"/>
                <a:chOff x="6915505" y="1193063"/>
                <a:chExt cx="284947" cy="589637"/>
              </a:xfrm>
            </p:grpSpPr>
            <p:sp>
              <p:nvSpPr>
                <p:cNvPr id="10396" name="Google Shape;10396;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97" name="Google Shape;10397;p76"/>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398" name="Google Shape;10398;p76"/>
            <p:cNvGrpSpPr/>
            <p:nvPr/>
          </p:nvGrpSpPr>
          <p:grpSpPr>
            <a:xfrm>
              <a:off x="6520337" y="1193063"/>
              <a:ext cx="341815" cy="801589"/>
              <a:chOff x="6520337" y="1193063"/>
              <a:chExt cx="341815" cy="801589"/>
            </a:xfrm>
          </p:grpSpPr>
          <p:grpSp>
            <p:nvGrpSpPr>
              <p:cNvPr id="10399" name="Google Shape;10399;p76"/>
              <p:cNvGrpSpPr/>
              <p:nvPr/>
            </p:nvGrpSpPr>
            <p:grpSpPr>
              <a:xfrm>
                <a:off x="6520337" y="1589527"/>
                <a:ext cx="213950" cy="405125"/>
                <a:chOff x="6520337" y="1589527"/>
                <a:chExt cx="213950" cy="405125"/>
              </a:xfrm>
            </p:grpSpPr>
            <p:sp>
              <p:nvSpPr>
                <p:cNvPr id="10400" name="Google Shape;10400;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6"/>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76"/>
              <p:cNvGrpSpPr/>
              <p:nvPr/>
            </p:nvGrpSpPr>
            <p:grpSpPr>
              <a:xfrm>
                <a:off x="6577204" y="1193063"/>
                <a:ext cx="284947" cy="453562"/>
                <a:chOff x="6577204" y="1193063"/>
                <a:chExt cx="284947" cy="453562"/>
              </a:xfrm>
            </p:grpSpPr>
            <p:sp>
              <p:nvSpPr>
                <p:cNvPr id="10403" name="Google Shape;10403;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04" name="Google Shape;10404;p76"/>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405" name="Google Shape;10405;p76"/>
            <p:cNvGrpSpPr/>
            <p:nvPr/>
          </p:nvGrpSpPr>
          <p:grpSpPr>
            <a:xfrm>
              <a:off x="6238903" y="1193063"/>
              <a:ext cx="300475" cy="901782"/>
              <a:chOff x="6238903" y="1193063"/>
              <a:chExt cx="300475" cy="901782"/>
            </a:xfrm>
          </p:grpSpPr>
          <p:grpSp>
            <p:nvGrpSpPr>
              <p:cNvPr id="10406" name="Google Shape;10406;p76"/>
              <p:cNvGrpSpPr/>
              <p:nvPr/>
            </p:nvGrpSpPr>
            <p:grpSpPr>
              <a:xfrm>
                <a:off x="6290865" y="1489315"/>
                <a:ext cx="248514" cy="605530"/>
                <a:chOff x="6290865" y="1489315"/>
                <a:chExt cx="248514" cy="605530"/>
              </a:xfrm>
            </p:grpSpPr>
            <p:sp>
              <p:nvSpPr>
                <p:cNvPr id="10407" name="Google Shape;10407;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6"/>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6"/>
              <p:cNvGrpSpPr/>
              <p:nvPr/>
            </p:nvGrpSpPr>
            <p:grpSpPr>
              <a:xfrm>
                <a:off x="6238903" y="1193063"/>
                <a:ext cx="284947" cy="327512"/>
                <a:chOff x="6238903" y="1193063"/>
                <a:chExt cx="284947" cy="327512"/>
              </a:xfrm>
            </p:grpSpPr>
            <p:sp>
              <p:nvSpPr>
                <p:cNvPr id="10410" name="Google Shape;10410;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11" name="Google Shape;10411;p76"/>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412" name="Google Shape;10412;p76"/>
            <p:cNvGrpSpPr/>
            <p:nvPr/>
          </p:nvGrpSpPr>
          <p:grpSpPr>
            <a:xfrm>
              <a:off x="5900602" y="1193063"/>
              <a:ext cx="444345" cy="1023338"/>
              <a:chOff x="5900602" y="1193063"/>
              <a:chExt cx="444345" cy="1023338"/>
            </a:xfrm>
          </p:grpSpPr>
          <p:grpSp>
            <p:nvGrpSpPr>
              <p:cNvPr id="10413" name="Google Shape;10413;p76"/>
              <p:cNvGrpSpPr/>
              <p:nvPr/>
            </p:nvGrpSpPr>
            <p:grpSpPr>
              <a:xfrm>
                <a:off x="6046501" y="1367785"/>
                <a:ext cx="298446" cy="848616"/>
                <a:chOff x="6046501" y="1367785"/>
                <a:chExt cx="298446" cy="848616"/>
              </a:xfrm>
            </p:grpSpPr>
            <p:sp>
              <p:nvSpPr>
                <p:cNvPr id="10414" name="Google Shape;10414;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6"/>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6"/>
              <p:cNvGrpSpPr/>
              <p:nvPr/>
            </p:nvGrpSpPr>
            <p:grpSpPr>
              <a:xfrm>
                <a:off x="5900602" y="1193063"/>
                <a:ext cx="284947" cy="182312"/>
                <a:chOff x="5900602" y="1193063"/>
                <a:chExt cx="284947" cy="182312"/>
              </a:xfrm>
            </p:grpSpPr>
            <p:sp>
              <p:nvSpPr>
                <p:cNvPr id="10417" name="Google Shape;10417;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18" name="Google Shape;10418;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419" name="Google Shape;10419;p76"/>
          <p:cNvGrpSpPr/>
          <p:nvPr/>
        </p:nvGrpSpPr>
        <p:grpSpPr>
          <a:xfrm>
            <a:off x="7238484" y="1193208"/>
            <a:ext cx="1219413" cy="1051365"/>
            <a:chOff x="7287122" y="1165658"/>
            <a:chExt cx="1219413" cy="1051365"/>
          </a:xfrm>
        </p:grpSpPr>
        <p:grpSp>
          <p:nvGrpSpPr>
            <p:cNvPr id="10420" name="Google Shape;10420;p76"/>
            <p:cNvGrpSpPr/>
            <p:nvPr/>
          </p:nvGrpSpPr>
          <p:grpSpPr>
            <a:xfrm>
              <a:off x="7287122" y="1969723"/>
              <a:ext cx="1219413" cy="247300"/>
              <a:chOff x="7287122" y="1969723"/>
              <a:chExt cx="1219413" cy="247300"/>
            </a:xfrm>
          </p:grpSpPr>
          <p:sp>
            <p:nvSpPr>
              <p:cNvPr id="10421" name="Google Shape;10421;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2" name="Google Shape;10422;p76"/>
              <p:cNvGrpSpPr/>
              <p:nvPr/>
            </p:nvGrpSpPr>
            <p:grpSpPr>
              <a:xfrm>
                <a:off x="7287122" y="2063892"/>
                <a:ext cx="1151753" cy="73428"/>
                <a:chOff x="7287122" y="2063892"/>
                <a:chExt cx="1151753" cy="73428"/>
              </a:xfrm>
            </p:grpSpPr>
            <p:sp>
              <p:nvSpPr>
                <p:cNvPr id="10423" name="Google Shape;10423;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24" name="Google Shape;10424;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425" name="Google Shape;10425;p76"/>
            <p:cNvGrpSpPr/>
            <p:nvPr/>
          </p:nvGrpSpPr>
          <p:grpSpPr>
            <a:xfrm>
              <a:off x="7287122" y="1712201"/>
              <a:ext cx="1219403" cy="246767"/>
              <a:chOff x="7287122" y="1712201"/>
              <a:chExt cx="1219403" cy="246767"/>
            </a:xfrm>
          </p:grpSpPr>
          <p:sp>
            <p:nvSpPr>
              <p:cNvPr id="10426" name="Google Shape;10426;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7" name="Google Shape;10427;p76"/>
              <p:cNvGrpSpPr/>
              <p:nvPr/>
            </p:nvGrpSpPr>
            <p:grpSpPr>
              <a:xfrm>
                <a:off x="7287122" y="1842861"/>
                <a:ext cx="1005303" cy="73419"/>
                <a:chOff x="7287122" y="1842861"/>
                <a:chExt cx="1005303" cy="73419"/>
              </a:xfrm>
            </p:grpSpPr>
            <p:sp>
              <p:nvSpPr>
                <p:cNvPr id="10428" name="Google Shape;10428;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29" name="Google Shape;10429;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430" name="Google Shape;10430;p76"/>
            <p:cNvGrpSpPr/>
            <p:nvPr/>
          </p:nvGrpSpPr>
          <p:grpSpPr>
            <a:xfrm>
              <a:off x="7287122" y="1447520"/>
              <a:ext cx="1219403" cy="286667"/>
              <a:chOff x="7287122" y="1447520"/>
              <a:chExt cx="1219403" cy="286667"/>
            </a:xfrm>
          </p:grpSpPr>
          <p:sp>
            <p:nvSpPr>
              <p:cNvPr id="10431" name="Google Shape;10431;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2" name="Google Shape;10432;p76"/>
              <p:cNvGrpSpPr/>
              <p:nvPr/>
            </p:nvGrpSpPr>
            <p:grpSpPr>
              <a:xfrm>
                <a:off x="7287122" y="1581977"/>
                <a:ext cx="852803" cy="73428"/>
                <a:chOff x="7287122" y="1581977"/>
                <a:chExt cx="852803" cy="73428"/>
              </a:xfrm>
            </p:grpSpPr>
            <p:sp>
              <p:nvSpPr>
                <p:cNvPr id="10433" name="Google Shape;10433;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34" name="Google Shape;10434;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435" name="Google Shape;10435;p76"/>
            <p:cNvGrpSpPr/>
            <p:nvPr/>
          </p:nvGrpSpPr>
          <p:grpSpPr>
            <a:xfrm>
              <a:off x="7287122" y="1165658"/>
              <a:ext cx="1219403" cy="344253"/>
              <a:chOff x="7287122" y="1165658"/>
              <a:chExt cx="1219403" cy="344253"/>
            </a:xfrm>
          </p:grpSpPr>
          <p:sp>
            <p:nvSpPr>
              <p:cNvPr id="10436" name="Google Shape;10436;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7" name="Google Shape;10437;p76"/>
              <p:cNvGrpSpPr/>
              <p:nvPr/>
            </p:nvGrpSpPr>
            <p:grpSpPr>
              <a:xfrm>
                <a:off x="7287122" y="1341025"/>
                <a:ext cx="695703" cy="73419"/>
                <a:chOff x="7287122" y="1341025"/>
                <a:chExt cx="695703" cy="73419"/>
              </a:xfrm>
            </p:grpSpPr>
            <p:sp>
              <p:nvSpPr>
                <p:cNvPr id="10438" name="Google Shape;10438;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39" name="Google Shape;10439;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553"/>
        <p:cNvGrpSpPr/>
        <p:nvPr/>
      </p:nvGrpSpPr>
      <p:grpSpPr>
        <a:xfrm>
          <a:off x="0" y="0"/>
          <a:ext cx="0" cy="0"/>
          <a:chOff x="0" y="0"/>
          <a:chExt cx="0" cy="0"/>
        </a:xfrm>
      </p:grpSpPr>
      <p:grpSp>
        <p:nvGrpSpPr>
          <p:cNvPr id="11554" name="Google Shape;11554;p79"/>
          <p:cNvGrpSpPr/>
          <p:nvPr/>
        </p:nvGrpSpPr>
        <p:grpSpPr>
          <a:xfrm>
            <a:off x="3934280" y="1542757"/>
            <a:ext cx="557364" cy="1310345"/>
            <a:chOff x="3934280" y="1542757"/>
            <a:chExt cx="557364" cy="1310345"/>
          </a:xfrm>
        </p:grpSpPr>
        <p:sp>
          <p:nvSpPr>
            <p:cNvPr id="11555" name="Google Shape;11555;p79"/>
            <p:cNvSpPr/>
            <p:nvPr/>
          </p:nvSpPr>
          <p:spPr>
            <a:xfrm>
              <a:off x="3984472"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6" name="Google Shape;11556;p79"/>
            <p:cNvGrpSpPr/>
            <p:nvPr/>
          </p:nvGrpSpPr>
          <p:grpSpPr>
            <a:xfrm>
              <a:off x="3934280" y="1542757"/>
              <a:ext cx="557364" cy="1277423"/>
              <a:chOff x="3934280" y="1542757"/>
              <a:chExt cx="557364" cy="1277423"/>
            </a:xfrm>
          </p:grpSpPr>
          <p:sp>
            <p:nvSpPr>
              <p:cNvPr id="11557" name="Google Shape;11557;p79"/>
              <p:cNvSpPr/>
              <p:nvPr/>
            </p:nvSpPr>
            <p:spPr>
              <a:xfrm>
                <a:off x="4029892" y="1674397"/>
                <a:ext cx="366821" cy="342104"/>
              </a:xfrm>
              <a:custGeom>
                <a:avLst/>
                <a:gdLst/>
                <a:ahLst/>
                <a:cxnLst/>
                <a:rect l="l" t="t" r="r" b="b"/>
                <a:pathLst>
                  <a:path w="14529" h="13550" extrusionOk="0">
                    <a:moveTo>
                      <a:pt x="2151" y="0"/>
                    </a:moveTo>
                    <a:cubicBezTo>
                      <a:pt x="959" y="0"/>
                      <a:pt x="1" y="958"/>
                      <a:pt x="1" y="2157"/>
                    </a:cubicBezTo>
                    <a:lnTo>
                      <a:pt x="1" y="11393"/>
                    </a:lnTo>
                    <a:cubicBezTo>
                      <a:pt x="1" y="12585"/>
                      <a:pt x="959" y="13550"/>
                      <a:pt x="2151" y="13550"/>
                    </a:cubicBezTo>
                    <a:lnTo>
                      <a:pt x="12371" y="13550"/>
                    </a:lnTo>
                    <a:cubicBezTo>
                      <a:pt x="13564" y="13550"/>
                      <a:pt x="14528" y="12585"/>
                      <a:pt x="14528" y="11393"/>
                    </a:cubicBezTo>
                    <a:lnTo>
                      <a:pt x="14528" y="2157"/>
                    </a:lnTo>
                    <a:cubicBezTo>
                      <a:pt x="14528" y="958"/>
                      <a:pt x="13564"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8" name="Google Shape;11558;p79"/>
              <p:cNvGrpSpPr/>
              <p:nvPr/>
            </p:nvGrpSpPr>
            <p:grpSpPr>
              <a:xfrm>
                <a:off x="3934280" y="1547529"/>
                <a:ext cx="557364" cy="1272651"/>
                <a:chOff x="3934280" y="1547529"/>
                <a:chExt cx="557364" cy="1272651"/>
              </a:xfrm>
            </p:grpSpPr>
            <p:sp>
              <p:nvSpPr>
                <p:cNvPr id="11559" name="Google Shape;11559;p79"/>
                <p:cNvSpPr/>
                <p:nvPr/>
              </p:nvSpPr>
              <p:spPr>
                <a:xfrm>
                  <a:off x="3934280" y="1547529"/>
                  <a:ext cx="557364" cy="1272651"/>
                </a:xfrm>
                <a:custGeom>
                  <a:avLst/>
                  <a:gdLst/>
                  <a:ahLst/>
                  <a:cxnLst/>
                  <a:rect l="l" t="t" r="r" b="b"/>
                  <a:pathLst>
                    <a:path w="22076" h="50407" extrusionOk="0">
                      <a:moveTo>
                        <a:pt x="11055" y="0"/>
                      </a:moveTo>
                      <a:cubicBezTo>
                        <a:pt x="7072" y="0"/>
                        <a:pt x="3853" y="3226"/>
                        <a:pt x="3853" y="7202"/>
                      </a:cubicBezTo>
                      <a:lnTo>
                        <a:pt x="3853" y="7208"/>
                      </a:lnTo>
                      <a:cubicBezTo>
                        <a:pt x="3833" y="7208"/>
                        <a:pt x="3814" y="7202"/>
                        <a:pt x="3788" y="7202"/>
                      </a:cubicBezTo>
                      <a:cubicBezTo>
                        <a:pt x="3784" y="7202"/>
                        <a:pt x="3780" y="7202"/>
                        <a:pt x="3777" y="7202"/>
                      </a:cubicBezTo>
                      <a:cubicBezTo>
                        <a:pt x="3111" y="7202"/>
                        <a:pt x="2609" y="7811"/>
                        <a:pt x="2738" y="8466"/>
                      </a:cubicBezTo>
                      <a:cubicBezTo>
                        <a:pt x="2835" y="8983"/>
                        <a:pt x="3289" y="9322"/>
                        <a:pt x="3779" y="9322"/>
                      </a:cubicBezTo>
                      <a:cubicBezTo>
                        <a:pt x="3914" y="9322"/>
                        <a:pt x="4052" y="9297"/>
                        <a:pt x="4185" y="9242"/>
                      </a:cubicBezTo>
                      <a:cubicBezTo>
                        <a:pt x="4654" y="10676"/>
                        <a:pt x="5606" y="11921"/>
                        <a:pt x="6773" y="12833"/>
                      </a:cubicBezTo>
                      <a:cubicBezTo>
                        <a:pt x="6733" y="12813"/>
                        <a:pt x="6694" y="12800"/>
                        <a:pt x="6649" y="12781"/>
                      </a:cubicBezTo>
                      <a:lnTo>
                        <a:pt x="6649" y="12781"/>
                      </a:lnTo>
                      <a:cubicBezTo>
                        <a:pt x="7398" y="13380"/>
                        <a:pt x="8252" y="13837"/>
                        <a:pt x="9171" y="14123"/>
                      </a:cubicBezTo>
                      <a:lnTo>
                        <a:pt x="9171" y="16124"/>
                      </a:lnTo>
                      <a:lnTo>
                        <a:pt x="6883" y="16124"/>
                      </a:lnTo>
                      <a:cubicBezTo>
                        <a:pt x="6883" y="16124"/>
                        <a:pt x="6877" y="16170"/>
                        <a:pt x="6857" y="16183"/>
                      </a:cubicBezTo>
                      <a:cubicBezTo>
                        <a:pt x="6277" y="16183"/>
                        <a:pt x="5762" y="16561"/>
                        <a:pt x="5580" y="17109"/>
                      </a:cubicBezTo>
                      <a:lnTo>
                        <a:pt x="248" y="32861"/>
                      </a:lnTo>
                      <a:cubicBezTo>
                        <a:pt x="1" y="33565"/>
                        <a:pt x="372" y="34334"/>
                        <a:pt x="1083" y="34569"/>
                      </a:cubicBezTo>
                      <a:cubicBezTo>
                        <a:pt x="1221" y="34615"/>
                        <a:pt x="1362" y="34637"/>
                        <a:pt x="1501" y="34637"/>
                      </a:cubicBezTo>
                      <a:cubicBezTo>
                        <a:pt x="2066" y="34637"/>
                        <a:pt x="2593" y="34273"/>
                        <a:pt x="2771" y="33702"/>
                      </a:cubicBezTo>
                      <a:lnTo>
                        <a:pt x="2947" y="33187"/>
                      </a:lnTo>
                      <a:lnTo>
                        <a:pt x="3527" y="33428"/>
                      </a:lnTo>
                      <a:cubicBezTo>
                        <a:pt x="3527" y="33428"/>
                        <a:pt x="4029" y="32412"/>
                        <a:pt x="3488" y="31577"/>
                      </a:cubicBezTo>
                      <a:lnTo>
                        <a:pt x="6753" y="21918"/>
                      </a:lnTo>
                      <a:lnTo>
                        <a:pt x="6753" y="21918"/>
                      </a:lnTo>
                      <a:cubicBezTo>
                        <a:pt x="6753" y="27699"/>
                        <a:pt x="5971" y="29166"/>
                        <a:pt x="5971" y="32360"/>
                      </a:cubicBezTo>
                      <a:cubicBezTo>
                        <a:pt x="5971" y="35560"/>
                        <a:pt x="7881" y="48490"/>
                        <a:pt x="7881" y="48490"/>
                      </a:cubicBezTo>
                      <a:lnTo>
                        <a:pt x="5573" y="50407"/>
                      </a:lnTo>
                      <a:lnTo>
                        <a:pt x="10038" y="50407"/>
                      </a:lnTo>
                      <a:lnTo>
                        <a:pt x="10781" y="31630"/>
                      </a:lnTo>
                      <a:lnTo>
                        <a:pt x="11165" y="31630"/>
                      </a:lnTo>
                      <a:lnTo>
                        <a:pt x="11908" y="50407"/>
                      </a:lnTo>
                      <a:lnTo>
                        <a:pt x="16373" y="50407"/>
                      </a:lnTo>
                      <a:lnTo>
                        <a:pt x="14059" y="48497"/>
                      </a:lnTo>
                      <a:cubicBezTo>
                        <a:pt x="14059" y="48497"/>
                        <a:pt x="15969" y="34171"/>
                        <a:pt x="15969" y="31590"/>
                      </a:cubicBezTo>
                      <a:cubicBezTo>
                        <a:pt x="15969" y="29003"/>
                        <a:pt x="15311" y="27680"/>
                        <a:pt x="15311" y="21821"/>
                      </a:cubicBezTo>
                      <a:lnTo>
                        <a:pt x="15311" y="21821"/>
                      </a:lnTo>
                      <a:lnTo>
                        <a:pt x="18615" y="31584"/>
                      </a:lnTo>
                      <a:cubicBezTo>
                        <a:pt x="18068" y="32418"/>
                        <a:pt x="18576" y="33435"/>
                        <a:pt x="18576" y="33435"/>
                      </a:cubicBezTo>
                      <a:lnTo>
                        <a:pt x="19149" y="33187"/>
                      </a:lnTo>
                      <a:lnTo>
                        <a:pt x="19325" y="33709"/>
                      </a:lnTo>
                      <a:cubicBezTo>
                        <a:pt x="19513" y="34266"/>
                        <a:pt x="20029" y="34619"/>
                        <a:pt x="20584" y="34619"/>
                      </a:cubicBezTo>
                      <a:cubicBezTo>
                        <a:pt x="20724" y="34619"/>
                        <a:pt x="20867" y="34597"/>
                        <a:pt x="21007" y="34549"/>
                      </a:cubicBezTo>
                      <a:cubicBezTo>
                        <a:pt x="21698" y="34321"/>
                        <a:pt x="22076" y="33572"/>
                        <a:pt x="21848" y="32874"/>
                      </a:cubicBezTo>
                      <a:lnTo>
                        <a:pt x="21848" y="32868"/>
                      </a:lnTo>
                      <a:lnTo>
                        <a:pt x="16516" y="17128"/>
                      </a:lnTo>
                      <a:cubicBezTo>
                        <a:pt x="16353" y="16613"/>
                        <a:pt x="15897" y="16242"/>
                        <a:pt x="15356" y="16190"/>
                      </a:cubicBezTo>
                      <a:cubicBezTo>
                        <a:pt x="15343" y="16170"/>
                        <a:pt x="15330" y="16150"/>
                        <a:pt x="15324" y="16131"/>
                      </a:cubicBezTo>
                      <a:lnTo>
                        <a:pt x="12932" y="16131"/>
                      </a:lnTo>
                      <a:lnTo>
                        <a:pt x="12932" y="14104"/>
                      </a:lnTo>
                      <a:cubicBezTo>
                        <a:pt x="15122" y="13413"/>
                        <a:pt x="17123" y="11595"/>
                        <a:pt x="17905" y="9281"/>
                      </a:cubicBezTo>
                      <a:cubicBezTo>
                        <a:pt x="17992" y="9303"/>
                        <a:pt x="18080" y="9313"/>
                        <a:pt x="18166" y="9313"/>
                      </a:cubicBezTo>
                      <a:cubicBezTo>
                        <a:pt x="18669" y="9313"/>
                        <a:pt x="19119" y="8957"/>
                        <a:pt x="19208" y="8434"/>
                      </a:cubicBezTo>
                      <a:cubicBezTo>
                        <a:pt x="19306" y="7828"/>
                        <a:pt x="18869" y="7261"/>
                        <a:pt x="18257" y="7208"/>
                      </a:cubicBezTo>
                      <a:lnTo>
                        <a:pt x="18257" y="7202"/>
                      </a:lnTo>
                      <a:cubicBezTo>
                        <a:pt x="18257" y="3226"/>
                        <a:pt x="15030" y="0"/>
                        <a:pt x="1105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0" name="Google Shape;11560;p79"/>
                <p:cNvGrpSpPr/>
                <p:nvPr/>
              </p:nvGrpSpPr>
              <p:grpSpPr>
                <a:xfrm>
                  <a:off x="4110861" y="1813763"/>
                  <a:ext cx="203394" cy="542342"/>
                  <a:chOff x="4110861" y="1813763"/>
                  <a:chExt cx="203394" cy="542342"/>
                </a:xfrm>
              </p:grpSpPr>
              <p:sp>
                <p:nvSpPr>
                  <p:cNvPr id="11561" name="Google Shape;11561;p79"/>
                  <p:cNvSpPr/>
                  <p:nvPr/>
                </p:nvSpPr>
                <p:spPr>
                  <a:xfrm>
                    <a:off x="4137017" y="2221182"/>
                    <a:ext cx="144163" cy="105509"/>
                  </a:xfrm>
                  <a:custGeom>
                    <a:avLst/>
                    <a:gdLst/>
                    <a:ahLst/>
                    <a:cxnLst/>
                    <a:rect l="l" t="t" r="r" b="b"/>
                    <a:pathLst>
                      <a:path w="5710" h="4179" extrusionOk="0">
                        <a:moveTo>
                          <a:pt x="4009" y="1356"/>
                        </a:moveTo>
                        <a:cubicBezTo>
                          <a:pt x="4062" y="1420"/>
                          <a:pt x="4138" y="1453"/>
                          <a:pt x="4215" y="1453"/>
                        </a:cubicBezTo>
                        <a:cubicBezTo>
                          <a:pt x="4279" y="1453"/>
                          <a:pt x="4343" y="1430"/>
                          <a:pt x="4393" y="1382"/>
                        </a:cubicBezTo>
                        <a:cubicBezTo>
                          <a:pt x="4419" y="1396"/>
                          <a:pt x="4413" y="1402"/>
                          <a:pt x="4445" y="1409"/>
                        </a:cubicBezTo>
                        <a:cubicBezTo>
                          <a:pt x="4445" y="1415"/>
                          <a:pt x="4406" y="1422"/>
                          <a:pt x="4406" y="1435"/>
                        </a:cubicBezTo>
                        <a:lnTo>
                          <a:pt x="4406" y="1474"/>
                        </a:lnTo>
                        <a:cubicBezTo>
                          <a:pt x="4419" y="1571"/>
                          <a:pt x="4485" y="1656"/>
                          <a:pt x="4569" y="1702"/>
                        </a:cubicBezTo>
                        <a:cubicBezTo>
                          <a:pt x="4550" y="1741"/>
                          <a:pt x="4550" y="1780"/>
                          <a:pt x="4556" y="1819"/>
                        </a:cubicBezTo>
                        <a:cubicBezTo>
                          <a:pt x="4465" y="1819"/>
                          <a:pt x="4374" y="1865"/>
                          <a:pt x="4322" y="1943"/>
                        </a:cubicBezTo>
                        <a:cubicBezTo>
                          <a:pt x="4315" y="1930"/>
                          <a:pt x="4309" y="1923"/>
                          <a:pt x="4296" y="1910"/>
                        </a:cubicBezTo>
                        <a:cubicBezTo>
                          <a:pt x="4237" y="1852"/>
                          <a:pt x="4159" y="1819"/>
                          <a:pt x="4080" y="1819"/>
                        </a:cubicBezTo>
                        <a:cubicBezTo>
                          <a:pt x="3996" y="1819"/>
                          <a:pt x="3918" y="1852"/>
                          <a:pt x="3865" y="1910"/>
                        </a:cubicBezTo>
                        <a:cubicBezTo>
                          <a:pt x="3852" y="1917"/>
                          <a:pt x="3846" y="1930"/>
                          <a:pt x="3839" y="1936"/>
                        </a:cubicBezTo>
                        <a:cubicBezTo>
                          <a:pt x="3787" y="1865"/>
                          <a:pt x="3702" y="1819"/>
                          <a:pt x="3618" y="1819"/>
                        </a:cubicBezTo>
                        <a:cubicBezTo>
                          <a:pt x="3618" y="1800"/>
                          <a:pt x="3618" y="1780"/>
                          <a:pt x="3618" y="1760"/>
                        </a:cubicBezTo>
                        <a:cubicBezTo>
                          <a:pt x="3618" y="1650"/>
                          <a:pt x="3546" y="1552"/>
                          <a:pt x="3442" y="1513"/>
                        </a:cubicBezTo>
                        <a:cubicBezTo>
                          <a:pt x="3468" y="1500"/>
                          <a:pt x="3487" y="1487"/>
                          <a:pt x="3507" y="1467"/>
                        </a:cubicBezTo>
                        <a:cubicBezTo>
                          <a:pt x="3513" y="1480"/>
                          <a:pt x="3526" y="1493"/>
                          <a:pt x="3540" y="1506"/>
                        </a:cubicBezTo>
                        <a:cubicBezTo>
                          <a:pt x="3592" y="1558"/>
                          <a:pt x="3658" y="1585"/>
                          <a:pt x="3725" y="1585"/>
                        </a:cubicBezTo>
                        <a:cubicBezTo>
                          <a:pt x="3792" y="1585"/>
                          <a:pt x="3859" y="1558"/>
                          <a:pt x="3911" y="1506"/>
                        </a:cubicBezTo>
                        <a:cubicBezTo>
                          <a:pt x="3957" y="1467"/>
                          <a:pt x="3989" y="1415"/>
                          <a:pt x="4009" y="1356"/>
                        </a:cubicBezTo>
                        <a:close/>
                        <a:moveTo>
                          <a:pt x="2256" y="1311"/>
                        </a:moveTo>
                        <a:cubicBezTo>
                          <a:pt x="2308" y="1356"/>
                          <a:pt x="2379" y="1382"/>
                          <a:pt x="2451" y="1382"/>
                        </a:cubicBezTo>
                        <a:cubicBezTo>
                          <a:pt x="2516" y="1382"/>
                          <a:pt x="2581" y="1363"/>
                          <a:pt x="2634" y="1324"/>
                        </a:cubicBezTo>
                        <a:cubicBezTo>
                          <a:pt x="2660" y="1376"/>
                          <a:pt x="2705" y="1415"/>
                          <a:pt x="2757" y="1441"/>
                        </a:cubicBezTo>
                        <a:cubicBezTo>
                          <a:pt x="2725" y="1558"/>
                          <a:pt x="2770" y="1689"/>
                          <a:pt x="2868" y="1760"/>
                        </a:cubicBezTo>
                        <a:cubicBezTo>
                          <a:pt x="2901" y="1826"/>
                          <a:pt x="2959" y="1878"/>
                          <a:pt x="3031" y="1904"/>
                        </a:cubicBezTo>
                        <a:cubicBezTo>
                          <a:pt x="2979" y="1923"/>
                          <a:pt x="2933" y="1963"/>
                          <a:pt x="2907" y="2015"/>
                        </a:cubicBezTo>
                        <a:cubicBezTo>
                          <a:pt x="2868" y="1897"/>
                          <a:pt x="2751" y="1819"/>
                          <a:pt x="2627" y="1819"/>
                        </a:cubicBezTo>
                        <a:cubicBezTo>
                          <a:pt x="2568" y="1819"/>
                          <a:pt x="2503" y="1839"/>
                          <a:pt x="2458" y="1871"/>
                        </a:cubicBezTo>
                        <a:cubicBezTo>
                          <a:pt x="2412" y="1767"/>
                          <a:pt x="2301" y="1702"/>
                          <a:pt x="2190" y="1702"/>
                        </a:cubicBezTo>
                        <a:cubicBezTo>
                          <a:pt x="2099" y="1702"/>
                          <a:pt x="2021" y="1734"/>
                          <a:pt x="1962" y="1800"/>
                        </a:cubicBezTo>
                        <a:cubicBezTo>
                          <a:pt x="1917" y="1702"/>
                          <a:pt x="1812" y="1643"/>
                          <a:pt x="1702" y="1643"/>
                        </a:cubicBezTo>
                        <a:cubicBezTo>
                          <a:pt x="1676" y="1643"/>
                          <a:pt x="1643" y="1650"/>
                          <a:pt x="1617" y="1656"/>
                        </a:cubicBezTo>
                        <a:cubicBezTo>
                          <a:pt x="1617" y="1624"/>
                          <a:pt x="1610" y="1598"/>
                          <a:pt x="1597" y="1565"/>
                        </a:cubicBezTo>
                        <a:cubicBezTo>
                          <a:pt x="1662" y="1539"/>
                          <a:pt x="1715" y="1493"/>
                          <a:pt x="1747" y="1435"/>
                        </a:cubicBezTo>
                        <a:cubicBezTo>
                          <a:pt x="1806" y="1499"/>
                          <a:pt x="1884" y="1528"/>
                          <a:pt x="1962" y="1528"/>
                        </a:cubicBezTo>
                        <a:cubicBezTo>
                          <a:pt x="2089" y="1528"/>
                          <a:pt x="2215" y="1449"/>
                          <a:pt x="2256" y="1311"/>
                        </a:cubicBezTo>
                        <a:close/>
                        <a:moveTo>
                          <a:pt x="4993" y="1"/>
                        </a:moveTo>
                        <a:cubicBezTo>
                          <a:pt x="4648" y="1"/>
                          <a:pt x="4608" y="464"/>
                          <a:pt x="4863" y="587"/>
                        </a:cubicBezTo>
                        <a:cubicBezTo>
                          <a:pt x="4771" y="633"/>
                          <a:pt x="4713" y="724"/>
                          <a:pt x="4706" y="822"/>
                        </a:cubicBezTo>
                        <a:cubicBezTo>
                          <a:pt x="4674" y="809"/>
                          <a:pt x="4641" y="796"/>
                          <a:pt x="4602" y="796"/>
                        </a:cubicBezTo>
                        <a:cubicBezTo>
                          <a:pt x="4595" y="750"/>
                          <a:pt x="4576" y="705"/>
                          <a:pt x="4543" y="666"/>
                        </a:cubicBezTo>
                        <a:cubicBezTo>
                          <a:pt x="4537" y="653"/>
                          <a:pt x="4530" y="639"/>
                          <a:pt x="4524" y="626"/>
                        </a:cubicBezTo>
                        <a:cubicBezTo>
                          <a:pt x="4517" y="620"/>
                          <a:pt x="4517" y="607"/>
                          <a:pt x="4511" y="600"/>
                        </a:cubicBezTo>
                        <a:cubicBezTo>
                          <a:pt x="4498" y="581"/>
                          <a:pt x="4485" y="561"/>
                          <a:pt x="4465" y="542"/>
                        </a:cubicBezTo>
                        <a:cubicBezTo>
                          <a:pt x="4413" y="490"/>
                          <a:pt x="4348" y="464"/>
                          <a:pt x="4276" y="464"/>
                        </a:cubicBezTo>
                        <a:lnTo>
                          <a:pt x="4250" y="464"/>
                        </a:lnTo>
                        <a:cubicBezTo>
                          <a:pt x="4243" y="431"/>
                          <a:pt x="4230" y="398"/>
                          <a:pt x="4211" y="372"/>
                        </a:cubicBezTo>
                        <a:cubicBezTo>
                          <a:pt x="4185" y="327"/>
                          <a:pt x="4152" y="288"/>
                          <a:pt x="4107" y="261"/>
                        </a:cubicBezTo>
                        <a:cubicBezTo>
                          <a:pt x="4067" y="235"/>
                          <a:pt x="4022" y="222"/>
                          <a:pt x="3970" y="222"/>
                        </a:cubicBezTo>
                        <a:cubicBezTo>
                          <a:pt x="3950" y="196"/>
                          <a:pt x="3931" y="177"/>
                          <a:pt x="3905" y="164"/>
                        </a:cubicBezTo>
                        <a:cubicBezTo>
                          <a:pt x="3865" y="144"/>
                          <a:pt x="3826" y="125"/>
                          <a:pt x="3787" y="105"/>
                        </a:cubicBezTo>
                        <a:cubicBezTo>
                          <a:pt x="3716" y="66"/>
                          <a:pt x="3637" y="46"/>
                          <a:pt x="3553" y="40"/>
                        </a:cubicBezTo>
                        <a:cubicBezTo>
                          <a:pt x="3550" y="40"/>
                          <a:pt x="3548" y="40"/>
                          <a:pt x="3546" y="40"/>
                        </a:cubicBezTo>
                        <a:cubicBezTo>
                          <a:pt x="3200" y="40"/>
                          <a:pt x="3190" y="561"/>
                          <a:pt x="3540" y="568"/>
                        </a:cubicBezTo>
                        <a:cubicBezTo>
                          <a:pt x="3572" y="587"/>
                          <a:pt x="3605" y="607"/>
                          <a:pt x="3637" y="620"/>
                        </a:cubicBezTo>
                        <a:cubicBezTo>
                          <a:pt x="3670" y="639"/>
                          <a:pt x="3709" y="653"/>
                          <a:pt x="3748" y="653"/>
                        </a:cubicBezTo>
                        <a:cubicBezTo>
                          <a:pt x="3761" y="666"/>
                          <a:pt x="3768" y="679"/>
                          <a:pt x="3781" y="685"/>
                        </a:cubicBezTo>
                        <a:cubicBezTo>
                          <a:pt x="3787" y="698"/>
                          <a:pt x="3794" y="705"/>
                          <a:pt x="3807" y="711"/>
                        </a:cubicBezTo>
                        <a:cubicBezTo>
                          <a:pt x="3852" y="763"/>
                          <a:pt x="3924" y="789"/>
                          <a:pt x="3989" y="789"/>
                        </a:cubicBezTo>
                        <a:lnTo>
                          <a:pt x="4022" y="789"/>
                        </a:lnTo>
                        <a:cubicBezTo>
                          <a:pt x="4028" y="822"/>
                          <a:pt x="4041" y="848"/>
                          <a:pt x="4054" y="874"/>
                        </a:cubicBezTo>
                        <a:cubicBezTo>
                          <a:pt x="4054" y="881"/>
                          <a:pt x="4061" y="887"/>
                          <a:pt x="4067" y="894"/>
                        </a:cubicBezTo>
                        <a:cubicBezTo>
                          <a:pt x="4074" y="900"/>
                          <a:pt x="4074" y="913"/>
                          <a:pt x="4080" y="920"/>
                        </a:cubicBezTo>
                        <a:cubicBezTo>
                          <a:pt x="4080" y="933"/>
                          <a:pt x="4080" y="939"/>
                          <a:pt x="4087" y="952"/>
                        </a:cubicBezTo>
                        <a:cubicBezTo>
                          <a:pt x="4041" y="978"/>
                          <a:pt x="4002" y="1017"/>
                          <a:pt x="3983" y="1070"/>
                        </a:cubicBezTo>
                        <a:cubicBezTo>
                          <a:pt x="3931" y="1004"/>
                          <a:pt x="3852" y="972"/>
                          <a:pt x="3774" y="965"/>
                        </a:cubicBezTo>
                        <a:cubicBezTo>
                          <a:pt x="3702" y="965"/>
                          <a:pt x="3637" y="998"/>
                          <a:pt x="3585" y="1044"/>
                        </a:cubicBezTo>
                        <a:cubicBezTo>
                          <a:pt x="3572" y="1057"/>
                          <a:pt x="3559" y="1076"/>
                          <a:pt x="3546" y="1089"/>
                        </a:cubicBezTo>
                        <a:cubicBezTo>
                          <a:pt x="3503" y="996"/>
                          <a:pt x="3407" y="939"/>
                          <a:pt x="3302" y="939"/>
                        </a:cubicBezTo>
                        <a:cubicBezTo>
                          <a:pt x="3297" y="939"/>
                          <a:pt x="3291" y="939"/>
                          <a:pt x="3285" y="939"/>
                        </a:cubicBezTo>
                        <a:cubicBezTo>
                          <a:pt x="3233" y="939"/>
                          <a:pt x="3181" y="952"/>
                          <a:pt x="3135" y="978"/>
                        </a:cubicBezTo>
                        <a:cubicBezTo>
                          <a:pt x="3083" y="894"/>
                          <a:pt x="2992" y="848"/>
                          <a:pt x="2888" y="848"/>
                        </a:cubicBezTo>
                        <a:cubicBezTo>
                          <a:pt x="2823" y="848"/>
                          <a:pt x="2764" y="868"/>
                          <a:pt x="2705" y="907"/>
                        </a:cubicBezTo>
                        <a:cubicBezTo>
                          <a:pt x="2648" y="809"/>
                          <a:pt x="2549" y="762"/>
                          <a:pt x="2451" y="762"/>
                        </a:cubicBezTo>
                        <a:cubicBezTo>
                          <a:pt x="2327" y="762"/>
                          <a:pt x="2204" y="837"/>
                          <a:pt x="2164" y="978"/>
                        </a:cubicBezTo>
                        <a:cubicBezTo>
                          <a:pt x="2118" y="937"/>
                          <a:pt x="2055" y="912"/>
                          <a:pt x="1991" y="912"/>
                        </a:cubicBezTo>
                        <a:cubicBezTo>
                          <a:pt x="1983" y="912"/>
                          <a:pt x="1976" y="913"/>
                          <a:pt x="1969" y="913"/>
                        </a:cubicBezTo>
                        <a:cubicBezTo>
                          <a:pt x="1963" y="913"/>
                          <a:pt x="1958" y="913"/>
                          <a:pt x="1952" y="913"/>
                        </a:cubicBezTo>
                        <a:cubicBezTo>
                          <a:pt x="1848" y="913"/>
                          <a:pt x="1751" y="970"/>
                          <a:pt x="1702" y="1063"/>
                        </a:cubicBezTo>
                        <a:cubicBezTo>
                          <a:pt x="1641" y="997"/>
                          <a:pt x="1562" y="967"/>
                          <a:pt x="1484" y="967"/>
                        </a:cubicBezTo>
                        <a:cubicBezTo>
                          <a:pt x="1353" y="967"/>
                          <a:pt x="1226" y="1053"/>
                          <a:pt x="1193" y="1200"/>
                        </a:cubicBezTo>
                        <a:cubicBezTo>
                          <a:pt x="1180" y="1187"/>
                          <a:pt x="1167" y="1174"/>
                          <a:pt x="1148" y="1161"/>
                        </a:cubicBezTo>
                        <a:cubicBezTo>
                          <a:pt x="1193" y="1115"/>
                          <a:pt x="1219" y="1057"/>
                          <a:pt x="1219" y="991"/>
                        </a:cubicBezTo>
                        <a:cubicBezTo>
                          <a:pt x="1213" y="832"/>
                          <a:pt x="1082" y="704"/>
                          <a:pt x="919" y="704"/>
                        </a:cubicBezTo>
                        <a:cubicBezTo>
                          <a:pt x="915" y="704"/>
                          <a:pt x="911" y="704"/>
                          <a:pt x="906" y="705"/>
                        </a:cubicBezTo>
                        <a:lnTo>
                          <a:pt x="880" y="705"/>
                        </a:lnTo>
                        <a:cubicBezTo>
                          <a:pt x="871" y="704"/>
                          <a:pt x="861" y="703"/>
                          <a:pt x="852" y="703"/>
                        </a:cubicBezTo>
                        <a:cubicBezTo>
                          <a:pt x="573" y="703"/>
                          <a:pt x="458" y="1075"/>
                          <a:pt x="704" y="1233"/>
                        </a:cubicBezTo>
                        <a:cubicBezTo>
                          <a:pt x="672" y="1278"/>
                          <a:pt x="652" y="1337"/>
                          <a:pt x="652" y="1396"/>
                        </a:cubicBezTo>
                        <a:lnTo>
                          <a:pt x="652" y="1422"/>
                        </a:lnTo>
                        <a:cubicBezTo>
                          <a:pt x="652" y="1513"/>
                          <a:pt x="691" y="1598"/>
                          <a:pt x="757" y="1656"/>
                        </a:cubicBezTo>
                        <a:lnTo>
                          <a:pt x="743" y="1656"/>
                        </a:lnTo>
                        <a:cubicBezTo>
                          <a:pt x="672" y="1656"/>
                          <a:pt x="607" y="1682"/>
                          <a:pt x="554" y="1734"/>
                        </a:cubicBezTo>
                        <a:cubicBezTo>
                          <a:pt x="522" y="1767"/>
                          <a:pt x="496" y="1813"/>
                          <a:pt x="483" y="1852"/>
                        </a:cubicBezTo>
                        <a:cubicBezTo>
                          <a:pt x="483" y="1865"/>
                          <a:pt x="535" y="1878"/>
                          <a:pt x="528" y="1891"/>
                        </a:cubicBezTo>
                        <a:lnTo>
                          <a:pt x="489" y="1871"/>
                        </a:lnTo>
                        <a:cubicBezTo>
                          <a:pt x="0" y="1871"/>
                          <a:pt x="0" y="2406"/>
                          <a:pt x="489" y="2406"/>
                        </a:cubicBezTo>
                        <a:cubicBezTo>
                          <a:pt x="489" y="2406"/>
                          <a:pt x="652" y="2321"/>
                          <a:pt x="678" y="2223"/>
                        </a:cubicBezTo>
                        <a:cubicBezTo>
                          <a:pt x="704" y="2236"/>
                          <a:pt x="730" y="2249"/>
                          <a:pt x="763" y="2249"/>
                        </a:cubicBezTo>
                        <a:cubicBezTo>
                          <a:pt x="867" y="2249"/>
                          <a:pt x="965" y="2178"/>
                          <a:pt x="998" y="2073"/>
                        </a:cubicBezTo>
                        <a:cubicBezTo>
                          <a:pt x="1024" y="2021"/>
                          <a:pt x="1030" y="1956"/>
                          <a:pt x="1024" y="1897"/>
                        </a:cubicBezTo>
                        <a:lnTo>
                          <a:pt x="1024" y="1897"/>
                        </a:lnTo>
                        <a:cubicBezTo>
                          <a:pt x="1037" y="1910"/>
                          <a:pt x="1063" y="1917"/>
                          <a:pt x="1082" y="1930"/>
                        </a:cubicBezTo>
                        <a:cubicBezTo>
                          <a:pt x="1141" y="1989"/>
                          <a:pt x="1219" y="2028"/>
                          <a:pt x="1304" y="2028"/>
                        </a:cubicBezTo>
                        <a:cubicBezTo>
                          <a:pt x="1343" y="2028"/>
                          <a:pt x="1376" y="2021"/>
                          <a:pt x="1408" y="2008"/>
                        </a:cubicBezTo>
                        <a:cubicBezTo>
                          <a:pt x="1433" y="2167"/>
                          <a:pt x="1568" y="2264"/>
                          <a:pt x="1705" y="2264"/>
                        </a:cubicBezTo>
                        <a:cubicBezTo>
                          <a:pt x="1783" y="2264"/>
                          <a:pt x="1862" y="2233"/>
                          <a:pt x="1923" y="2165"/>
                        </a:cubicBezTo>
                        <a:cubicBezTo>
                          <a:pt x="1973" y="2264"/>
                          <a:pt x="2069" y="2321"/>
                          <a:pt x="2168" y="2321"/>
                        </a:cubicBezTo>
                        <a:cubicBezTo>
                          <a:pt x="2173" y="2321"/>
                          <a:pt x="2179" y="2321"/>
                          <a:pt x="2184" y="2321"/>
                        </a:cubicBezTo>
                        <a:cubicBezTo>
                          <a:pt x="2249" y="2321"/>
                          <a:pt x="2308" y="2308"/>
                          <a:pt x="2360" y="2269"/>
                        </a:cubicBezTo>
                        <a:cubicBezTo>
                          <a:pt x="2428" y="2250"/>
                          <a:pt x="2498" y="2241"/>
                          <a:pt x="2567" y="2241"/>
                        </a:cubicBezTo>
                        <a:cubicBezTo>
                          <a:pt x="2787" y="2241"/>
                          <a:pt x="3001" y="2333"/>
                          <a:pt x="3155" y="2497"/>
                        </a:cubicBezTo>
                        <a:cubicBezTo>
                          <a:pt x="3161" y="2497"/>
                          <a:pt x="3166" y="2498"/>
                          <a:pt x="3171" y="2498"/>
                        </a:cubicBezTo>
                        <a:cubicBezTo>
                          <a:pt x="3263" y="2498"/>
                          <a:pt x="3347" y="2447"/>
                          <a:pt x="3396" y="2373"/>
                        </a:cubicBezTo>
                        <a:cubicBezTo>
                          <a:pt x="3455" y="2419"/>
                          <a:pt x="3520" y="2438"/>
                          <a:pt x="3592" y="2438"/>
                        </a:cubicBezTo>
                        <a:cubicBezTo>
                          <a:pt x="3599" y="2439"/>
                          <a:pt x="3606" y="2439"/>
                          <a:pt x="3613" y="2439"/>
                        </a:cubicBezTo>
                        <a:cubicBezTo>
                          <a:pt x="3689" y="2439"/>
                          <a:pt x="3759" y="2407"/>
                          <a:pt x="3807" y="2354"/>
                        </a:cubicBezTo>
                        <a:cubicBezTo>
                          <a:pt x="3865" y="2425"/>
                          <a:pt x="3957" y="2471"/>
                          <a:pt x="4048" y="2471"/>
                        </a:cubicBezTo>
                        <a:cubicBezTo>
                          <a:pt x="4107" y="2471"/>
                          <a:pt x="4165" y="2451"/>
                          <a:pt x="4217" y="2425"/>
                        </a:cubicBezTo>
                        <a:cubicBezTo>
                          <a:pt x="4263" y="2399"/>
                          <a:pt x="4296" y="2367"/>
                          <a:pt x="4322" y="2328"/>
                        </a:cubicBezTo>
                        <a:cubicBezTo>
                          <a:pt x="4335" y="2334"/>
                          <a:pt x="4341" y="2341"/>
                          <a:pt x="4348" y="2354"/>
                        </a:cubicBezTo>
                        <a:cubicBezTo>
                          <a:pt x="4289" y="2419"/>
                          <a:pt x="4256" y="2503"/>
                          <a:pt x="4263" y="2588"/>
                        </a:cubicBezTo>
                        <a:cubicBezTo>
                          <a:pt x="4152" y="2595"/>
                          <a:pt x="4054" y="2673"/>
                          <a:pt x="4022" y="2777"/>
                        </a:cubicBezTo>
                        <a:cubicBezTo>
                          <a:pt x="3970" y="2745"/>
                          <a:pt x="3918" y="2732"/>
                          <a:pt x="3859" y="2732"/>
                        </a:cubicBezTo>
                        <a:lnTo>
                          <a:pt x="3820" y="2732"/>
                        </a:lnTo>
                        <a:cubicBezTo>
                          <a:pt x="3774" y="2712"/>
                          <a:pt x="3729" y="2699"/>
                          <a:pt x="3683" y="2699"/>
                        </a:cubicBezTo>
                        <a:cubicBezTo>
                          <a:pt x="3585" y="2699"/>
                          <a:pt x="3494" y="2745"/>
                          <a:pt x="3435" y="2829"/>
                        </a:cubicBezTo>
                        <a:cubicBezTo>
                          <a:pt x="3390" y="2803"/>
                          <a:pt x="3337" y="2790"/>
                          <a:pt x="3285" y="2790"/>
                        </a:cubicBezTo>
                        <a:cubicBezTo>
                          <a:pt x="3227" y="2790"/>
                          <a:pt x="3168" y="2803"/>
                          <a:pt x="3122" y="2836"/>
                        </a:cubicBezTo>
                        <a:cubicBezTo>
                          <a:pt x="3068" y="2769"/>
                          <a:pt x="2991" y="2731"/>
                          <a:pt x="2913" y="2731"/>
                        </a:cubicBezTo>
                        <a:cubicBezTo>
                          <a:pt x="2907" y="2731"/>
                          <a:pt x="2900" y="2731"/>
                          <a:pt x="2894" y="2732"/>
                        </a:cubicBezTo>
                        <a:cubicBezTo>
                          <a:pt x="2829" y="2732"/>
                          <a:pt x="2770" y="2745"/>
                          <a:pt x="2718" y="2784"/>
                        </a:cubicBezTo>
                        <a:cubicBezTo>
                          <a:pt x="2675" y="2678"/>
                          <a:pt x="2578" y="2614"/>
                          <a:pt x="2467" y="2614"/>
                        </a:cubicBezTo>
                        <a:cubicBezTo>
                          <a:pt x="2462" y="2614"/>
                          <a:pt x="2456" y="2614"/>
                          <a:pt x="2451" y="2614"/>
                        </a:cubicBezTo>
                        <a:cubicBezTo>
                          <a:pt x="2438" y="2613"/>
                          <a:pt x="2425" y="2612"/>
                          <a:pt x="2411" y="2612"/>
                        </a:cubicBezTo>
                        <a:cubicBezTo>
                          <a:pt x="2370" y="2612"/>
                          <a:pt x="2327" y="2619"/>
                          <a:pt x="2288" y="2634"/>
                        </a:cubicBezTo>
                        <a:cubicBezTo>
                          <a:pt x="2236" y="2562"/>
                          <a:pt x="2151" y="2517"/>
                          <a:pt x="2060" y="2503"/>
                        </a:cubicBezTo>
                        <a:lnTo>
                          <a:pt x="2034" y="2503"/>
                        </a:lnTo>
                        <a:cubicBezTo>
                          <a:pt x="1982" y="2510"/>
                          <a:pt x="1936" y="2536"/>
                          <a:pt x="1891" y="2562"/>
                        </a:cubicBezTo>
                        <a:cubicBezTo>
                          <a:pt x="1849" y="2461"/>
                          <a:pt x="1752" y="2398"/>
                          <a:pt x="1647" y="2398"/>
                        </a:cubicBezTo>
                        <a:cubicBezTo>
                          <a:pt x="1637" y="2398"/>
                          <a:pt x="1627" y="2398"/>
                          <a:pt x="1617" y="2399"/>
                        </a:cubicBezTo>
                        <a:cubicBezTo>
                          <a:pt x="1545" y="2399"/>
                          <a:pt x="1480" y="2425"/>
                          <a:pt x="1421" y="2477"/>
                        </a:cubicBezTo>
                        <a:cubicBezTo>
                          <a:pt x="1376" y="2451"/>
                          <a:pt x="1324" y="2438"/>
                          <a:pt x="1265" y="2438"/>
                        </a:cubicBezTo>
                        <a:cubicBezTo>
                          <a:pt x="1219" y="2438"/>
                          <a:pt x="1174" y="2445"/>
                          <a:pt x="1135" y="2451"/>
                        </a:cubicBezTo>
                        <a:cubicBezTo>
                          <a:pt x="1089" y="2360"/>
                          <a:pt x="985" y="2295"/>
                          <a:pt x="822" y="2295"/>
                        </a:cubicBezTo>
                        <a:cubicBezTo>
                          <a:pt x="496" y="2295"/>
                          <a:pt x="496" y="2914"/>
                          <a:pt x="822" y="2914"/>
                        </a:cubicBezTo>
                        <a:cubicBezTo>
                          <a:pt x="867" y="2908"/>
                          <a:pt x="913" y="2908"/>
                          <a:pt x="959" y="2901"/>
                        </a:cubicBezTo>
                        <a:cubicBezTo>
                          <a:pt x="972" y="2927"/>
                          <a:pt x="1011" y="2953"/>
                          <a:pt x="1037" y="2979"/>
                        </a:cubicBezTo>
                        <a:cubicBezTo>
                          <a:pt x="1069" y="3071"/>
                          <a:pt x="1141" y="3142"/>
                          <a:pt x="1226" y="3181"/>
                        </a:cubicBezTo>
                        <a:cubicBezTo>
                          <a:pt x="1275" y="3268"/>
                          <a:pt x="1372" y="3325"/>
                          <a:pt x="1471" y="3325"/>
                        </a:cubicBezTo>
                        <a:cubicBezTo>
                          <a:pt x="1476" y="3325"/>
                          <a:pt x="1481" y="3325"/>
                          <a:pt x="1486" y="3325"/>
                        </a:cubicBezTo>
                        <a:lnTo>
                          <a:pt x="1500" y="3325"/>
                        </a:lnTo>
                        <a:cubicBezTo>
                          <a:pt x="1480" y="3497"/>
                          <a:pt x="1611" y="3651"/>
                          <a:pt x="1788" y="3651"/>
                        </a:cubicBezTo>
                        <a:cubicBezTo>
                          <a:pt x="1792" y="3651"/>
                          <a:pt x="1796" y="3651"/>
                          <a:pt x="1799" y="3651"/>
                        </a:cubicBezTo>
                        <a:cubicBezTo>
                          <a:pt x="1851" y="3651"/>
                          <a:pt x="1904" y="3638"/>
                          <a:pt x="1949" y="3611"/>
                        </a:cubicBezTo>
                        <a:cubicBezTo>
                          <a:pt x="1989" y="3748"/>
                          <a:pt x="2113" y="3827"/>
                          <a:pt x="2241" y="3827"/>
                        </a:cubicBezTo>
                        <a:cubicBezTo>
                          <a:pt x="2321" y="3827"/>
                          <a:pt x="2401" y="3796"/>
                          <a:pt x="2464" y="3729"/>
                        </a:cubicBezTo>
                        <a:cubicBezTo>
                          <a:pt x="2508" y="3822"/>
                          <a:pt x="2605" y="3886"/>
                          <a:pt x="2710" y="3886"/>
                        </a:cubicBezTo>
                        <a:cubicBezTo>
                          <a:pt x="2715" y="3886"/>
                          <a:pt x="2720" y="3886"/>
                          <a:pt x="2725" y="3885"/>
                        </a:cubicBezTo>
                        <a:cubicBezTo>
                          <a:pt x="2777" y="3885"/>
                          <a:pt x="2829" y="3872"/>
                          <a:pt x="2875" y="3846"/>
                        </a:cubicBezTo>
                        <a:cubicBezTo>
                          <a:pt x="2888" y="3905"/>
                          <a:pt x="2914" y="3957"/>
                          <a:pt x="2959" y="4003"/>
                        </a:cubicBezTo>
                        <a:lnTo>
                          <a:pt x="3018" y="4061"/>
                        </a:lnTo>
                        <a:cubicBezTo>
                          <a:pt x="3083" y="4120"/>
                          <a:pt x="3166" y="4149"/>
                          <a:pt x="3250" y="4149"/>
                        </a:cubicBezTo>
                        <a:cubicBezTo>
                          <a:pt x="3334" y="4149"/>
                          <a:pt x="3419" y="4120"/>
                          <a:pt x="3487" y="4061"/>
                        </a:cubicBezTo>
                        <a:cubicBezTo>
                          <a:pt x="3533" y="4126"/>
                          <a:pt x="3598" y="4178"/>
                          <a:pt x="3761" y="4178"/>
                        </a:cubicBezTo>
                        <a:cubicBezTo>
                          <a:pt x="4087" y="4178"/>
                          <a:pt x="4087" y="3559"/>
                          <a:pt x="3761" y="3559"/>
                        </a:cubicBezTo>
                        <a:cubicBezTo>
                          <a:pt x="3598" y="3559"/>
                          <a:pt x="3559" y="3592"/>
                          <a:pt x="3513" y="3644"/>
                        </a:cubicBezTo>
                        <a:cubicBezTo>
                          <a:pt x="3507" y="3638"/>
                          <a:pt x="3481" y="3631"/>
                          <a:pt x="3468" y="3618"/>
                        </a:cubicBezTo>
                        <a:lnTo>
                          <a:pt x="3403" y="3559"/>
                        </a:lnTo>
                        <a:cubicBezTo>
                          <a:pt x="3342" y="3502"/>
                          <a:pt x="3263" y="3472"/>
                          <a:pt x="3184" y="3472"/>
                        </a:cubicBezTo>
                        <a:cubicBezTo>
                          <a:pt x="3127" y="3472"/>
                          <a:pt x="3070" y="3488"/>
                          <a:pt x="3018" y="3520"/>
                        </a:cubicBezTo>
                        <a:cubicBezTo>
                          <a:pt x="3005" y="3455"/>
                          <a:pt x="2979" y="3403"/>
                          <a:pt x="2940" y="3357"/>
                        </a:cubicBezTo>
                        <a:cubicBezTo>
                          <a:pt x="2979" y="3351"/>
                          <a:pt x="3025" y="3338"/>
                          <a:pt x="3064" y="3312"/>
                        </a:cubicBezTo>
                        <a:cubicBezTo>
                          <a:pt x="3125" y="3383"/>
                          <a:pt x="3209" y="3417"/>
                          <a:pt x="3292" y="3417"/>
                        </a:cubicBezTo>
                        <a:cubicBezTo>
                          <a:pt x="3385" y="3417"/>
                          <a:pt x="3478" y="3374"/>
                          <a:pt x="3540" y="3292"/>
                        </a:cubicBezTo>
                        <a:cubicBezTo>
                          <a:pt x="3585" y="3318"/>
                          <a:pt x="3637" y="3331"/>
                          <a:pt x="3689" y="3331"/>
                        </a:cubicBezTo>
                        <a:lnTo>
                          <a:pt x="3729" y="3331"/>
                        </a:lnTo>
                        <a:cubicBezTo>
                          <a:pt x="3768" y="3351"/>
                          <a:pt x="3820" y="3357"/>
                          <a:pt x="3865" y="3357"/>
                        </a:cubicBezTo>
                        <a:cubicBezTo>
                          <a:pt x="3870" y="3358"/>
                          <a:pt x="3875" y="3358"/>
                          <a:pt x="3880" y="3358"/>
                        </a:cubicBezTo>
                        <a:cubicBezTo>
                          <a:pt x="3998" y="3358"/>
                          <a:pt x="4102" y="3281"/>
                          <a:pt x="4146" y="3168"/>
                        </a:cubicBezTo>
                        <a:cubicBezTo>
                          <a:pt x="4191" y="3201"/>
                          <a:pt x="4250" y="3214"/>
                          <a:pt x="4309" y="3214"/>
                        </a:cubicBezTo>
                        <a:cubicBezTo>
                          <a:pt x="4485" y="3214"/>
                          <a:pt x="4621" y="3064"/>
                          <a:pt x="4602" y="2888"/>
                        </a:cubicBezTo>
                        <a:cubicBezTo>
                          <a:pt x="4758" y="2875"/>
                          <a:pt x="4876" y="2738"/>
                          <a:pt x="4869" y="2582"/>
                        </a:cubicBezTo>
                        <a:lnTo>
                          <a:pt x="4869" y="2582"/>
                        </a:lnTo>
                        <a:cubicBezTo>
                          <a:pt x="4902" y="2588"/>
                          <a:pt x="4934" y="2595"/>
                          <a:pt x="4967" y="2595"/>
                        </a:cubicBezTo>
                        <a:cubicBezTo>
                          <a:pt x="5221" y="2595"/>
                          <a:pt x="5312" y="2334"/>
                          <a:pt x="5241" y="2152"/>
                        </a:cubicBezTo>
                        <a:cubicBezTo>
                          <a:pt x="5619" y="2132"/>
                          <a:pt x="5619" y="1526"/>
                          <a:pt x="5228" y="1526"/>
                        </a:cubicBezTo>
                        <a:cubicBezTo>
                          <a:pt x="5156" y="1526"/>
                          <a:pt x="5084" y="1552"/>
                          <a:pt x="5032" y="1598"/>
                        </a:cubicBezTo>
                        <a:cubicBezTo>
                          <a:pt x="4999" y="1585"/>
                          <a:pt x="4967" y="1578"/>
                          <a:pt x="4934" y="1571"/>
                        </a:cubicBezTo>
                        <a:cubicBezTo>
                          <a:pt x="4947" y="1539"/>
                          <a:pt x="4895" y="1506"/>
                          <a:pt x="4895" y="1474"/>
                        </a:cubicBezTo>
                        <a:lnTo>
                          <a:pt x="4895" y="1435"/>
                        </a:lnTo>
                        <a:cubicBezTo>
                          <a:pt x="4895" y="1337"/>
                          <a:pt x="4895" y="1246"/>
                          <a:pt x="4817" y="1200"/>
                        </a:cubicBezTo>
                        <a:cubicBezTo>
                          <a:pt x="4823" y="1187"/>
                          <a:pt x="4850" y="1167"/>
                          <a:pt x="4856" y="1154"/>
                        </a:cubicBezTo>
                        <a:cubicBezTo>
                          <a:pt x="4902" y="1167"/>
                          <a:pt x="4947" y="1174"/>
                          <a:pt x="4993" y="1174"/>
                        </a:cubicBezTo>
                        <a:cubicBezTo>
                          <a:pt x="5013" y="1174"/>
                          <a:pt x="4999" y="1174"/>
                          <a:pt x="5019" y="1167"/>
                        </a:cubicBezTo>
                        <a:cubicBezTo>
                          <a:pt x="5052" y="1265"/>
                          <a:pt x="5221" y="1343"/>
                          <a:pt x="5221" y="1343"/>
                        </a:cubicBezTo>
                        <a:cubicBezTo>
                          <a:pt x="5710" y="1343"/>
                          <a:pt x="5710" y="815"/>
                          <a:pt x="5221" y="815"/>
                        </a:cubicBezTo>
                        <a:lnTo>
                          <a:pt x="5254" y="815"/>
                        </a:lnTo>
                        <a:cubicBezTo>
                          <a:pt x="5254" y="724"/>
                          <a:pt x="5202" y="633"/>
                          <a:pt x="5117" y="587"/>
                        </a:cubicBezTo>
                        <a:cubicBezTo>
                          <a:pt x="5371" y="464"/>
                          <a:pt x="5338" y="1"/>
                          <a:pt x="49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9"/>
                  <p:cNvSpPr/>
                  <p:nvPr/>
                </p:nvSpPr>
                <p:spPr>
                  <a:xfrm>
                    <a:off x="4115128" y="2184851"/>
                    <a:ext cx="197334" cy="171254"/>
                  </a:xfrm>
                  <a:custGeom>
                    <a:avLst/>
                    <a:gdLst/>
                    <a:ahLst/>
                    <a:cxnLst/>
                    <a:rect l="l" t="t" r="r" b="b"/>
                    <a:pathLst>
                      <a:path w="7816" h="6783" extrusionOk="0">
                        <a:moveTo>
                          <a:pt x="6878" y="1"/>
                        </a:moveTo>
                        <a:cubicBezTo>
                          <a:pt x="6713" y="1"/>
                          <a:pt x="6550" y="89"/>
                          <a:pt x="6466" y="254"/>
                        </a:cubicBezTo>
                        <a:cubicBezTo>
                          <a:pt x="6382" y="154"/>
                          <a:pt x="6256" y="100"/>
                          <a:pt x="6129" y="100"/>
                        </a:cubicBezTo>
                        <a:cubicBezTo>
                          <a:pt x="6089" y="100"/>
                          <a:pt x="6049" y="106"/>
                          <a:pt x="6010" y="117"/>
                        </a:cubicBezTo>
                        <a:cubicBezTo>
                          <a:pt x="5847" y="169"/>
                          <a:pt x="5723" y="299"/>
                          <a:pt x="5684" y="469"/>
                        </a:cubicBezTo>
                        <a:lnTo>
                          <a:pt x="5677" y="462"/>
                        </a:lnTo>
                        <a:cubicBezTo>
                          <a:pt x="5603" y="418"/>
                          <a:pt x="5521" y="397"/>
                          <a:pt x="5441" y="397"/>
                        </a:cubicBezTo>
                        <a:cubicBezTo>
                          <a:pt x="5284" y="397"/>
                          <a:pt x="5132" y="478"/>
                          <a:pt x="5045" y="625"/>
                        </a:cubicBezTo>
                        <a:cubicBezTo>
                          <a:pt x="5045" y="632"/>
                          <a:pt x="5039" y="638"/>
                          <a:pt x="5032" y="651"/>
                        </a:cubicBezTo>
                        <a:cubicBezTo>
                          <a:pt x="4977" y="629"/>
                          <a:pt x="4920" y="619"/>
                          <a:pt x="4865" y="619"/>
                        </a:cubicBezTo>
                        <a:cubicBezTo>
                          <a:pt x="4660" y="619"/>
                          <a:pt x="4472" y="761"/>
                          <a:pt x="4426" y="977"/>
                        </a:cubicBezTo>
                        <a:cubicBezTo>
                          <a:pt x="4361" y="938"/>
                          <a:pt x="4283" y="912"/>
                          <a:pt x="4204" y="912"/>
                        </a:cubicBezTo>
                        <a:cubicBezTo>
                          <a:pt x="4146" y="1057"/>
                          <a:pt x="4012" y="1133"/>
                          <a:pt x="3876" y="1133"/>
                        </a:cubicBezTo>
                        <a:cubicBezTo>
                          <a:pt x="3767" y="1133"/>
                          <a:pt x="3658" y="1085"/>
                          <a:pt x="3585" y="984"/>
                        </a:cubicBezTo>
                        <a:cubicBezTo>
                          <a:pt x="3547" y="973"/>
                          <a:pt x="3507" y="968"/>
                          <a:pt x="3468" y="968"/>
                        </a:cubicBezTo>
                        <a:cubicBezTo>
                          <a:pt x="3309" y="968"/>
                          <a:pt x="3153" y="1050"/>
                          <a:pt x="3064" y="1186"/>
                        </a:cubicBezTo>
                        <a:cubicBezTo>
                          <a:pt x="3005" y="1114"/>
                          <a:pt x="2921" y="1055"/>
                          <a:pt x="2829" y="1029"/>
                        </a:cubicBezTo>
                        <a:cubicBezTo>
                          <a:pt x="2790" y="1020"/>
                          <a:pt x="2750" y="1016"/>
                          <a:pt x="2711" y="1016"/>
                        </a:cubicBezTo>
                        <a:cubicBezTo>
                          <a:pt x="2581" y="1016"/>
                          <a:pt x="2457" y="1065"/>
                          <a:pt x="2367" y="1160"/>
                        </a:cubicBezTo>
                        <a:cubicBezTo>
                          <a:pt x="2280" y="1020"/>
                          <a:pt x="2132" y="940"/>
                          <a:pt x="1977" y="940"/>
                        </a:cubicBezTo>
                        <a:cubicBezTo>
                          <a:pt x="1922" y="940"/>
                          <a:pt x="1867" y="950"/>
                          <a:pt x="1813" y="970"/>
                        </a:cubicBezTo>
                        <a:cubicBezTo>
                          <a:pt x="1767" y="788"/>
                          <a:pt x="1656" y="638"/>
                          <a:pt x="1500" y="534"/>
                        </a:cubicBezTo>
                        <a:cubicBezTo>
                          <a:pt x="1417" y="486"/>
                          <a:pt x="1329" y="465"/>
                          <a:pt x="1242" y="465"/>
                        </a:cubicBezTo>
                        <a:cubicBezTo>
                          <a:pt x="1020" y="465"/>
                          <a:pt x="802" y="603"/>
                          <a:pt x="685" y="795"/>
                        </a:cubicBezTo>
                        <a:cubicBezTo>
                          <a:pt x="581" y="997"/>
                          <a:pt x="542" y="1225"/>
                          <a:pt x="581" y="1453"/>
                        </a:cubicBezTo>
                        <a:cubicBezTo>
                          <a:pt x="561" y="1453"/>
                          <a:pt x="542" y="1466"/>
                          <a:pt x="529" y="1472"/>
                        </a:cubicBezTo>
                        <a:cubicBezTo>
                          <a:pt x="385" y="1557"/>
                          <a:pt x="294" y="1707"/>
                          <a:pt x="294" y="1876"/>
                        </a:cubicBezTo>
                        <a:cubicBezTo>
                          <a:pt x="307" y="1981"/>
                          <a:pt x="333" y="2085"/>
                          <a:pt x="379" y="2183"/>
                        </a:cubicBezTo>
                        <a:cubicBezTo>
                          <a:pt x="164" y="2228"/>
                          <a:pt x="7" y="2417"/>
                          <a:pt x="7" y="2639"/>
                        </a:cubicBezTo>
                        <a:cubicBezTo>
                          <a:pt x="1" y="2841"/>
                          <a:pt x="138" y="3024"/>
                          <a:pt x="340" y="3076"/>
                        </a:cubicBezTo>
                        <a:cubicBezTo>
                          <a:pt x="177" y="3160"/>
                          <a:pt x="79" y="3323"/>
                          <a:pt x="79" y="3506"/>
                        </a:cubicBezTo>
                        <a:cubicBezTo>
                          <a:pt x="79" y="3701"/>
                          <a:pt x="196" y="3871"/>
                          <a:pt x="372" y="3949"/>
                        </a:cubicBezTo>
                        <a:cubicBezTo>
                          <a:pt x="216" y="4060"/>
                          <a:pt x="144" y="4255"/>
                          <a:pt x="196" y="4444"/>
                        </a:cubicBezTo>
                        <a:cubicBezTo>
                          <a:pt x="248" y="4620"/>
                          <a:pt x="398" y="4757"/>
                          <a:pt x="581" y="4783"/>
                        </a:cubicBezTo>
                        <a:cubicBezTo>
                          <a:pt x="418" y="4933"/>
                          <a:pt x="379" y="5181"/>
                          <a:pt x="489" y="5370"/>
                        </a:cubicBezTo>
                        <a:cubicBezTo>
                          <a:pt x="568" y="5510"/>
                          <a:pt x="716" y="5593"/>
                          <a:pt x="872" y="5593"/>
                        </a:cubicBezTo>
                        <a:cubicBezTo>
                          <a:pt x="884" y="5593"/>
                          <a:pt x="895" y="5592"/>
                          <a:pt x="907" y="5591"/>
                        </a:cubicBezTo>
                        <a:lnTo>
                          <a:pt x="907" y="5591"/>
                        </a:lnTo>
                        <a:cubicBezTo>
                          <a:pt x="887" y="5702"/>
                          <a:pt x="900" y="5820"/>
                          <a:pt x="959" y="5917"/>
                        </a:cubicBezTo>
                        <a:cubicBezTo>
                          <a:pt x="1017" y="6022"/>
                          <a:pt x="1115" y="6100"/>
                          <a:pt x="1232" y="6132"/>
                        </a:cubicBezTo>
                        <a:cubicBezTo>
                          <a:pt x="1272" y="6141"/>
                          <a:pt x="1311" y="6145"/>
                          <a:pt x="1350" y="6145"/>
                        </a:cubicBezTo>
                        <a:cubicBezTo>
                          <a:pt x="1433" y="6145"/>
                          <a:pt x="1515" y="6125"/>
                          <a:pt x="1591" y="6080"/>
                        </a:cubicBezTo>
                        <a:cubicBezTo>
                          <a:pt x="1734" y="6022"/>
                          <a:pt x="1865" y="5937"/>
                          <a:pt x="1982" y="5839"/>
                        </a:cubicBezTo>
                        <a:cubicBezTo>
                          <a:pt x="2164" y="5657"/>
                          <a:pt x="2164" y="5363"/>
                          <a:pt x="1982" y="5181"/>
                        </a:cubicBezTo>
                        <a:cubicBezTo>
                          <a:pt x="1923" y="5122"/>
                          <a:pt x="1852" y="5083"/>
                          <a:pt x="1773" y="5064"/>
                        </a:cubicBezTo>
                        <a:cubicBezTo>
                          <a:pt x="1845" y="4927"/>
                          <a:pt x="1839" y="4764"/>
                          <a:pt x="1760" y="4633"/>
                        </a:cubicBezTo>
                        <a:cubicBezTo>
                          <a:pt x="1708" y="4549"/>
                          <a:pt x="1630" y="4483"/>
                          <a:pt x="1539" y="4444"/>
                        </a:cubicBezTo>
                        <a:cubicBezTo>
                          <a:pt x="1597" y="4340"/>
                          <a:pt x="1610" y="4216"/>
                          <a:pt x="1584" y="4099"/>
                        </a:cubicBezTo>
                        <a:cubicBezTo>
                          <a:pt x="1545" y="3962"/>
                          <a:pt x="1441" y="3851"/>
                          <a:pt x="1311" y="3806"/>
                        </a:cubicBezTo>
                        <a:cubicBezTo>
                          <a:pt x="1552" y="3630"/>
                          <a:pt x="1565" y="3271"/>
                          <a:pt x="1337" y="3082"/>
                        </a:cubicBezTo>
                        <a:cubicBezTo>
                          <a:pt x="1637" y="2939"/>
                          <a:pt x="1689" y="2535"/>
                          <a:pt x="1441" y="2320"/>
                        </a:cubicBezTo>
                        <a:cubicBezTo>
                          <a:pt x="1487" y="2281"/>
                          <a:pt x="1526" y="2235"/>
                          <a:pt x="1558" y="2183"/>
                        </a:cubicBezTo>
                        <a:cubicBezTo>
                          <a:pt x="1591" y="2124"/>
                          <a:pt x="1610" y="2059"/>
                          <a:pt x="1617" y="1994"/>
                        </a:cubicBezTo>
                        <a:cubicBezTo>
                          <a:pt x="1630" y="1994"/>
                          <a:pt x="1643" y="1987"/>
                          <a:pt x="1650" y="1981"/>
                        </a:cubicBezTo>
                        <a:cubicBezTo>
                          <a:pt x="1689" y="2020"/>
                          <a:pt x="1721" y="2052"/>
                          <a:pt x="1767" y="2078"/>
                        </a:cubicBezTo>
                        <a:cubicBezTo>
                          <a:pt x="1839" y="2120"/>
                          <a:pt x="1919" y="2141"/>
                          <a:pt x="1998" y="2141"/>
                        </a:cubicBezTo>
                        <a:cubicBezTo>
                          <a:pt x="2104" y="2141"/>
                          <a:pt x="2209" y="2104"/>
                          <a:pt x="2295" y="2033"/>
                        </a:cubicBezTo>
                        <a:cubicBezTo>
                          <a:pt x="2301" y="2065"/>
                          <a:pt x="2314" y="2098"/>
                          <a:pt x="2334" y="2131"/>
                        </a:cubicBezTo>
                        <a:cubicBezTo>
                          <a:pt x="2402" y="2283"/>
                          <a:pt x="2563" y="2359"/>
                          <a:pt x="2724" y="2359"/>
                        </a:cubicBezTo>
                        <a:cubicBezTo>
                          <a:pt x="2810" y="2359"/>
                          <a:pt x="2896" y="2337"/>
                          <a:pt x="2966" y="2294"/>
                        </a:cubicBezTo>
                        <a:cubicBezTo>
                          <a:pt x="3057" y="2241"/>
                          <a:pt x="3129" y="2157"/>
                          <a:pt x="3162" y="2059"/>
                        </a:cubicBezTo>
                        <a:cubicBezTo>
                          <a:pt x="3261" y="2184"/>
                          <a:pt x="3402" y="2260"/>
                          <a:pt x="3549" y="2260"/>
                        </a:cubicBezTo>
                        <a:cubicBezTo>
                          <a:pt x="3625" y="2260"/>
                          <a:pt x="3701" y="2240"/>
                          <a:pt x="3774" y="2196"/>
                        </a:cubicBezTo>
                        <a:cubicBezTo>
                          <a:pt x="3866" y="2144"/>
                          <a:pt x="3931" y="2059"/>
                          <a:pt x="3970" y="1961"/>
                        </a:cubicBezTo>
                        <a:cubicBezTo>
                          <a:pt x="3976" y="1968"/>
                          <a:pt x="3976" y="1974"/>
                          <a:pt x="3983" y="1974"/>
                        </a:cubicBezTo>
                        <a:cubicBezTo>
                          <a:pt x="4074" y="2062"/>
                          <a:pt x="4191" y="2106"/>
                          <a:pt x="4309" y="2106"/>
                        </a:cubicBezTo>
                        <a:cubicBezTo>
                          <a:pt x="4426" y="2106"/>
                          <a:pt x="4543" y="2062"/>
                          <a:pt x="4635" y="1974"/>
                        </a:cubicBezTo>
                        <a:cubicBezTo>
                          <a:pt x="4680" y="1935"/>
                          <a:pt x="4713" y="1876"/>
                          <a:pt x="4732" y="1818"/>
                        </a:cubicBezTo>
                        <a:cubicBezTo>
                          <a:pt x="4739" y="1824"/>
                          <a:pt x="4739" y="1824"/>
                          <a:pt x="4745" y="1831"/>
                        </a:cubicBezTo>
                        <a:cubicBezTo>
                          <a:pt x="4847" y="1915"/>
                          <a:pt x="4967" y="1963"/>
                          <a:pt x="5086" y="1963"/>
                        </a:cubicBezTo>
                        <a:cubicBezTo>
                          <a:pt x="5197" y="1963"/>
                          <a:pt x="5306" y="1922"/>
                          <a:pt x="5397" y="1831"/>
                        </a:cubicBezTo>
                        <a:cubicBezTo>
                          <a:pt x="5449" y="1772"/>
                          <a:pt x="5488" y="1707"/>
                          <a:pt x="5508" y="1635"/>
                        </a:cubicBezTo>
                        <a:cubicBezTo>
                          <a:pt x="5554" y="1655"/>
                          <a:pt x="5606" y="1668"/>
                          <a:pt x="5664" y="1668"/>
                        </a:cubicBezTo>
                        <a:cubicBezTo>
                          <a:pt x="5782" y="1668"/>
                          <a:pt x="5899" y="1616"/>
                          <a:pt x="5990" y="1531"/>
                        </a:cubicBezTo>
                        <a:cubicBezTo>
                          <a:pt x="6023" y="1492"/>
                          <a:pt x="6055" y="1453"/>
                          <a:pt x="6075" y="1407"/>
                        </a:cubicBezTo>
                        <a:cubicBezTo>
                          <a:pt x="6158" y="1462"/>
                          <a:pt x="6252" y="1491"/>
                          <a:pt x="6347" y="1491"/>
                        </a:cubicBezTo>
                        <a:cubicBezTo>
                          <a:pt x="6409" y="1491"/>
                          <a:pt x="6472" y="1479"/>
                          <a:pt x="6531" y="1453"/>
                        </a:cubicBezTo>
                        <a:lnTo>
                          <a:pt x="6531" y="1453"/>
                        </a:lnTo>
                        <a:cubicBezTo>
                          <a:pt x="6473" y="1518"/>
                          <a:pt x="6427" y="1590"/>
                          <a:pt x="6407" y="1674"/>
                        </a:cubicBezTo>
                        <a:cubicBezTo>
                          <a:pt x="6368" y="1818"/>
                          <a:pt x="6388" y="1968"/>
                          <a:pt x="6460" y="2092"/>
                        </a:cubicBezTo>
                        <a:cubicBezTo>
                          <a:pt x="6486" y="2137"/>
                          <a:pt x="6525" y="2183"/>
                          <a:pt x="6564" y="2215"/>
                        </a:cubicBezTo>
                        <a:cubicBezTo>
                          <a:pt x="6460" y="2274"/>
                          <a:pt x="6381" y="2372"/>
                          <a:pt x="6349" y="2489"/>
                        </a:cubicBezTo>
                        <a:cubicBezTo>
                          <a:pt x="6323" y="2613"/>
                          <a:pt x="6342" y="2743"/>
                          <a:pt x="6407" y="2854"/>
                        </a:cubicBezTo>
                        <a:cubicBezTo>
                          <a:pt x="6394" y="2867"/>
                          <a:pt x="6381" y="2880"/>
                          <a:pt x="6375" y="2900"/>
                        </a:cubicBezTo>
                        <a:cubicBezTo>
                          <a:pt x="6310" y="3004"/>
                          <a:pt x="6290" y="3134"/>
                          <a:pt x="6329" y="3258"/>
                        </a:cubicBezTo>
                        <a:cubicBezTo>
                          <a:pt x="6336" y="3278"/>
                          <a:pt x="6342" y="3304"/>
                          <a:pt x="6355" y="3323"/>
                        </a:cubicBezTo>
                        <a:cubicBezTo>
                          <a:pt x="6316" y="3349"/>
                          <a:pt x="6277" y="3375"/>
                          <a:pt x="6244" y="3408"/>
                        </a:cubicBezTo>
                        <a:cubicBezTo>
                          <a:pt x="6121" y="3538"/>
                          <a:pt x="6082" y="3734"/>
                          <a:pt x="6147" y="3903"/>
                        </a:cubicBezTo>
                        <a:cubicBezTo>
                          <a:pt x="6075" y="3942"/>
                          <a:pt x="6016" y="4001"/>
                          <a:pt x="5977" y="4066"/>
                        </a:cubicBezTo>
                        <a:cubicBezTo>
                          <a:pt x="5925" y="4158"/>
                          <a:pt x="5906" y="4262"/>
                          <a:pt x="5919" y="4366"/>
                        </a:cubicBezTo>
                        <a:cubicBezTo>
                          <a:pt x="5749" y="4405"/>
                          <a:pt x="5612" y="4536"/>
                          <a:pt x="5560" y="4699"/>
                        </a:cubicBezTo>
                        <a:cubicBezTo>
                          <a:pt x="5528" y="4803"/>
                          <a:pt x="5541" y="4914"/>
                          <a:pt x="5586" y="5005"/>
                        </a:cubicBezTo>
                        <a:cubicBezTo>
                          <a:pt x="5574" y="5004"/>
                          <a:pt x="5562" y="5004"/>
                          <a:pt x="5550" y="5004"/>
                        </a:cubicBezTo>
                        <a:cubicBezTo>
                          <a:pt x="5464" y="5004"/>
                          <a:pt x="5380" y="5024"/>
                          <a:pt x="5306" y="5064"/>
                        </a:cubicBezTo>
                        <a:cubicBezTo>
                          <a:pt x="5221" y="5116"/>
                          <a:pt x="5150" y="5194"/>
                          <a:pt x="5117" y="5285"/>
                        </a:cubicBezTo>
                        <a:cubicBezTo>
                          <a:pt x="5082" y="5277"/>
                          <a:pt x="5048" y="5274"/>
                          <a:pt x="5014" y="5274"/>
                        </a:cubicBezTo>
                        <a:cubicBezTo>
                          <a:pt x="4935" y="5274"/>
                          <a:pt x="4860" y="5294"/>
                          <a:pt x="4791" y="5331"/>
                        </a:cubicBezTo>
                        <a:cubicBezTo>
                          <a:pt x="4752" y="5350"/>
                          <a:pt x="4719" y="5376"/>
                          <a:pt x="4693" y="5409"/>
                        </a:cubicBezTo>
                        <a:cubicBezTo>
                          <a:pt x="4624" y="5374"/>
                          <a:pt x="4546" y="5357"/>
                          <a:pt x="4468" y="5357"/>
                        </a:cubicBezTo>
                        <a:cubicBezTo>
                          <a:pt x="4430" y="5357"/>
                          <a:pt x="4391" y="5361"/>
                          <a:pt x="4354" y="5370"/>
                        </a:cubicBezTo>
                        <a:lnTo>
                          <a:pt x="4335" y="5376"/>
                        </a:lnTo>
                        <a:cubicBezTo>
                          <a:pt x="4270" y="5344"/>
                          <a:pt x="4204" y="5331"/>
                          <a:pt x="4133" y="5331"/>
                        </a:cubicBezTo>
                        <a:cubicBezTo>
                          <a:pt x="3853" y="5344"/>
                          <a:pt x="3559" y="5442"/>
                          <a:pt x="3416" y="5702"/>
                        </a:cubicBezTo>
                        <a:cubicBezTo>
                          <a:pt x="3299" y="5924"/>
                          <a:pt x="3312" y="6191"/>
                          <a:pt x="3448" y="6406"/>
                        </a:cubicBezTo>
                        <a:cubicBezTo>
                          <a:pt x="3540" y="6569"/>
                          <a:pt x="3729" y="6745"/>
                          <a:pt x="3924" y="6771"/>
                        </a:cubicBezTo>
                        <a:cubicBezTo>
                          <a:pt x="3975" y="6778"/>
                          <a:pt x="4028" y="6783"/>
                          <a:pt x="4081" y="6783"/>
                        </a:cubicBezTo>
                        <a:cubicBezTo>
                          <a:pt x="4182" y="6783"/>
                          <a:pt x="4282" y="6764"/>
                          <a:pt x="4367" y="6699"/>
                        </a:cubicBezTo>
                        <a:cubicBezTo>
                          <a:pt x="4380" y="6693"/>
                          <a:pt x="4387" y="6686"/>
                          <a:pt x="4393" y="6680"/>
                        </a:cubicBezTo>
                        <a:cubicBezTo>
                          <a:pt x="4439" y="6693"/>
                          <a:pt x="4485" y="6699"/>
                          <a:pt x="4524" y="6699"/>
                        </a:cubicBezTo>
                        <a:cubicBezTo>
                          <a:pt x="4661" y="6699"/>
                          <a:pt x="4791" y="6641"/>
                          <a:pt x="4876" y="6536"/>
                        </a:cubicBezTo>
                        <a:cubicBezTo>
                          <a:pt x="4908" y="6576"/>
                          <a:pt x="4947" y="6608"/>
                          <a:pt x="4987" y="6628"/>
                        </a:cubicBezTo>
                        <a:cubicBezTo>
                          <a:pt x="5058" y="6672"/>
                          <a:pt x="5141" y="6695"/>
                          <a:pt x="5226" y="6695"/>
                        </a:cubicBezTo>
                        <a:cubicBezTo>
                          <a:pt x="5265" y="6695"/>
                          <a:pt x="5306" y="6690"/>
                          <a:pt x="5345" y="6680"/>
                        </a:cubicBezTo>
                        <a:cubicBezTo>
                          <a:pt x="5508" y="6621"/>
                          <a:pt x="5638" y="6491"/>
                          <a:pt x="5677" y="6315"/>
                        </a:cubicBezTo>
                        <a:cubicBezTo>
                          <a:pt x="5743" y="6354"/>
                          <a:pt x="5814" y="6374"/>
                          <a:pt x="5886" y="6374"/>
                        </a:cubicBezTo>
                        <a:cubicBezTo>
                          <a:pt x="6010" y="6374"/>
                          <a:pt x="6127" y="6321"/>
                          <a:pt x="6212" y="6237"/>
                        </a:cubicBezTo>
                        <a:cubicBezTo>
                          <a:pt x="6349" y="6093"/>
                          <a:pt x="6388" y="5878"/>
                          <a:pt x="6303" y="5689"/>
                        </a:cubicBezTo>
                        <a:lnTo>
                          <a:pt x="6303" y="5689"/>
                        </a:lnTo>
                        <a:cubicBezTo>
                          <a:pt x="6366" y="5717"/>
                          <a:pt x="6433" y="5731"/>
                          <a:pt x="6499" y="5731"/>
                        </a:cubicBezTo>
                        <a:cubicBezTo>
                          <a:pt x="6620" y="5731"/>
                          <a:pt x="6739" y="5686"/>
                          <a:pt x="6831" y="5598"/>
                        </a:cubicBezTo>
                        <a:cubicBezTo>
                          <a:pt x="6968" y="5461"/>
                          <a:pt x="7007" y="5259"/>
                          <a:pt x="6916" y="5083"/>
                        </a:cubicBezTo>
                        <a:cubicBezTo>
                          <a:pt x="7059" y="5057"/>
                          <a:pt x="7176" y="4979"/>
                          <a:pt x="7248" y="4861"/>
                        </a:cubicBezTo>
                        <a:cubicBezTo>
                          <a:pt x="7339" y="4705"/>
                          <a:pt x="7333" y="4516"/>
                          <a:pt x="7229" y="4373"/>
                        </a:cubicBezTo>
                        <a:cubicBezTo>
                          <a:pt x="7281" y="4334"/>
                          <a:pt x="7320" y="4288"/>
                          <a:pt x="7352" y="4236"/>
                        </a:cubicBezTo>
                        <a:cubicBezTo>
                          <a:pt x="7437" y="4092"/>
                          <a:pt x="7431" y="3910"/>
                          <a:pt x="7339" y="3760"/>
                        </a:cubicBezTo>
                        <a:cubicBezTo>
                          <a:pt x="7346" y="3760"/>
                          <a:pt x="7352" y="3760"/>
                          <a:pt x="7359" y="3753"/>
                        </a:cubicBezTo>
                        <a:cubicBezTo>
                          <a:pt x="7574" y="3623"/>
                          <a:pt x="7652" y="3343"/>
                          <a:pt x="7522" y="3121"/>
                        </a:cubicBezTo>
                        <a:cubicBezTo>
                          <a:pt x="7515" y="3108"/>
                          <a:pt x="7502" y="3095"/>
                          <a:pt x="7496" y="3089"/>
                        </a:cubicBezTo>
                        <a:cubicBezTo>
                          <a:pt x="7522" y="3063"/>
                          <a:pt x="7548" y="3030"/>
                          <a:pt x="7568" y="3004"/>
                        </a:cubicBezTo>
                        <a:cubicBezTo>
                          <a:pt x="7633" y="2893"/>
                          <a:pt x="7652" y="2763"/>
                          <a:pt x="7620" y="2645"/>
                        </a:cubicBezTo>
                        <a:cubicBezTo>
                          <a:pt x="7581" y="2528"/>
                          <a:pt x="7509" y="2430"/>
                          <a:pt x="7405" y="2365"/>
                        </a:cubicBezTo>
                        <a:cubicBezTo>
                          <a:pt x="7398" y="2359"/>
                          <a:pt x="7385" y="2352"/>
                          <a:pt x="7379" y="2352"/>
                        </a:cubicBezTo>
                        <a:cubicBezTo>
                          <a:pt x="7815" y="2163"/>
                          <a:pt x="7815" y="1551"/>
                          <a:pt x="7385" y="1362"/>
                        </a:cubicBezTo>
                        <a:cubicBezTo>
                          <a:pt x="7431" y="1166"/>
                          <a:pt x="7346" y="964"/>
                          <a:pt x="7170" y="860"/>
                        </a:cubicBezTo>
                        <a:cubicBezTo>
                          <a:pt x="7190" y="847"/>
                          <a:pt x="7209" y="834"/>
                          <a:pt x="7229" y="821"/>
                        </a:cubicBezTo>
                        <a:cubicBezTo>
                          <a:pt x="7405" y="638"/>
                          <a:pt x="7405" y="345"/>
                          <a:pt x="7229" y="162"/>
                        </a:cubicBezTo>
                        <a:lnTo>
                          <a:pt x="7203" y="136"/>
                        </a:lnTo>
                        <a:cubicBezTo>
                          <a:pt x="7111" y="45"/>
                          <a:pt x="6994" y="1"/>
                          <a:pt x="687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9"/>
                  <p:cNvSpPr/>
                  <p:nvPr/>
                </p:nvSpPr>
                <p:spPr>
                  <a:xfrm>
                    <a:off x="4181933" y="2108074"/>
                    <a:ext cx="132322" cy="113765"/>
                  </a:xfrm>
                  <a:custGeom>
                    <a:avLst/>
                    <a:gdLst/>
                    <a:ahLst/>
                    <a:cxnLst/>
                    <a:rect l="l" t="t" r="r" b="b"/>
                    <a:pathLst>
                      <a:path w="5241" h="4506" extrusionOk="0">
                        <a:moveTo>
                          <a:pt x="3079" y="1"/>
                        </a:moveTo>
                        <a:cubicBezTo>
                          <a:pt x="2809" y="1"/>
                          <a:pt x="2497" y="160"/>
                          <a:pt x="2497" y="160"/>
                        </a:cubicBezTo>
                        <a:cubicBezTo>
                          <a:pt x="2451" y="1281"/>
                          <a:pt x="3416" y="1561"/>
                          <a:pt x="2934" y="2786"/>
                        </a:cubicBezTo>
                        <a:cubicBezTo>
                          <a:pt x="2867" y="2954"/>
                          <a:pt x="2770" y="3019"/>
                          <a:pt x="2657" y="3019"/>
                        </a:cubicBezTo>
                        <a:cubicBezTo>
                          <a:pt x="2495" y="3019"/>
                          <a:pt x="2300" y="2884"/>
                          <a:pt x="2119" y="2734"/>
                        </a:cubicBezTo>
                        <a:cubicBezTo>
                          <a:pt x="2015" y="2647"/>
                          <a:pt x="1892" y="2618"/>
                          <a:pt x="1775" y="2618"/>
                        </a:cubicBezTo>
                        <a:cubicBezTo>
                          <a:pt x="1611" y="2618"/>
                          <a:pt x="1458" y="2674"/>
                          <a:pt x="1383" y="2708"/>
                        </a:cubicBezTo>
                        <a:cubicBezTo>
                          <a:pt x="1350" y="2747"/>
                          <a:pt x="1324" y="2786"/>
                          <a:pt x="1311" y="2832"/>
                        </a:cubicBezTo>
                        <a:cubicBezTo>
                          <a:pt x="1304" y="2864"/>
                          <a:pt x="1272" y="2890"/>
                          <a:pt x="1239" y="2890"/>
                        </a:cubicBezTo>
                        <a:lnTo>
                          <a:pt x="1220" y="2890"/>
                        </a:lnTo>
                        <a:cubicBezTo>
                          <a:pt x="1174" y="2877"/>
                          <a:pt x="1154" y="2832"/>
                          <a:pt x="1161" y="2793"/>
                        </a:cubicBezTo>
                        <a:cubicBezTo>
                          <a:pt x="1187" y="2721"/>
                          <a:pt x="1226" y="2649"/>
                          <a:pt x="1278" y="2591"/>
                        </a:cubicBezTo>
                        <a:cubicBezTo>
                          <a:pt x="1232" y="2495"/>
                          <a:pt x="1145" y="2386"/>
                          <a:pt x="975" y="2386"/>
                        </a:cubicBezTo>
                        <a:cubicBezTo>
                          <a:pt x="903" y="2386"/>
                          <a:pt x="816" y="2405"/>
                          <a:pt x="711" y="2454"/>
                        </a:cubicBezTo>
                        <a:cubicBezTo>
                          <a:pt x="1" y="2793"/>
                          <a:pt x="151" y="4057"/>
                          <a:pt x="151" y="4057"/>
                        </a:cubicBezTo>
                        <a:cubicBezTo>
                          <a:pt x="221" y="4154"/>
                          <a:pt x="326" y="4202"/>
                          <a:pt x="431" y="4202"/>
                        </a:cubicBezTo>
                        <a:cubicBezTo>
                          <a:pt x="551" y="4202"/>
                          <a:pt x="671" y="4140"/>
                          <a:pt x="737" y="4018"/>
                        </a:cubicBezTo>
                        <a:lnTo>
                          <a:pt x="1011" y="3190"/>
                        </a:lnTo>
                        <a:cubicBezTo>
                          <a:pt x="1011" y="3190"/>
                          <a:pt x="1018" y="3184"/>
                          <a:pt x="1018" y="3184"/>
                        </a:cubicBezTo>
                        <a:cubicBezTo>
                          <a:pt x="1018" y="3184"/>
                          <a:pt x="1018" y="3177"/>
                          <a:pt x="1024" y="3177"/>
                        </a:cubicBezTo>
                        <a:lnTo>
                          <a:pt x="1024" y="3171"/>
                        </a:lnTo>
                        <a:cubicBezTo>
                          <a:pt x="1024" y="3164"/>
                          <a:pt x="1024" y="3164"/>
                          <a:pt x="1024" y="3164"/>
                        </a:cubicBezTo>
                        <a:lnTo>
                          <a:pt x="1024" y="3158"/>
                        </a:lnTo>
                        <a:lnTo>
                          <a:pt x="1024" y="3151"/>
                        </a:lnTo>
                        <a:lnTo>
                          <a:pt x="1031" y="3145"/>
                        </a:lnTo>
                        <a:lnTo>
                          <a:pt x="1037" y="3138"/>
                        </a:lnTo>
                        <a:lnTo>
                          <a:pt x="1050" y="3138"/>
                        </a:lnTo>
                        <a:lnTo>
                          <a:pt x="1057" y="3132"/>
                        </a:lnTo>
                        <a:lnTo>
                          <a:pt x="1076" y="3132"/>
                        </a:lnTo>
                        <a:cubicBezTo>
                          <a:pt x="1076" y="3132"/>
                          <a:pt x="1128" y="3171"/>
                          <a:pt x="1128" y="3171"/>
                        </a:cubicBezTo>
                        <a:cubicBezTo>
                          <a:pt x="1128" y="3172"/>
                          <a:pt x="1129" y="3173"/>
                          <a:pt x="1129" y="3173"/>
                        </a:cubicBezTo>
                        <a:cubicBezTo>
                          <a:pt x="1131" y="3173"/>
                          <a:pt x="1135" y="3164"/>
                          <a:pt x="1135" y="3164"/>
                        </a:cubicBezTo>
                        <a:cubicBezTo>
                          <a:pt x="1137" y="3166"/>
                          <a:pt x="1138" y="3167"/>
                          <a:pt x="1139" y="3167"/>
                        </a:cubicBezTo>
                        <a:cubicBezTo>
                          <a:pt x="1141" y="3167"/>
                          <a:pt x="1141" y="3164"/>
                          <a:pt x="1141" y="3164"/>
                        </a:cubicBezTo>
                        <a:cubicBezTo>
                          <a:pt x="1148" y="3171"/>
                          <a:pt x="1148" y="3171"/>
                          <a:pt x="1148" y="3177"/>
                        </a:cubicBezTo>
                        <a:lnTo>
                          <a:pt x="1148" y="3184"/>
                        </a:lnTo>
                        <a:cubicBezTo>
                          <a:pt x="1148" y="3184"/>
                          <a:pt x="1148" y="3190"/>
                          <a:pt x="1148" y="3190"/>
                        </a:cubicBezTo>
                        <a:cubicBezTo>
                          <a:pt x="1187" y="3347"/>
                          <a:pt x="1239" y="3503"/>
                          <a:pt x="1311" y="3653"/>
                        </a:cubicBezTo>
                        <a:cubicBezTo>
                          <a:pt x="1487" y="3907"/>
                          <a:pt x="1728" y="4279"/>
                          <a:pt x="2399" y="4442"/>
                        </a:cubicBezTo>
                        <a:cubicBezTo>
                          <a:pt x="2578" y="4485"/>
                          <a:pt x="2751" y="4506"/>
                          <a:pt x="2917" y="4506"/>
                        </a:cubicBezTo>
                        <a:cubicBezTo>
                          <a:pt x="3821" y="4506"/>
                          <a:pt x="4537" y="3895"/>
                          <a:pt x="4928" y="3014"/>
                        </a:cubicBezTo>
                        <a:cubicBezTo>
                          <a:pt x="5241" y="2350"/>
                          <a:pt x="5137" y="1163"/>
                          <a:pt x="4550" y="909"/>
                        </a:cubicBezTo>
                        <a:cubicBezTo>
                          <a:pt x="4425" y="855"/>
                          <a:pt x="4319" y="834"/>
                          <a:pt x="4227" y="834"/>
                        </a:cubicBezTo>
                        <a:cubicBezTo>
                          <a:pt x="3927" y="834"/>
                          <a:pt x="3773" y="1053"/>
                          <a:pt x="3591" y="1053"/>
                        </a:cubicBezTo>
                        <a:cubicBezTo>
                          <a:pt x="3566" y="1053"/>
                          <a:pt x="3540" y="1049"/>
                          <a:pt x="3514" y="1040"/>
                        </a:cubicBezTo>
                        <a:cubicBezTo>
                          <a:pt x="3234" y="935"/>
                          <a:pt x="3136" y="3"/>
                          <a:pt x="3136" y="3"/>
                        </a:cubicBezTo>
                        <a:cubicBezTo>
                          <a:pt x="3117" y="1"/>
                          <a:pt x="3098" y="1"/>
                          <a:pt x="30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4" name="Google Shape;11564;p79"/>
                  <p:cNvGrpSpPr/>
                  <p:nvPr/>
                </p:nvGrpSpPr>
                <p:grpSpPr>
                  <a:xfrm>
                    <a:off x="4162846" y="1813763"/>
                    <a:ext cx="96622" cy="297542"/>
                    <a:chOff x="4162846" y="1813763"/>
                    <a:chExt cx="96622" cy="297542"/>
                  </a:xfrm>
                </p:grpSpPr>
                <p:sp>
                  <p:nvSpPr>
                    <p:cNvPr id="11565" name="Google Shape;11565;p79"/>
                    <p:cNvSpPr/>
                    <p:nvPr/>
                  </p:nvSpPr>
                  <p:spPr>
                    <a:xfrm>
                      <a:off x="4198899" y="1837951"/>
                      <a:ext cx="24692" cy="273355"/>
                    </a:xfrm>
                    <a:custGeom>
                      <a:avLst/>
                      <a:gdLst/>
                      <a:ahLst/>
                      <a:cxnLst/>
                      <a:rect l="l" t="t" r="r" b="b"/>
                      <a:pathLst>
                        <a:path w="978" h="10827" extrusionOk="0">
                          <a:moveTo>
                            <a:pt x="0" y="0"/>
                          </a:moveTo>
                          <a:lnTo>
                            <a:pt x="0" y="10826"/>
                          </a:lnTo>
                          <a:lnTo>
                            <a:pt x="978" y="10826"/>
                          </a:lnTo>
                          <a:lnTo>
                            <a:pt x="978" y="0"/>
                          </a:ln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9"/>
                    <p:cNvSpPr/>
                    <p:nvPr/>
                  </p:nvSpPr>
                  <p:spPr>
                    <a:xfrm>
                      <a:off x="4162846" y="1813763"/>
                      <a:ext cx="96622" cy="60089"/>
                    </a:xfrm>
                    <a:custGeom>
                      <a:avLst/>
                      <a:gdLst/>
                      <a:ahLst/>
                      <a:cxnLst/>
                      <a:rect l="l" t="t" r="r" b="b"/>
                      <a:pathLst>
                        <a:path w="3827" h="2380" extrusionOk="0">
                          <a:moveTo>
                            <a:pt x="1917" y="0"/>
                          </a:moveTo>
                          <a:cubicBezTo>
                            <a:pt x="861" y="0"/>
                            <a:pt x="1" y="535"/>
                            <a:pt x="1" y="1187"/>
                          </a:cubicBezTo>
                          <a:cubicBezTo>
                            <a:pt x="1" y="1845"/>
                            <a:pt x="861" y="2379"/>
                            <a:pt x="1917" y="2379"/>
                          </a:cubicBezTo>
                          <a:cubicBezTo>
                            <a:pt x="2973" y="2379"/>
                            <a:pt x="3827" y="1845"/>
                            <a:pt x="3827" y="1187"/>
                          </a:cubicBezTo>
                          <a:cubicBezTo>
                            <a:pt x="3827" y="535"/>
                            <a:pt x="2973" y="0"/>
                            <a:pt x="1917"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7" name="Google Shape;11567;p79"/>
                  <p:cNvSpPr/>
                  <p:nvPr/>
                </p:nvSpPr>
                <p:spPr>
                  <a:xfrm>
                    <a:off x="4110861" y="2098530"/>
                    <a:ext cx="171153" cy="103767"/>
                  </a:xfrm>
                  <a:custGeom>
                    <a:avLst/>
                    <a:gdLst/>
                    <a:ahLst/>
                    <a:cxnLst/>
                    <a:rect l="l" t="t" r="r" b="b"/>
                    <a:pathLst>
                      <a:path w="6779" h="4110" extrusionOk="0">
                        <a:moveTo>
                          <a:pt x="4991" y="0"/>
                        </a:moveTo>
                        <a:cubicBezTo>
                          <a:pt x="4793" y="0"/>
                          <a:pt x="4464" y="33"/>
                          <a:pt x="4328" y="75"/>
                        </a:cubicBezTo>
                        <a:lnTo>
                          <a:pt x="3702" y="88"/>
                        </a:lnTo>
                        <a:cubicBezTo>
                          <a:pt x="3455" y="88"/>
                          <a:pt x="3200" y="81"/>
                          <a:pt x="2953" y="75"/>
                        </a:cubicBezTo>
                        <a:cubicBezTo>
                          <a:pt x="2705" y="62"/>
                          <a:pt x="2470" y="55"/>
                          <a:pt x="2242" y="55"/>
                        </a:cubicBezTo>
                        <a:cubicBezTo>
                          <a:pt x="1525" y="55"/>
                          <a:pt x="815" y="127"/>
                          <a:pt x="476" y="661"/>
                        </a:cubicBezTo>
                        <a:cubicBezTo>
                          <a:pt x="0" y="1418"/>
                          <a:pt x="104" y="2193"/>
                          <a:pt x="189" y="2871"/>
                        </a:cubicBezTo>
                        <a:cubicBezTo>
                          <a:pt x="209" y="3021"/>
                          <a:pt x="228" y="3158"/>
                          <a:pt x="241" y="3295"/>
                        </a:cubicBezTo>
                        <a:cubicBezTo>
                          <a:pt x="287" y="3783"/>
                          <a:pt x="365" y="4109"/>
                          <a:pt x="587" y="4109"/>
                        </a:cubicBezTo>
                        <a:cubicBezTo>
                          <a:pt x="769" y="4109"/>
                          <a:pt x="1050" y="3933"/>
                          <a:pt x="1428" y="3588"/>
                        </a:cubicBezTo>
                        <a:cubicBezTo>
                          <a:pt x="1441" y="3581"/>
                          <a:pt x="1447" y="3575"/>
                          <a:pt x="1467" y="3568"/>
                        </a:cubicBezTo>
                        <a:cubicBezTo>
                          <a:pt x="1486" y="3562"/>
                          <a:pt x="3422" y="2975"/>
                          <a:pt x="4100" y="2454"/>
                        </a:cubicBezTo>
                        <a:cubicBezTo>
                          <a:pt x="4302" y="2389"/>
                          <a:pt x="4497" y="2317"/>
                          <a:pt x="4686" y="2239"/>
                        </a:cubicBezTo>
                        <a:cubicBezTo>
                          <a:pt x="5110" y="2161"/>
                          <a:pt x="5775" y="1945"/>
                          <a:pt x="6179" y="1385"/>
                        </a:cubicBezTo>
                        <a:lnTo>
                          <a:pt x="6296" y="1222"/>
                        </a:lnTo>
                        <a:cubicBezTo>
                          <a:pt x="6544" y="883"/>
                          <a:pt x="6778" y="544"/>
                          <a:pt x="6687" y="362"/>
                        </a:cubicBezTo>
                        <a:cubicBezTo>
                          <a:pt x="6583" y="153"/>
                          <a:pt x="6062" y="29"/>
                          <a:pt x="5143" y="16"/>
                        </a:cubicBezTo>
                        <a:cubicBezTo>
                          <a:pt x="5124" y="5"/>
                          <a:pt x="5068" y="0"/>
                          <a:pt x="4991"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568" name="Google Shape;11568;p79"/>
              <p:cNvSpPr/>
              <p:nvPr/>
            </p:nvSpPr>
            <p:spPr>
              <a:xfrm>
                <a:off x="4006210" y="1542757"/>
                <a:ext cx="406939" cy="325163"/>
              </a:xfrm>
              <a:custGeom>
                <a:avLst/>
                <a:gdLst/>
                <a:ahLst/>
                <a:cxnLst/>
                <a:rect l="l" t="t" r="r" b="b"/>
                <a:pathLst>
                  <a:path w="16118" h="12879" extrusionOk="0">
                    <a:moveTo>
                      <a:pt x="1004" y="8740"/>
                    </a:moveTo>
                    <a:lnTo>
                      <a:pt x="1004" y="8740"/>
                    </a:ln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7" y="3448"/>
                      <a:pt x="4047" y="3448"/>
                    </a:cubicBezTo>
                    <a:cubicBezTo>
                      <a:pt x="6224" y="4790"/>
                      <a:pt x="13544" y="6504"/>
                      <a:pt x="14215" y="6726"/>
                    </a:cubicBezTo>
                    <a:cubicBezTo>
                      <a:pt x="14557" y="6840"/>
                      <a:pt x="14772" y="11921"/>
                      <a:pt x="14748" y="12624"/>
                    </a:cubicBezTo>
                    <a:lnTo>
                      <a:pt x="14748" y="12624"/>
                    </a:lnTo>
                    <a:lnTo>
                      <a:pt x="15206" y="9548"/>
                    </a:lnTo>
                    <a:cubicBezTo>
                      <a:pt x="15206" y="9548"/>
                      <a:pt x="16118" y="6166"/>
                      <a:pt x="14436" y="3441"/>
                    </a:cubicBezTo>
                    <a:cubicBezTo>
                      <a:pt x="13260" y="1523"/>
                      <a:pt x="11250"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9" name="Google Shape;11569;p79"/>
          <p:cNvGrpSpPr/>
          <p:nvPr/>
        </p:nvGrpSpPr>
        <p:grpSpPr>
          <a:xfrm>
            <a:off x="1920489" y="1542757"/>
            <a:ext cx="558020" cy="1310345"/>
            <a:chOff x="1920489" y="1542757"/>
            <a:chExt cx="558020" cy="1310345"/>
          </a:xfrm>
        </p:grpSpPr>
        <p:sp>
          <p:nvSpPr>
            <p:cNvPr id="11570" name="Google Shape;11570;p79"/>
            <p:cNvSpPr/>
            <p:nvPr/>
          </p:nvSpPr>
          <p:spPr>
            <a:xfrm>
              <a:off x="1970681" y="2803693"/>
              <a:ext cx="457636" cy="49409"/>
            </a:xfrm>
            <a:custGeom>
              <a:avLst/>
              <a:gdLst/>
              <a:ahLst/>
              <a:cxnLst/>
              <a:rect l="l" t="t" r="r" b="b"/>
              <a:pathLst>
                <a:path w="18126" h="1957" extrusionOk="0">
                  <a:moveTo>
                    <a:pt x="9060" y="1"/>
                  </a:moveTo>
                  <a:cubicBezTo>
                    <a:pt x="4061" y="1"/>
                    <a:pt x="1" y="437"/>
                    <a:pt x="1" y="978"/>
                  </a:cubicBezTo>
                  <a:cubicBezTo>
                    <a:pt x="1" y="1519"/>
                    <a:pt x="4061" y="1956"/>
                    <a:pt x="9060" y="1956"/>
                  </a:cubicBezTo>
                  <a:cubicBezTo>
                    <a:pt x="14066" y="1956"/>
                    <a:pt x="18126" y="1519"/>
                    <a:pt x="18126" y="978"/>
                  </a:cubicBezTo>
                  <a:cubicBezTo>
                    <a:pt x="18126"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1" name="Google Shape;11571;p79"/>
            <p:cNvGrpSpPr/>
            <p:nvPr/>
          </p:nvGrpSpPr>
          <p:grpSpPr>
            <a:xfrm>
              <a:off x="1920489" y="1542757"/>
              <a:ext cx="558020" cy="1277423"/>
              <a:chOff x="1920489" y="1542757"/>
              <a:chExt cx="558020" cy="1277423"/>
            </a:xfrm>
          </p:grpSpPr>
          <p:sp>
            <p:nvSpPr>
              <p:cNvPr id="11572" name="Google Shape;11572;p79"/>
              <p:cNvSpPr/>
              <p:nvPr/>
            </p:nvSpPr>
            <p:spPr>
              <a:xfrm>
                <a:off x="2013955" y="1674397"/>
                <a:ext cx="366972" cy="342104"/>
              </a:xfrm>
              <a:custGeom>
                <a:avLst/>
                <a:gdLst/>
                <a:ahLst/>
                <a:cxnLst/>
                <a:rect l="l" t="t" r="r" b="b"/>
                <a:pathLst>
                  <a:path w="14535" h="13550" extrusionOk="0">
                    <a:moveTo>
                      <a:pt x="2158" y="0"/>
                    </a:moveTo>
                    <a:cubicBezTo>
                      <a:pt x="965" y="0"/>
                      <a:pt x="1" y="958"/>
                      <a:pt x="1" y="2157"/>
                    </a:cubicBezTo>
                    <a:lnTo>
                      <a:pt x="1" y="11393"/>
                    </a:lnTo>
                    <a:cubicBezTo>
                      <a:pt x="1" y="12585"/>
                      <a:pt x="965" y="13550"/>
                      <a:pt x="2158" y="13550"/>
                    </a:cubicBezTo>
                    <a:lnTo>
                      <a:pt x="12378" y="13550"/>
                    </a:lnTo>
                    <a:cubicBezTo>
                      <a:pt x="13570" y="13550"/>
                      <a:pt x="14535" y="12585"/>
                      <a:pt x="14535" y="11393"/>
                    </a:cubicBezTo>
                    <a:lnTo>
                      <a:pt x="14535" y="2157"/>
                    </a:lnTo>
                    <a:cubicBezTo>
                      <a:pt x="14535" y="958"/>
                      <a:pt x="13570" y="0"/>
                      <a:pt x="1237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3" name="Google Shape;11573;p79"/>
              <p:cNvGrpSpPr/>
              <p:nvPr/>
            </p:nvGrpSpPr>
            <p:grpSpPr>
              <a:xfrm>
                <a:off x="1920489" y="1545534"/>
                <a:ext cx="558020" cy="1274645"/>
                <a:chOff x="1920489" y="1545534"/>
                <a:chExt cx="558020" cy="1274645"/>
              </a:xfrm>
            </p:grpSpPr>
            <p:sp>
              <p:nvSpPr>
                <p:cNvPr id="11574" name="Google Shape;11574;p79"/>
                <p:cNvSpPr/>
                <p:nvPr/>
              </p:nvSpPr>
              <p:spPr>
                <a:xfrm>
                  <a:off x="1920489" y="1545534"/>
                  <a:ext cx="558020" cy="1274645"/>
                </a:xfrm>
                <a:custGeom>
                  <a:avLst/>
                  <a:gdLst/>
                  <a:ahLst/>
                  <a:cxnLst/>
                  <a:rect l="l" t="t" r="r" b="b"/>
                  <a:pathLst>
                    <a:path w="22102" h="50486" extrusionOk="0">
                      <a:moveTo>
                        <a:pt x="11055" y="1"/>
                      </a:moveTo>
                      <a:cubicBezTo>
                        <a:pt x="7046" y="1"/>
                        <a:pt x="3814" y="3273"/>
                        <a:pt x="3853" y="7281"/>
                      </a:cubicBezTo>
                      <a:lnTo>
                        <a:pt x="3853" y="7287"/>
                      </a:lnTo>
                      <a:cubicBezTo>
                        <a:pt x="3833" y="7287"/>
                        <a:pt x="3814" y="7281"/>
                        <a:pt x="3794" y="7281"/>
                      </a:cubicBezTo>
                      <a:cubicBezTo>
                        <a:pt x="3790" y="7281"/>
                        <a:pt x="3787" y="7281"/>
                        <a:pt x="3783" y="7281"/>
                      </a:cubicBezTo>
                      <a:cubicBezTo>
                        <a:pt x="3117" y="7281"/>
                        <a:pt x="2615" y="7884"/>
                        <a:pt x="2738" y="8539"/>
                      </a:cubicBezTo>
                      <a:cubicBezTo>
                        <a:pt x="2840" y="9060"/>
                        <a:pt x="3292" y="9401"/>
                        <a:pt x="3780" y="9401"/>
                      </a:cubicBezTo>
                      <a:cubicBezTo>
                        <a:pt x="3915" y="9401"/>
                        <a:pt x="4052" y="9376"/>
                        <a:pt x="4185" y="9321"/>
                      </a:cubicBezTo>
                      <a:cubicBezTo>
                        <a:pt x="4661" y="10755"/>
                        <a:pt x="5606" y="12000"/>
                        <a:pt x="6779" y="12912"/>
                      </a:cubicBezTo>
                      <a:lnTo>
                        <a:pt x="6649" y="12860"/>
                      </a:lnTo>
                      <a:lnTo>
                        <a:pt x="6649" y="12860"/>
                      </a:lnTo>
                      <a:cubicBezTo>
                        <a:pt x="7379" y="13446"/>
                        <a:pt x="8206" y="13890"/>
                        <a:pt x="9093" y="14176"/>
                      </a:cubicBezTo>
                      <a:lnTo>
                        <a:pt x="9093" y="16203"/>
                      </a:lnTo>
                      <a:lnTo>
                        <a:pt x="6883" y="16203"/>
                      </a:lnTo>
                      <a:cubicBezTo>
                        <a:pt x="6883" y="16203"/>
                        <a:pt x="6877" y="16249"/>
                        <a:pt x="6857" y="16262"/>
                      </a:cubicBezTo>
                      <a:cubicBezTo>
                        <a:pt x="6277" y="16262"/>
                        <a:pt x="5762" y="16640"/>
                        <a:pt x="5586" y="17188"/>
                      </a:cubicBezTo>
                      <a:lnTo>
                        <a:pt x="255" y="32940"/>
                      </a:lnTo>
                      <a:cubicBezTo>
                        <a:pt x="1" y="33638"/>
                        <a:pt x="379" y="34413"/>
                        <a:pt x="1083" y="34648"/>
                      </a:cubicBezTo>
                      <a:cubicBezTo>
                        <a:pt x="1221" y="34694"/>
                        <a:pt x="1362" y="34716"/>
                        <a:pt x="1501" y="34716"/>
                      </a:cubicBezTo>
                      <a:cubicBezTo>
                        <a:pt x="2066" y="34716"/>
                        <a:pt x="2593" y="34352"/>
                        <a:pt x="2771" y="33781"/>
                      </a:cubicBezTo>
                      <a:lnTo>
                        <a:pt x="2947" y="33266"/>
                      </a:lnTo>
                      <a:lnTo>
                        <a:pt x="3527" y="33507"/>
                      </a:lnTo>
                      <a:cubicBezTo>
                        <a:pt x="3527" y="33507"/>
                        <a:pt x="4035" y="32491"/>
                        <a:pt x="3488" y="31656"/>
                      </a:cubicBezTo>
                      <a:lnTo>
                        <a:pt x="6759" y="21997"/>
                      </a:lnTo>
                      <a:lnTo>
                        <a:pt x="6759" y="21997"/>
                      </a:lnTo>
                      <a:cubicBezTo>
                        <a:pt x="6759" y="27778"/>
                        <a:pt x="5977" y="29245"/>
                        <a:pt x="5977" y="32439"/>
                      </a:cubicBezTo>
                      <a:cubicBezTo>
                        <a:pt x="5977" y="35639"/>
                        <a:pt x="7881" y="48569"/>
                        <a:pt x="7881" y="48569"/>
                      </a:cubicBezTo>
                      <a:lnTo>
                        <a:pt x="5573" y="50486"/>
                      </a:lnTo>
                      <a:lnTo>
                        <a:pt x="10038" y="50486"/>
                      </a:lnTo>
                      <a:lnTo>
                        <a:pt x="10781" y="31709"/>
                      </a:lnTo>
                      <a:lnTo>
                        <a:pt x="11165" y="31709"/>
                      </a:lnTo>
                      <a:lnTo>
                        <a:pt x="11908" y="50486"/>
                      </a:lnTo>
                      <a:lnTo>
                        <a:pt x="16373" y="50486"/>
                      </a:lnTo>
                      <a:lnTo>
                        <a:pt x="14066" y="48582"/>
                      </a:lnTo>
                      <a:cubicBezTo>
                        <a:pt x="14066" y="48582"/>
                        <a:pt x="15969" y="34250"/>
                        <a:pt x="15969" y="31669"/>
                      </a:cubicBezTo>
                      <a:cubicBezTo>
                        <a:pt x="15969" y="29089"/>
                        <a:pt x="15311" y="27759"/>
                        <a:pt x="15311" y="21900"/>
                      </a:cubicBezTo>
                      <a:lnTo>
                        <a:pt x="15311" y="21900"/>
                      </a:lnTo>
                      <a:lnTo>
                        <a:pt x="18615" y="31663"/>
                      </a:lnTo>
                      <a:cubicBezTo>
                        <a:pt x="18067" y="32497"/>
                        <a:pt x="18576" y="33514"/>
                        <a:pt x="18576" y="33514"/>
                      </a:cubicBezTo>
                      <a:lnTo>
                        <a:pt x="19156" y="33266"/>
                      </a:lnTo>
                      <a:lnTo>
                        <a:pt x="19332" y="33788"/>
                      </a:lnTo>
                      <a:cubicBezTo>
                        <a:pt x="19505" y="34359"/>
                        <a:pt x="20033" y="34729"/>
                        <a:pt x="20602" y="34729"/>
                      </a:cubicBezTo>
                      <a:cubicBezTo>
                        <a:pt x="20741" y="34729"/>
                        <a:pt x="20881" y="34707"/>
                        <a:pt x="21020" y="34661"/>
                      </a:cubicBezTo>
                      <a:cubicBezTo>
                        <a:pt x="21724" y="34426"/>
                        <a:pt x="22102" y="33657"/>
                        <a:pt x="21848" y="32953"/>
                      </a:cubicBezTo>
                      <a:lnTo>
                        <a:pt x="21848" y="32947"/>
                      </a:lnTo>
                      <a:lnTo>
                        <a:pt x="16516" y="17207"/>
                      </a:lnTo>
                      <a:cubicBezTo>
                        <a:pt x="16347" y="16692"/>
                        <a:pt x="15897" y="16321"/>
                        <a:pt x="15356" y="16269"/>
                      </a:cubicBezTo>
                      <a:cubicBezTo>
                        <a:pt x="15337" y="16256"/>
                        <a:pt x="15330" y="16210"/>
                        <a:pt x="15330" y="16210"/>
                      </a:cubicBezTo>
                      <a:lnTo>
                        <a:pt x="12853" y="16210"/>
                      </a:lnTo>
                      <a:lnTo>
                        <a:pt x="12853" y="14209"/>
                      </a:lnTo>
                      <a:cubicBezTo>
                        <a:pt x="15076" y="13538"/>
                        <a:pt x="17122" y="11700"/>
                        <a:pt x="17911" y="9360"/>
                      </a:cubicBezTo>
                      <a:cubicBezTo>
                        <a:pt x="17998" y="9382"/>
                        <a:pt x="18085" y="9392"/>
                        <a:pt x="18171" y="9392"/>
                      </a:cubicBezTo>
                      <a:cubicBezTo>
                        <a:pt x="18671" y="9392"/>
                        <a:pt x="19125" y="9036"/>
                        <a:pt x="19208" y="8513"/>
                      </a:cubicBezTo>
                      <a:cubicBezTo>
                        <a:pt x="19312" y="7907"/>
                        <a:pt x="18869" y="7340"/>
                        <a:pt x="18256" y="7287"/>
                      </a:cubicBezTo>
                      <a:lnTo>
                        <a:pt x="18256" y="7281"/>
                      </a:lnTo>
                      <a:cubicBezTo>
                        <a:pt x="18302" y="3273"/>
                        <a:pt x="15063" y="1"/>
                        <a:pt x="1105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5" name="Google Shape;11575;p79"/>
                <p:cNvGrpSpPr/>
                <p:nvPr/>
              </p:nvGrpSpPr>
              <p:grpSpPr>
                <a:xfrm>
                  <a:off x="1962122" y="1668313"/>
                  <a:ext cx="474931" cy="1079962"/>
                  <a:chOff x="1962122" y="1668313"/>
                  <a:chExt cx="474931" cy="1079962"/>
                </a:xfrm>
              </p:grpSpPr>
              <p:sp>
                <p:nvSpPr>
                  <p:cNvPr id="11576" name="Google Shape;11576;p79"/>
                  <p:cNvSpPr/>
                  <p:nvPr/>
                </p:nvSpPr>
                <p:spPr>
                  <a:xfrm>
                    <a:off x="2216238" y="2023419"/>
                    <a:ext cx="208469" cy="330591"/>
                  </a:xfrm>
                  <a:custGeom>
                    <a:avLst/>
                    <a:gdLst/>
                    <a:ahLst/>
                    <a:cxnLst/>
                    <a:rect l="l" t="t" r="r" b="b"/>
                    <a:pathLst>
                      <a:path w="8257" h="13094" extrusionOk="0">
                        <a:moveTo>
                          <a:pt x="2442" y="0"/>
                        </a:moveTo>
                        <a:cubicBezTo>
                          <a:pt x="2338" y="0"/>
                          <a:pt x="2234" y="11"/>
                          <a:pt x="2130" y="32"/>
                        </a:cubicBezTo>
                        <a:cubicBezTo>
                          <a:pt x="1276" y="208"/>
                          <a:pt x="520" y="1029"/>
                          <a:pt x="90" y="1746"/>
                        </a:cubicBezTo>
                        <a:cubicBezTo>
                          <a:pt x="0" y="1904"/>
                          <a:pt x="133" y="2049"/>
                          <a:pt x="268" y="2049"/>
                        </a:cubicBezTo>
                        <a:cubicBezTo>
                          <a:pt x="328" y="2049"/>
                          <a:pt x="389" y="2019"/>
                          <a:pt x="429" y="1948"/>
                        </a:cubicBezTo>
                        <a:cubicBezTo>
                          <a:pt x="794" y="1336"/>
                          <a:pt x="1478" y="567"/>
                          <a:pt x="2215" y="417"/>
                        </a:cubicBezTo>
                        <a:cubicBezTo>
                          <a:pt x="2290" y="402"/>
                          <a:pt x="2366" y="394"/>
                          <a:pt x="2442" y="394"/>
                        </a:cubicBezTo>
                        <a:cubicBezTo>
                          <a:pt x="2693" y="394"/>
                          <a:pt x="2940" y="477"/>
                          <a:pt x="3140" y="632"/>
                        </a:cubicBezTo>
                        <a:cubicBezTo>
                          <a:pt x="4581" y="1694"/>
                          <a:pt x="5219" y="3597"/>
                          <a:pt x="5780" y="5279"/>
                        </a:cubicBezTo>
                        <a:lnTo>
                          <a:pt x="5858" y="5507"/>
                        </a:lnTo>
                        <a:cubicBezTo>
                          <a:pt x="6653" y="7866"/>
                          <a:pt x="7233" y="10271"/>
                          <a:pt x="7853" y="12937"/>
                        </a:cubicBezTo>
                        <a:cubicBezTo>
                          <a:pt x="7872" y="13028"/>
                          <a:pt x="7950" y="13093"/>
                          <a:pt x="8042" y="13093"/>
                        </a:cubicBezTo>
                        <a:cubicBezTo>
                          <a:pt x="8055" y="13093"/>
                          <a:pt x="8068" y="13087"/>
                          <a:pt x="8087" y="13087"/>
                        </a:cubicBezTo>
                        <a:cubicBezTo>
                          <a:pt x="8191" y="13061"/>
                          <a:pt x="8257" y="12957"/>
                          <a:pt x="8231" y="12852"/>
                        </a:cubicBezTo>
                        <a:cubicBezTo>
                          <a:pt x="7611" y="10174"/>
                          <a:pt x="7031" y="7762"/>
                          <a:pt x="6230" y="5383"/>
                        </a:cubicBezTo>
                        <a:lnTo>
                          <a:pt x="6151" y="5155"/>
                        </a:lnTo>
                        <a:cubicBezTo>
                          <a:pt x="5571" y="3415"/>
                          <a:pt x="4907" y="1447"/>
                          <a:pt x="3375" y="319"/>
                        </a:cubicBezTo>
                        <a:cubicBezTo>
                          <a:pt x="3106" y="110"/>
                          <a:pt x="2777" y="0"/>
                          <a:pt x="2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9"/>
                  <p:cNvSpPr/>
                  <p:nvPr/>
                </p:nvSpPr>
                <p:spPr>
                  <a:xfrm>
                    <a:off x="2368581" y="2194344"/>
                    <a:ext cx="16461" cy="95158"/>
                  </a:xfrm>
                  <a:custGeom>
                    <a:avLst/>
                    <a:gdLst/>
                    <a:ahLst/>
                    <a:cxnLst/>
                    <a:rect l="l" t="t" r="r" b="b"/>
                    <a:pathLst>
                      <a:path w="652" h="3769" extrusionOk="0">
                        <a:moveTo>
                          <a:pt x="433" y="1"/>
                        </a:moveTo>
                        <a:cubicBezTo>
                          <a:pt x="331" y="1"/>
                          <a:pt x="228" y="73"/>
                          <a:pt x="235" y="210"/>
                        </a:cubicBezTo>
                        <a:cubicBezTo>
                          <a:pt x="248" y="621"/>
                          <a:pt x="222" y="1031"/>
                          <a:pt x="163" y="1442"/>
                        </a:cubicBezTo>
                        <a:cubicBezTo>
                          <a:pt x="85" y="2146"/>
                          <a:pt x="0" y="2876"/>
                          <a:pt x="248" y="3632"/>
                        </a:cubicBezTo>
                        <a:cubicBezTo>
                          <a:pt x="274" y="3710"/>
                          <a:pt x="346" y="3762"/>
                          <a:pt x="430" y="3769"/>
                        </a:cubicBezTo>
                        <a:cubicBezTo>
                          <a:pt x="450" y="3769"/>
                          <a:pt x="476" y="3762"/>
                          <a:pt x="495" y="3755"/>
                        </a:cubicBezTo>
                        <a:cubicBezTo>
                          <a:pt x="593" y="3723"/>
                          <a:pt x="652" y="3612"/>
                          <a:pt x="619" y="3508"/>
                        </a:cubicBezTo>
                        <a:cubicBezTo>
                          <a:pt x="398" y="2837"/>
                          <a:pt x="476" y="2152"/>
                          <a:pt x="554" y="1487"/>
                        </a:cubicBezTo>
                        <a:cubicBezTo>
                          <a:pt x="619" y="1057"/>
                          <a:pt x="639" y="621"/>
                          <a:pt x="626" y="184"/>
                        </a:cubicBezTo>
                        <a:cubicBezTo>
                          <a:pt x="617" y="60"/>
                          <a:pt x="525" y="1"/>
                          <a:pt x="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9"/>
                  <p:cNvSpPr/>
                  <p:nvPr/>
                </p:nvSpPr>
                <p:spPr>
                  <a:xfrm>
                    <a:off x="2394359" y="2265643"/>
                    <a:ext cx="37922" cy="41633"/>
                  </a:xfrm>
                  <a:custGeom>
                    <a:avLst/>
                    <a:gdLst/>
                    <a:ahLst/>
                    <a:cxnLst/>
                    <a:rect l="l" t="t" r="r" b="b"/>
                    <a:pathLst>
                      <a:path w="1502" h="1649" extrusionOk="0">
                        <a:moveTo>
                          <a:pt x="270" y="0"/>
                        </a:moveTo>
                        <a:cubicBezTo>
                          <a:pt x="46" y="0"/>
                          <a:pt x="1" y="354"/>
                          <a:pt x="250" y="391"/>
                        </a:cubicBezTo>
                        <a:cubicBezTo>
                          <a:pt x="778" y="488"/>
                          <a:pt x="1091" y="892"/>
                          <a:pt x="1065" y="1440"/>
                        </a:cubicBezTo>
                        <a:cubicBezTo>
                          <a:pt x="1058" y="1551"/>
                          <a:pt x="1143" y="1642"/>
                          <a:pt x="1254" y="1648"/>
                        </a:cubicBezTo>
                        <a:lnTo>
                          <a:pt x="1260" y="1648"/>
                        </a:lnTo>
                        <a:cubicBezTo>
                          <a:pt x="1365" y="1648"/>
                          <a:pt x="1456" y="1564"/>
                          <a:pt x="1462" y="1459"/>
                        </a:cubicBezTo>
                        <a:cubicBezTo>
                          <a:pt x="1501" y="710"/>
                          <a:pt x="1052" y="136"/>
                          <a:pt x="322" y="6"/>
                        </a:cubicBezTo>
                        <a:cubicBezTo>
                          <a:pt x="304" y="2"/>
                          <a:pt x="287"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9"/>
                  <p:cNvSpPr/>
                  <p:nvPr/>
                </p:nvSpPr>
                <p:spPr>
                  <a:xfrm>
                    <a:off x="2340607" y="2111709"/>
                    <a:ext cx="19516" cy="47137"/>
                  </a:xfrm>
                  <a:custGeom>
                    <a:avLst/>
                    <a:gdLst/>
                    <a:ahLst/>
                    <a:cxnLst/>
                    <a:rect l="l" t="t" r="r" b="b"/>
                    <a:pathLst>
                      <a:path w="773" h="1867" extrusionOk="0">
                        <a:moveTo>
                          <a:pt x="500" y="1"/>
                        </a:moveTo>
                        <a:cubicBezTo>
                          <a:pt x="441" y="1"/>
                          <a:pt x="382" y="28"/>
                          <a:pt x="339" y="94"/>
                        </a:cubicBezTo>
                        <a:cubicBezTo>
                          <a:pt x="0" y="628"/>
                          <a:pt x="7" y="1254"/>
                          <a:pt x="39" y="1684"/>
                        </a:cubicBezTo>
                        <a:cubicBezTo>
                          <a:pt x="46" y="1788"/>
                          <a:pt x="130" y="1867"/>
                          <a:pt x="235" y="1867"/>
                        </a:cubicBezTo>
                        <a:lnTo>
                          <a:pt x="248" y="1867"/>
                        </a:lnTo>
                        <a:cubicBezTo>
                          <a:pt x="352" y="1860"/>
                          <a:pt x="437" y="1762"/>
                          <a:pt x="430" y="1658"/>
                        </a:cubicBezTo>
                        <a:cubicBezTo>
                          <a:pt x="385" y="1058"/>
                          <a:pt x="456" y="641"/>
                          <a:pt x="671" y="309"/>
                        </a:cubicBezTo>
                        <a:cubicBezTo>
                          <a:pt x="772" y="153"/>
                          <a:pt x="638" y="1"/>
                          <a:pt x="5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9"/>
                  <p:cNvSpPr/>
                  <p:nvPr/>
                </p:nvSpPr>
                <p:spPr>
                  <a:xfrm>
                    <a:off x="2201393" y="2148823"/>
                    <a:ext cx="59104" cy="412519"/>
                  </a:xfrm>
                  <a:custGeom>
                    <a:avLst/>
                    <a:gdLst/>
                    <a:ahLst/>
                    <a:cxnLst/>
                    <a:rect l="l" t="t" r="r" b="b"/>
                    <a:pathLst>
                      <a:path w="2341" h="16339" extrusionOk="0">
                        <a:moveTo>
                          <a:pt x="196" y="1"/>
                        </a:moveTo>
                        <a:cubicBezTo>
                          <a:pt x="98" y="1"/>
                          <a:pt x="0" y="67"/>
                          <a:pt x="0" y="201"/>
                        </a:cubicBezTo>
                        <a:lnTo>
                          <a:pt x="0" y="358"/>
                        </a:lnTo>
                        <a:cubicBezTo>
                          <a:pt x="0" y="2456"/>
                          <a:pt x="0" y="4112"/>
                          <a:pt x="756" y="6080"/>
                        </a:cubicBezTo>
                        <a:cubicBezTo>
                          <a:pt x="1271" y="7429"/>
                          <a:pt x="1623" y="8948"/>
                          <a:pt x="1851" y="10851"/>
                        </a:cubicBezTo>
                        <a:cubicBezTo>
                          <a:pt x="1936" y="11587"/>
                          <a:pt x="1695" y="12285"/>
                          <a:pt x="1434" y="13028"/>
                        </a:cubicBezTo>
                        <a:cubicBezTo>
                          <a:pt x="1095" y="14012"/>
                          <a:pt x="743" y="15028"/>
                          <a:pt x="1154" y="16208"/>
                        </a:cubicBezTo>
                        <a:cubicBezTo>
                          <a:pt x="1180" y="16286"/>
                          <a:pt x="1258" y="16338"/>
                          <a:pt x="1343" y="16338"/>
                        </a:cubicBezTo>
                        <a:cubicBezTo>
                          <a:pt x="1362" y="16338"/>
                          <a:pt x="1382" y="16332"/>
                          <a:pt x="1408" y="16325"/>
                        </a:cubicBezTo>
                        <a:cubicBezTo>
                          <a:pt x="1506" y="16293"/>
                          <a:pt x="1564" y="16176"/>
                          <a:pt x="1525" y="16078"/>
                        </a:cubicBezTo>
                        <a:cubicBezTo>
                          <a:pt x="1160" y="15028"/>
                          <a:pt x="1473" y="14116"/>
                          <a:pt x="1812" y="13151"/>
                        </a:cubicBezTo>
                        <a:cubicBezTo>
                          <a:pt x="2066" y="12402"/>
                          <a:pt x="2340" y="11626"/>
                          <a:pt x="2242" y="10799"/>
                        </a:cubicBezTo>
                        <a:cubicBezTo>
                          <a:pt x="2008" y="8863"/>
                          <a:pt x="1656" y="7318"/>
                          <a:pt x="1121" y="5930"/>
                        </a:cubicBezTo>
                        <a:cubicBezTo>
                          <a:pt x="391" y="4040"/>
                          <a:pt x="391" y="2411"/>
                          <a:pt x="391" y="358"/>
                        </a:cubicBezTo>
                        <a:lnTo>
                          <a:pt x="391" y="201"/>
                        </a:lnTo>
                        <a:cubicBezTo>
                          <a:pt x="391" y="67"/>
                          <a:pt x="294" y="1"/>
                          <a:pt x="1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9"/>
                  <p:cNvSpPr/>
                  <p:nvPr/>
                </p:nvSpPr>
                <p:spPr>
                  <a:xfrm>
                    <a:off x="2239239" y="2442679"/>
                    <a:ext cx="41482" cy="305596"/>
                  </a:xfrm>
                  <a:custGeom>
                    <a:avLst/>
                    <a:gdLst/>
                    <a:ahLst/>
                    <a:cxnLst/>
                    <a:rect l="l" t="t" r="r" b="b"/>
                    <a:pathLst>
                      <a:path w="1643" h="12104" extrusionOk="0">
                        <a:moveTo>
                          <a:pt x="555" y="1"/>
                        </a:moveTo>
                        <a:cubicBezTo>
                          <a:pt x="427" y="1"/>
                          <a:pt x="297" y="122"/>
                          <a:pt x="372" y="281"/>
                        </a:cubicBezTo>
                        <a:cubicBezTo>
                          <a:pt x="1232" y="2373"/>
                          <a:pt x="906" y="4458"/>
                          <a:pt x="580" y="6472"/>
                        </a:cubicBezTo>
                        <a:cubicBezTo>
                          <a:pt x="300" y="8258"/>
                          <a:pt x="0" y="10103"/>
                          <a:pt x="522" y="11960"/>
                        </a:cubicBezTo>
                        <a:cubicBezTo>
                          <a:pt x="548" y="12045"/>
                          <a:pt x="626" y="12103"/>
                          <a:pt x="717" y="12103"/>
                        </a:cubicBezTo>
                        <a:cubicBezTo>
                          <a:pt x="730" y="12103"/>
                          <a:pt x="750" y="12103"/>
                          <a:pt x="769" y="12097"/>
                        </a:cubicBezTo>
                        <a:cubicBezTo>
                          <a:pt x="874" y="12071"/>
                          <a:pt x="932" y="11960"/>
                          <a:pt x="906" y="11856"/>
                        </a:cubicBezTo>
                        <a:cubicBezTo>
                          <a:pt x="404" y="10083"/>
                          <a:pt x="678" y="8362"/>
                          <a:pt x="971" y="6537"/>
                        </a:cubicBezTo>
                        <a:cubicBezTo>
                          <a:pt x="1304" y="4471"/>
                          <a:pt x="1643" y="2334"/>
                          <a:pt x="730" y="131"/>
                        </a:cubicBezTo>
                        <a:cubicBezTo>
                          <a:pt x="697" y="39"/>
                          <a:pt x="627" y="1"/>
                          <a:pt x="5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9"/>
                  <p:cNvSpPr/>
                  <p:nvPr/>
                </p:nvSpPr>
                <p:spPr>
                  <a:xfrm>
                    <a:off x="2213991" y="2290184"/>
                    <a:ext cx="72814" cy="157115"/>
                  </a:xfrm>
                  <a:custGeom>
                    <a:avLst/>
                    <a:gdLst/>
                    <a:ahLst/>
                    <a:cxnLst/>
                    <a:rect l="l" t="t" r="r" b="b"/>
                    <a:pathLst>
                      <a:path w="2884" h="6223" extrusionOk="0">
                        <a:moveTo>
                          <a:pt x="292" y="0"/>
                        </a:moveTo>
                        <a:cubicBezTo>
                          <a:pt x="124" y="0"/>
                          <a:pt x="1" y="242"/>
                          <a:pt x="186" y="364"/>
                        </a:cubicBezTo>
                        <a:cubicBezTo>
                          <a:pt x="1913" y="1602"/>
                          <a:pt x="2486" y="4098"/>
                          <a:pt x="2441" y="6021"/>
                        </a:cubicBezTo>
                        <a:cubicBezTo>
                          <a:pt x="2441" y="6132"/>
                          <a:pt x="2525" y="6223"/>
                          <a:pt x="2636" y="6223"/>
                        </a:cubicBezTo>
                        <a:cubicBezTo>
                          <a:pt x="2747" y="6223"/>
                          <a:pt x="2832" y="6138"/>
                          <a:pt x="2832" y="6034"/>
                        </a:cubicBezTo>
                        <a:cubicBezTo>
                          <a:pt x="2884" y="4007"/>
                          <a:pt x="2271" y="1374"/>
                          <a:pt x="414" y="44"/>
                        </a:cubicBezTo>
                        <a:cubicBezTo>
                          <a:pt x="373" y="13"/>
                          <a:pt x="332"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9"/>
                  <p:cNvSpPr/>
                  <p:nvPr/>
                </p:nvSpPr>
                <p:spPr>
                  <a:xfrm>
                    <a:off x="2212729" y="1986709"/>
                    <a:ext cx="44309" cy="95284"/>
                  </a:xfrm>
                  <a:custGeom>
                    <a:avLst/>
                    <a:gdLst/>
                    <a:ahLst/>
                    <a:cxnLst/>
                    <a:rect l="l" t="t" r="r" b="b"/>
                    <a:pathLst>
                      <a:path w="1755" h="3774" extrusionOk="0">
                        <a:moveTo>
                          <a:pt x="1539" y="0"/>
                        </a:moveTo>
                        <a:cubicBezTo>
                          <a:pt x="1428" y="7"/>
                          <a:pt x="1344" y="98"/>
                          <a:pt x="1350" y="202"/>
                        </a:cubicBezTo>
                        <a:cubicBezTo>
                          <a:pt x="1363" y="808"/>
                          <a:pt x="1070" y="1219"/>
                          <a:pt x="757" y="1656"/>
                        </a:cubicBezTo>
                        <a:cubicBezTo>
                          <a:pt x="405" y="2151"/>
                          <a:pt x="1" y="2712"/>
                          <a:pt x="99" y="3591"/>
                        </a:cubicBezTo>
                        <a:cubicBezTo>
                          <a:pt x="105" y="3696"/>
                          <a:pt x="190" y="3767"/>
                          <a:pt x="294" y="3774"/>
                        </a:cubicBezTo>
                        <a:lnTo>
                          <a:pt x="307" y="3767"/>
                        </a:lnTo>
                        <a:cubicBezTo>
                          <a:pt x="418" y="3754"/>
                          <a:pt x="496" y="3663"/>
                          <a:pt x="483" y="3552"/>
                        </a:cubicBezTo>
                        <a:cubicBezTo>
                          <a:pt x="405" y="2822"/>
                          <a:pt x="731" y="2366"/>
                          <a:pt x="1076" y="1884"/>
                        </a:cubicBezTo>
                        <a:cubicBezTo>
                          <a:pt x="1409" y="1415"/>
                          <a:pt x="1754" y="926"/>
                          <a:pt x="1735" y="196"/>
                        </a:cubicBezTo>
                        <a:cubicBezTo>
                          <a:pt x="1735" y="85"/>
                          <a:pt x="1650" y="0"/>
                          <a:pt x="15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9"/>
                  <p:cNvSpPr/>
                  <p:nvPr/>
                </p:nvSpPr>
                <p:spPr>
                  <a:xfrm>
                    <a:off x="2279054" y="1992188"/>
                    <a:ext cx="34968" cy="41608"/>
                  </a:xfrm>
                  <a:custGeom>
                    <a:avLst/>
                    <a:gdLst/>
                    <a:ahLst/>
                    <a:cxnLst/>
                    <a:rect l="l" t="t" r="r" b="b"/>
                    <a:pathLst>
                      <a:path w="1385" h="1648" extrusionOk="0">
                        <a:moveTo>
                          <a:pt x="1107" y="0"/>
                        </a:moveTo>
                        <a:cubicBezTo>
                          <a:pt x="1081" y="0"/>
                          <a:pt x="1053" y="6"/>
                          <a:pt x="1024" y="18"/>
                        </a:cubicBezTo>
                        <a:cubicBezTo>
                          <a:pt x="379" y="259"/>
                          <a:pt x="1" y="807"/>
                          <a:pt x="27" y="1458"/>
                        </a:cubicBezTo>
                        <a:cubicBezTo>
                          <a:pt x="33" y="1563"/>
                          <a:pt x="118" y="1647"/>
                          <a:pt x="222" y="1647"/>
                        </a:cubicBezTo>
                        <a:lnTo>
                          <a:pt x="235" y="1647"/>
                        </a:lnTo>
                        <a:cubicBezTo>
                          <a:pt x="339" y="1647"/>
                          <a:pt x="424" y="1550"/>
                          <a:pt x="418" y="1445"/>
                        </a:cubicBezTo>
                        <a:cubicBezTo>
                          <a:pt x="398" y="963"/>
                          <a:pt x="672" y="565"/>
                          <a:pt x="1161" y="383"/>
                        </a:cubicBezTo>
                        <a:cubicBezTo>
                          <a:pt x="1385" y="308"/>
                          <a:pt x="1300" y="0"/>
                          <a:pt x="11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9"/>
                  <p:cNvSpPr/>
                  <p:nvPr/>
                </p:nvSpPr>
                <p:spPr>
                  <a:xfrm>
                    <a:off x="2199777" y="2195405"/>
                    <a:ext cx="63346" cy="88492"/>
                  </a:xfrm>
                  <a:custGeom>
                    <a:avLst/>
                    <a:gdLst/>
                    <a:ahLst/>
                    <a:cxnLst/>
                    <a:rect l="l" t="t" r="r" b="b"/>
                    <a:pathLst>
                      <a:path w="2509" h="3505" extrusionOk="0">
                        <a:moveTo>
                          <a:pt x="265" y="0"/>
                        </a:moveTo>
                        <a:cubicBezTo>
                          <a:pt x="132" y="0"/>
                          <a:pt x="1" y="134"/>
                          <a:pt x="84" y="292"/>
                        </a:cubicBezTo>
                        <a:cubicBezTo>
                          <a:pt x="240" y="585"/>
                          <a:pt x="527" y="924"/>
                          <a:pt x="833" y="1282"/>
                        </a:cubicBezTo>
                        <a:cubicBezTo>
                          <a:pt x="1381" y="1921"/>
                          <a:pt x="2059" y="2716"/>
                          <a:pt x="1870" y="3238"/>
                        </a:cubicBezTo>
                        <a:cubicBezTo>
                          <a:pt x="1831" y="3335"/>
                          <a:pt x="1883" y="3453"/>
                          <a:pt x="1987" y="3492"/>
                        </a:cubicBezTo>
                        <a:cubicBezTo>
                          <a:pt x="2013" y="3498"/>
                          <a:pt x="2033" y="3505"/>
                          <a:pt x="2059" y="3505"/>
                        </a:cubicBezTo>
                        <a:cubicBezTo>
                          <a:pt x="2137" y="3498"/>
                          <a:pt x="2215" y="3446"/>
                          <a:pt x="2241" y="3368"/>
                        </a:cubicBezTo>
                        <a:cubicBezTo>
                          <a:pt x="2508" y="2638"/>
                          <a:pt x="1778" y="1778"/>
                          <a:pt x="1133" y="1022"/>
                        </a:cubicBezTo>
                        <a:cubicBezTo>
                          <a:pt x="840" y="683"/>
                          <a:pt x="566" y="363"/>
                          <a:pt x="436" y="109"/>
                        </a:cubicBezTo>
                        <a:cubicBezTo>
                          <a:pt x="395" y="32"/>
                          <a:pt x="33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9"/>
                  <p:cNvSpPr/>
                  <p:nvPr/>
                </p:nvSpPr>
                <p:spPr>
                  <a:xfrm>
                    <a:off x="2221792" y="2239411"/>
                    <a:ext cx="22294" cy="28050"/>
                  </a:xfrm>
                  <a:custGeom>
                    <a:avLst/>
                    <a:gdLst/>
                    <a:ahLst/>
                    <a:cxnLst/>
                    <a:rect l="l" t="t" r="r" b="b"/>
                    <a:pathLst>
                      <a:path w="883" h="1111" extrusionOk="0">
                        <a:moveTo>
                          <a:pt x="594" y="0"/>
                        </a:moveTo>
                        <a:cubicBezTo>
                          <a:pt x="553" y="0"/>
                          <a:pt x="511" y="14"/>
                          <a:pt x="470" y="48"/>
                        </a:cubicBezTo>
                        <a:cubicBezTo>
                          <a:pt x="202" y="250"/>
                          <a:pt x="40" y="556"/>
                          <a:pt x="7" y="895"/>
                        </a:cubicBezTo>
                        <a:cubicBezTo>
                          <a:pt x="0" y="999"/>
                          <a:pt x="79" y="1097"/>
                          <a:pt x="189" y="1110"/>
                        </a:cubicBezTo>
                        <a:lnTo>
                          <a:pt x="209" y="1110"/>
                        </a:lnTo>
                        <a:cubicBezTo>
                          <a:pt x="307" y="1110"/>
                          <a:pt x="391" y="1032"/>
                          <a:pt x="405" y="934"/>
                        </a:cubicBezTo>
                        <a:cubicBezTo>
                          <a:pt x="424" y="706"/>
                          <a:pt x="528" y="504"/>
                          <a:pt x="704" y="361"/>
                        </a:cubicBezTo>
                        <a:cubicBezTo>
                          <a:pt x="882" y="235"/>
                          <a:pt x="758" y="0"/>
                          <a:pt x="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9"/>
                  <p:cNvSpPr/>
                  <p:nvPr/>
                </p:nvSpPr>
                <p:spPr>
                  <a:xfrm>
                    <a:off x="2210280" y="2374106"/>
                    <a:ext cx="38906" cy="52641"/>
                  </a:xfrm>
                  <a:custGeom>
                    <a:avLst/>
                    <a:gdLst/>
                    <a:ahLst/>
                    <a:cxnLst/>
                    <a:rect l="l" t="t" r="r" b="b"/>
                    <a:pathLst>
                      <a:path w="1541" h="2085" extrusionOk="0">
                        <a:moveTo>
                          <a:pt x="1260" y="0"/>
                        </a:moveTo>
                        <a:cubicBezTo>
                          <a:pt x="1213" y="0"/>
                          <a:pt x="1165" y="19"/>
                          <a:pt x="1121" y="64"/>
                        </a:cubicBezTo>
                        <a:cubicBezTo>
                          <a:pt x="1050" y="135"/>
                          <a:pt x="978" y="207"/>
                          <a:pt x="906" y="272"/>
                        </a:cubicBezTo>
                        <a:cubicBezTo>
                          <a:pt x="463" y="715"/>
                          <a:pt x="0" y="1165"/>
                          <a:pt x="33" y="1895"/>
                        </a:cubicBezTo>
                        <a:cubicBezTo>
                          <a:pt x="33" y="1999"/>
                          <a:pt x="118" y="2084"/>
                          <a:pt x="228" y="2084"/>
                        </a:cubicBezTo>
                        <a:lnTo>
                          <a:pt x="235" y="2084"/>
                        </a:lnTo>
                        <a:cubicBezTo>
                          <a:pt x="346" y="2078"/>
                          <a:pt x="430" y="1986"/>
                          <a:pt x="424" y="1882"/>
                        </a:cubicBezTo>
                        <a:cubicBezTo>
                          <a:pt x="404" y="1328"/>
                          <a:pt x="782" y="950"/>
                          <a:pt x="1186" y="559"/>
                        </a:cubicBezTo>
                        <a:cubicBezTo>
                          <a:pt x="1258" y="481"/>
                          <a:pt x="1330" y="409"/>
                          <a:pt x="1401" y="337"/>
                        </a:cubicBezTo>
                        <a:cubicBezTo>
                          <a:pt x="1541" y="193"/>
                          <a:pt x="1411" y="0"/>
                          <a:pt x="126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9"/>
                  <p:cNvSpPr/>
                  <p:nvPr/>
                </p:nvSpPr>
                <p:spPr>
                  <a:xfrm>
                    <a:off x="2218662" y="2617189"/>
                    <a:ext cx="41557" cy="54080"/>
                  </a:xfrm>
                  <a:custGeom>
                    <a:avLst/>
                    <a:gdLst/>
                    <a:ahLst/>
                    <a:cxnLst/>
                    <a:rect l="l" t="t" r="r" b="b"/>
                    <a:pathLst>
                      <a:path w="1646" h="2142" extrusionOk="0">
                        <a:moveTo>
                          <a:pt x="1360" y="1"/>
                        </a:moveTo>
                        <a:cubicBezTo>
                          <a:pt x="1315" y="1"/>
                          <a:pt x="1269" y="17"/>
                          <a:pt x="1226" y="56"/>
                        </a:cubicBezTo>
                        <a:cubicBezTo>
                          <a:pt x="1167" y="114"/>
                          <a:pt x="1102" y="166"/>
                          <a:pt x="1043" y="225"/>
                        </a:cubicBezTo>
                        <a:cubicBezTo>
                          <a:pt x="555" y="655"/>
                          <a:pt x="1" y="1151"/>
                          <a:pt x="307" y="2011"/>
                        </a:cubicBezTo>
                        <a:cubicBezTo>
                          <a:pt x="333" y="2089"/>
                          <a:pt x="411" y="2141"/>
                          <a:pt x="496" y="2141"/>
                        </a:cubicBezTo>
                        <a:cubicBezTo>
                          <a:pt x="515" y="2141"/>
                          <a:pt x="535" y="2135"/>
                          <a:pt x="555" y="2128"/>
                        </a:cubicBezTo>
                        <a:cubicBezTo>
                          <a:pt x="659" y="2089"/>
                          <a:pt x="711" y="1978"/>
                          <a:pt x="678" y="1874"/>
                        </a:cubicBezTo>
                        <a:cubicBezTo>
                          <a:pt x="470" y="1294"/>
                          <a:pt x="783" y="981"/>
                          <a:pt x="1304" y="518"/>
                        </a:cubicBezTo>
                        <a:cubicBezTo>
                          <a:pt x="1369" y="460"/>
                          <a:pt x="1434" y="401"/>
                          <a:pt x="1493" y="342"/>
                        </a:cubicBezTo>
                        <a:cubicBezTo>
                          <a:pt x="1646" y="205"/>
                          <a:pt x="1517" y="1"/>
                          <a:pt x="13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9"/>
                  <p:cNvSpPr/>
                  <p:nvPr/>
                </p:nvSpPr>
                <p:spPr>
                  <a:xfrm>
                    <a:off x="2211719" y="2047278"/>
                    <a:ext cx="225334" cy="286004"/>
                  </a:xfrm>
                  <a:custGeom>
                    <a:avLst/>
                    <a:gdLst/>
                    <a:ahLst/>
                    <a:cxnLst/>
                    <a:rect l="l" t="t" r="r" b="b"/>
                    <a:pathLst>
                      <a:path w="8925" h="11328" extrusionOk="0">
                        <a:moveTo>
                          <a:pt x="3486" y="0"/>
                        </a:moveTo>
                        <a:cubicBezTo>
                          <a:pt x="3316" y="0"/>
                          <a:pt x="3141" y="17"/>
                          <a:pt x="2961" y="52"/>
                        </a:cubicBezTo>
                        <a:cubicBezTo>
                          <a:pt x="2459" y="150"/>
                          <a:pt x="2094" y="430"/>
                          <a:pt x="1775" y="678"/>
                        </a:cubicBezTo>
                        <a:cubicBezTo>
                          <a:pt x="1425" y="948"/>
                          <a:pt x="1119" y="1188"/>
                          <a:pt x="666" y="1188"/>
                        </a:cubicBezTo>
                        <a:cubicBezTo>
                          <a:pt x="562" y="1188"/>
                          <a:pt x="450" y="1175"/>
                          <a:pt x="328" y="1147"/>
                        </a:cubicBezTo>
                        <a:cubicBezTo>
                          <a:pt x="309" y="1143"/>
                          <a:pt x="292" y="1141"/>
                          <a:pt x="275" y="1141"/>
                        </a:cubicBezTo>
                        <a:cubicBezTo>
                          <a:pt x="57" y="1141"/>
                          <a:pt x="0" y="1477"/>
                          <a:pt x="236" y="1531"/>
                        </a:cubicBezTo>
                        <a:cubicBezTo>
                          <a:pt x="392" y="1567"/>
                          <a:pt x="535" y="1582"/>
                          <a:pt x="668" y="1582"/>
                        </a:cubicBezTo>
                        <a:cubicBezTo>
                          <a:pt x="1250" y="1582"/>
                          <a:pt x="1639" y="1282"/>
                          <a:pt x="2016" y="990"/>
                        </a:cubicBezTo>
                        <a:cubicBezTo>
                          <a:pt x="2329" y="743"/>
                          <a:pt x="2622" y="515"/>
                          <a:pt x="3033" y="443"/>
                        </a:cubicBezTo>
                        <a:cubicBezTo>
                          <a:pt x="3190" y="412"/>
                          <a:pt x="3342" y="397"/>
                          <a:pt x="3488" y="397"/>
                        </a:cubicBezTo>
                        <a:cubicBezTo>
                          <a:pt x="3938" y="397"/>
                          <a:pt x="4339" y="539"/>
                          <a:pt x="4688" y="814"/>
                        </a:cubicBezTo>
                        <a:cubicBezTo>
                          <a:pt x="5724" y="1642"/>
                          <a:pt x="6154" y="3610"/>
                          <a:pt x="6207" y="5044"/>
                        </a:cubicBezTo>
                        <a:cubicBezTo>
                          <a:pt x="6285" y="7410"/>
                          <a:pt x="6715" y="9372"/>
                          <a:pt x="8514" y="11269"/>
                        </a:cubicBezTo>
                        <a:cubicBezTo>
                          <a:pt x="8553" y="11308"/>
                          <a:pt x="8605" y="11327"/>
                          <a:pt x="8657" y="11327"/>
                        </a:cubicBezTo>
                        <a:lnTo>
                          <a:pt x="8664" y="11327"/>
                        </a:lnTo>
                        <a:cubicBezTo>
                          <a:pt x="8833" y="11327"/>
                          <a:pt x="8924" y="11119"/>
                          <a:pt x="8807" y="10995"/>
                        </a:cubicBezTo>
                        <a:cubicBezTo>
                          <a:pt x="7086" y="9183"/>
                          <a:pt x="6676" y="7299"/>
                          <a:pt x="6598" y="5031"/>
                        </a:cubicBezTo>
                        <a:cubicBezTo>
                          <a:pt x="6539" y="3441"/>
                          <a:pt x="6070" y="1414"/>
                          <a:pt x="4929" y="508"/>
                        </a:cubicBezTo>
                        <a:cubicBezTo>
                          <a:pt x="4508" y="171"/>
                          <a:pt x="4024" y="0"/>
                          <a:pt x="34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9"/>
                  <p:cNvSpPr/>
                  <p:nvPr/>
                </p:nvSpPr>
                <p:spPr>
                  <a:xfrm>
                    <a:off x="2206972" y="2154100"/>
                    <a:ext cx="77863" cy="447234"/>
                  </a:xfrm>
                  <a:custGeom>
                    <a:avLst/>
                    <a:gdLst/>
                    <a:ahLst/>
                    <a:cxnLst/>
                    <a:rect l="l" t="t" r="r" b="b"/>
                    <a:pathLst>
                      <a:path w="3084" h="17714" extrusionOk="0">
                        <a:moveTo>
                          <a:pt x="414" y="0"/>
                        </a:moveTo>
                        <a:cubicBezTo>
                          <a:pt x="301" y="0"/>
                          <a:pt x="186" y="88"/>
                          <a:pt x="222" y="240"/>
                        </a:cubicBezTo>
                        <a:cubicBezTo>
                          <a:pt x="385" y="1283"/>
                          <a:pt x="320" y="2423"/>
                          <a:pt x="235" y="3622"/>
                        </a:cubicBezTo>
                        <a:cubicBezTo>
                          <a:pt x="118" y="5460"/>
                          <a:pt x="1" y="7363"/>
                          <a:pt x="796" y="8921"/>
                        </a:cubicBezTo>
                        <a:lnTo>
                          <a:pt x="816" y="8973"/>
                        </a:lnTo>
                        <a:cubicBezTo>
                          <a:pt x="1774" y="10850"/>
                          <a:pt x="2673" y="12623"/>
                          <a:pt x="2269" y="14741"/>
                        </a:cubicBezTo>
                        <a:cubicBezTo>
                          <a:pt x="2191" y="15126"/>
                          <a:pt x="1943" y="15510"/>
                          <a:pt x="1702" y="15882"/>
                        </a:cubicBezTo>
                        <a:cubicBezTo>
                          <a:pt x="1363" y="16397"/>
                          <a:pt x="1018" y="16931"/>
                          <a:pt x="1089" y="17537"/>
                        </a:cubicBezTo>
                        <a:cubicBezTo>
                          <a:pt x="1096" y="17635"/>
                          <a:pt x="1181" y="17707"/>
                          <a:pt x="1285" y="17707"/>
                        </a:cubicBezTo>
                        <a:lnTo>
                          <a:pt x="1311" y="17713"/>
                        </a:lnTo>
                        <a:cubicBezTo>
                          <a:pt x="1415" y="17700"/>
                          <a:pt x="1493" y="17602"/>
                          <a:pt x="1480" y="17492"/>
                        </a:cubicBezTo>
                        <a:cubicBezTo>
                          <a:pt x="1428" y="17029"/>
                          <a:pt x="1721" y="16579"/>
                          <a:pt x="2034" y="16097"/>
                        </a:cubicBezTo>
                        <a:cubicBezTo>
                          <a:pt x="2295" y="15693"/>
                          <a:pt x="2569" y="15276"/>
                          <a:pt x="2660" y="14813"/>
                        </a:cubicBezTo>
                        <a:cubicBezTo>
                          <a:pt x="3084" y="12564"/>
                          <a:pt x="2113" y="10648"/>
                          <a:pt x="1168" y="8791"/>
                        </a:cubicBezTo>
                        <a:lnTo>
                          <a:pt x="1141" y="8745"/>
                        </a:lnTo>
                        <a:cubicBezTo>
                          <a:pt x="398" y="7279"/>
                          <a:pt x="516" y="5434"/>
                          <a:pt x="633" y="3648"/>
                        </a:cubicBezTo>
                        <a:cubicBezTo>
                          <a:pt x="705" y="2475"/>
                          <a:pt x="783" y="1263"/>
                          <a:pt x="607" y="181"/>
                        </a:cubicBezTo>
                        <a:cubicBezTo>
                          <a:pt x="595" y="56"/>
                          <a:pt x="505" y="0"/>
                          <a:pt x="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9"/>
                  <p:cNvSpPr/>
                  <p:nvPr/>
                </p:nvSpPr>
                <p:spPr>
                  <a:xfrm>
                    <a:off x="2192834" y="2298566"/>
                    <a:ext cx="26308" cy="34715"/>
                  </a:xfrm>
                  <a:custGeom>
                    <a:avLst/>
                    <a:gdLst/>
                    <a:ahLst/>
                    <a:cxnLst/>
                    <a:rect l="l" t="t" r="r" b="b"/>
                    <a:pathLst>
                      <a:path w="1042" h="1375" extrusionOk="0">
                        <a:moveTo>
                          <a:pt x="754" y="0"/>
                        </a:moveTo>
                        <a:cubicBezTo>
                          <a:pt x="711" y="0"/>
                          <a:pt x="667" y="15"/>
                          <a:pt x="626" y="51"/>
                        </a:cubicBezTo>
                        <a:cubicBezTo>
                          <a:pt x="294" y="331"/>
                          <a:pt x="72" y="722"/>
                          <a:pt x="13" y="1153"/>
                        </a:cubicBezTo>
                        <a:cubicBezTo>
                          <a:pt x="0" y="1263"/>
                          <a:pt x="72" y="1361"/>
                          <a:pt x="183" y="1374"/>
                        </a:cubicBezTo>
                        <a:lnTo>
                          <a:pt x="209" y="1374"/>
                        </a:lnTo>
                        <a:cubicBezTo>
                          <a:pt x="307" y="1374"/>
                          <a:pt x="391" y="1302"/>
                          <a:pt x="404" y="1211"/>
                        </a:cubicBezTo>
                        <a:cubicBezTo>
                          <a:pt x="450" y="872"/>
                          <a:pt x="626" y="566"/>
                          <a:pt x="887" y="351"/>
                        </a:cubicBezTo>
                        <a:cubicBezTo>
                          <a:pt x="1041" y="212"/>
                          <a:pt x="911" y="0"/>
                          <a:pt x="7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9"/>
                  <p:cNvSpPr/>
                  <p:nvPr/>
                </p:nvSpPr>
                <p:spPr>
                  <a:xfrm>
                    <a:off x="2265748" y="2512841"/>
                    <a:ext cx="26005" cy="78772"/>
                  </a:xfrm>
                  <a:custGeom>
                    <a:avLst/>
                    <a:gdLst/>
                    <a:ahLst/>
                    <a:cxnLst/>
                    <a:rect l="l" t="t" r="r" b="b"/>
                    <a:pathLst>
                      <a:path w="1030" h="3120" extrusionOk="0">
                        <a:moveTo>
                          <a:pt x="268" y="1"/>
                        </a:moveTo>
                        <a:cubicBezTo>
                          <a:pt x="134" y="1"/>
                          <a:pt x="1" y="137"/>
                          <a:pt x="84" y="291"/>
                        </a:cubicBezTo>
                        <a:cubicBezTo>
                          <a:pt x="456" y="988"/>
                          <a:pt x="638" y="1894"/>
                          <a:pt x="606" y="2918"/>
                        </a:cubicBezTo>
                        <a:cubicBezTo>
                          <a:pt x="606" y="3022"/>
                          <a:pt x="690" y="3113"/>
                          <a:pt x="801" y="3120"/>
                        </a:cubicBezTo>
                        <a:lnTo>
                          <a:pt x="808" y="3120"/>
                        </a:lnTo>
                        <a:cubicBezTo>
                          <a:pt x="912" y="3120"/>
                          <a:pt x="1003" y="3035"/>
                          <a:pt x="1003" y="2931"/>
                        </a:cubicBezTo>
                        <a:cubicBezTo>
                          <a:pt x="1029" y="1823"/>
                          <a:pt x="840" y="878"/>
                          <a:pt x="436" y="109"/>
                        </a:cubicBezTo>
                        <a:cubicBezTo>
                          <a:pt x="396" y="32"/>
                          <a:pt x="332" y="1"/>
                          <a:pt x="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9"/>
                  <p:cNvSpPr/>
                  <p:nvPr/>
                </p:nvSpPr>
                <p:spPr>
                  <a:xfrm>
                    <a:off x="2219167" y="2412533"/>
                    <a:ext cx="34438" cy="45799"/>
                  </a:xfrm>
                  <a:custGeom>
                    <a:avLst/>
                    <a:gdLst/>
                    <a:ahLst/>
                    <a:cxnLst/>
                    <a:rect l="l" t="t" r="r" b="b"/>
                    <a:pathLst>
                      <a:path w="1364" h="1814" extrusionOk="0">
                        <a:moveTo>
                          <a:pt x="1080" y="0"/>
                        </a:moveTo>
                        <a:cubicBezTo>
                          <a:pt x="1052" y="0"/>
                          <a:pt x="1022" y="7"/>
                          <a:pt x="991" y="21"/>
                        </a:cubicBezTo>
                        <a:cubicBezTo>
                          <a:pt x="424" y="275"/>
                          <a:pt x="20" y="927"/>
                          <a:pt x="7" y="1611"/>
                        </a:cubicBezTo>
                        <a:cubicBezTo>
                          <a:pt x="0" y="1722"/>
                          <a:pt x="85" y="1814"/>
                          <a:pt x="196" y="1814"/>
                        </a:cubicBezTo>
                        <a:lnTo>
                          <a:pt x="202" y="1814"/>
                        </a:lnTo>
                        <a:cubicBezTo>
                          <a:pt x="306" y="1814"/>
                          <a:pt x="398" y="1729"/>
                          <a:pt x="398" y="1625"/>
                        </a:cubicBezTo>
                        <a:cubicBezTo>
                          <a:pt x="411" y="1097"/>
                          <a:pt x="730" y="575"/>
                          <a:pt x="1154" y="380"/>
                        </a:cubicBezTo>
                        <a:cubicBezTo>
                          <a:pt x="1364" y="289"/>
                          <a:pt x="1267" y="0"/>
                          <a:pt x="108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9"/>
                  <p:cNvSpPr/>
                  <p:nvPr/>
                </p:nvSpPr>
                <p:spPr>
                  <a:xfrm>
                    <a:off x="1974316" y="2023419"/>
                    <a:ext cx="208469" cy="330591"/>
                  </a:xfrm>
                  <a:custGeom>
                    <a:avLst/>
                    <a:gdLst/>
                    <a:ahLst/>
                    <a:cxnLst/>
                    <a:rect l="l" t="t" r="r" b="b"/>
                    <a:pathLst>
                      <a:path w="8257" h="13094" extrusionOk="0">
                        <a:moveTo>
                          <a:pt x="5811" y="0"/>
                        </a:moveTo>
                        <a:cubicBezTo>
                          <a:pt x="5479" y="0"/>
                          <a:pt x="5150" y="110"/>
                          <a:pt x="4882" y="319"/>
                        </a:cubicBezTo>
                        <a:cubicBezTo>
                          <a:pt x="3344" y="1447"/>
                          <a:pt x="2685" y="3415"/>
                          <a:pt x="2099" y="5155"/>
                        </a:cubicBezTo>
                        <a:lnTo>
                          <a:pt x="2027" y="5383"/>
                        </a:lnTo>
                        <a:cubicBezTo>
                          <a:pt x="1225" y="7756"/>
                          <a:pt x="645" y="10167"/>
                          <a:pt x="20" y="12852"/>
                        </a:cubicBezTo>
                        <a:cubicBezTo>
                          <a:pt x="0" y="12957"/>
                          <a:pt x="65" y="13061"/>
                          <a:pt x="169" y="13087"/>
                        </a:cubicBezTo>
                        <a:cubicBezTo>
                          <a:pt x="182" y="13087"/>
                          <a:pt x="196" y="13087"/>
                          <a:pt x="215" y="13093"/>
                        </a:cubicBezTo>
                        <a:cubicBezTo>
                          <a:pt x="306" y="13093"/>
                          <a:pt x="385" y="13028"/>
                          <a:pt x="404" y="12937"/>
                        </a:cubicBezTo>
                        <a:cubicBezTo>
                          <a:pt x="1023" y="10265"/>
                          <a:pt x="1603" y="7866"/>
                          <a:pt x="2398" y="5507"/>
                        </a:cubicBezTo>
                        <a:lnTo>
                          <a:pt x="2477" y="5279"/>
                        </a:lnTo>
                        <a:cubicBezTo>
                          <a:pt x="3037" y="3597"/>
                          <a:pt x="3676" y="1694"/>
                          <a:pt x="5116" y="632"/>
                        </a:cubicBezTo>
                        <a:cubicBezTo>
                          <a:pt x="5317" y="477"/>
                          <a:pt x="5564" y="394"/>
                          <a:pt x="5815" y="394"/>
                        </a:cubicBezTo>
                        <a:cubicBezTo>
                          <a:pt x="5891" y="394"/>
                          <a:pt x="5967" y="402"/>
                          <a:pt x="6042" y="417"/>
                        </a:cubicBezTo>
                        <a:cubicBezTo>
                          <a:pt x="6772" y="560"/>
                          <a:pt x="7463" y="1336"/>
                          <a:pt x="7828" y="1948"/>
                        </a:cubicBezTo>
                        <a:cubicBezTo>
                          <a:pt x="7868" y="2016"/>
                          <a:pt x="7927" y="2044"/>
                          <a:pt x="7987" y="2044"/>
                        </a:cubicBezTo>
                        <a:cubicBezTo>
                          <a:pt x="8122" y="2044"/>
                          <a:pt x="8257" y="1900"/>
                          <a:pt x="8167" y="1746"/>
                        </a:cubicBezTo>
                        <a:cubicBezTo>
                          <a:pt x="7736" y="1029"/>
                          <a:pt x="6980" y="208"/>
                          <a:pt x="6120" y="32"/>
                        </a:cubicBezTo>
                        <a:cubicBezTo>
                          <a:pt x="6018" y="11"/>
                          <a:pt x="5915" y="0"/>
                          <a:pt x="5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9"/>
                  <p:cNvSpPr/>
                  <p:nvPr/>
                </p:nvSpPr>
                <p:spPr>
                  <a:xfrm>
                    <a:off x="2013955" y="2194344"/>
                    <a:ext cx="16487" cy="95158"/>
                  </a:xfrm>
                  <a:custGeom>
                    <a:avLst/>
                    <a:gdLst/>
                    <a:ahLst/>
                    <a:cxnLst/>
                    <a:rect l="l" t="t" r="r" b="b"/>
                    <a:pathLst>
                      <a:path w="653" h="3769" extrusionOk="0">
                        <a:moveTo>
                          <a:pt x="222" y="0"/>
                        </a:moveTo>
                        <a:cubicBezTo>
                          <a:pt x="129" y="0"/>
                          <a:pt x="36" y="59"/>
                          <a:pt x="27" y="184"/>
                        </a:cubicBezTo>
                        <a:cubicBezTo>
                          <a:pt x="7" y="614"/>
                          <a:pt x="33" y="1051"/>
                          <a:pt x="99" y="1487"/>
                        </a:cubicBezTo>
                        <a:cubicBezTo>
                          <a:pt x="177" y="2152"/>
                          <a:pt x="255" y="2837"/>
                          <a:pt x="33" y="3508"/>
                        </a:cubicBezTo>
                        <a:cubicBezTo>
                          <a:pt x="1" y="3612"/>
                          <a:pt x="59" y="3723"/>
                          <a:pt x="157" y="3755"/>
                        </a:cubicBezTo>
                        <a:cubicBezTo>
                          <a:pt x="177" y="3762"/>
                          <a:pt x="203" y="3762"/>
                          <a:pt x="222" y="3769"/>
                        </a:cubicBezTo>
                        <a:cubicBezTo>
                          <a:pt x="307" y="3762"/>
                          <a:pt x="379" y="3710"/>
                          <a:pt x="411" y="3632"/>
                        </a:cubicBezTo>
                        <a:cubicBezTo>
                          <a:pt x="652" y="2876"/>
                          <a:pt x="574" y="2146"/>
                          <a:pt x="490" y="1442"/>
                        </a:cubicBezTo>
                        <a:cubicBezTo>
                          <a:pt x="431" y="1031"/>
                          <a:pt x="405" y="621"/>
                          <a:pt x="418" y="203"/>
                        </a:cubicBezTo>
                        <a:cubicBezTo>
                          <a:pt x="425" y="71"/>
                          <a:pt x="323" y="0"/>
                          <a:pt x="2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9"/>
                  <p:cNvSpPr/>
                  <p:nvPr/>
                </p:nvSpPr>
                <p:spPr>
                  <a:xfrm>
                    <a:off x="1966894" y="2265643"/>
                    <a:ext cx="37922" cy="41633"/>
                  </a:xfrm>
                  <a:custGeom>
                    <a:avLst/>
                    <a:gdLst/>
                    <a:ahLst/>
                    <a:cxnLst/>
                    <a:rect l="l" t="t" r="r" b="b"/>
                    <a:pathLst>
                      <a:path w="1502" h="1649" extrusionOk="0">
                        <a:moveTo>
                          <a:pt x="1232" y="0"/>
                        </a:moveTo>
                        <a:cubicBezTo>
                          <a:pt x="1216" y="0"/>
                          <a:pt x="1198" y="2"/>
                          <a:pt x="1180" y="6"/>
                        </a:cubicBezTo>
                        <a:cubicBezTo>
                          <a:pt x="444" y="136"/>
                          <a:pt x="1" y="710"/>
                          <a:pt x="40" y="1459"/>
                        </a:cubicBezTo>
                        <a:cubicBezTo>
                          <a:pt x="46" y="1564"/>
                          <a:pt x="131" y="1648"/>
                          <a:pt x="235" y="1648"/>
                        </a:cubicBezTo>
                        <a:lnTo>
                          <a:pt x="248" y="1648"/>
                        </a:lnTo>
                        <a:cubicBezTo>
                          <a:pt x="359" y="1642"/>
                          <a:pt x="437" y="1551"/>
                          <a:pt x="437" y="1440"/>
                        </a:cubicBezTo>
                        <a:cubicBezTo>
                          <a:pt x="405" y="892"/>
                          <a:pt x="718" y="488"/>
                          <a:pt x="1252" y="391"/>
                        </a:cubicBezTo>
                        <a:cubicBezTo>
                          <a:pt x="1501" y="354"/>
                          <a:pt x="1456" y="0"/>
                          <a:pt x="12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9"/>
                  <p:cNvSpPr/>
                  <p:nvPr/>
                </p:nvSpPr>
                <p:spPr>
                  <a:xfrm>
                    <a:off x="2038571" y="2111532"/>
                    <a:ext cx="19845" cy="47314"/>
                  </a:xfrm>
                  <a:custGeom>
                    <a:avLst/>
                    <a:gdLst/>
                    <a:ahLst/>
                    <a:cxnLst/>
                    <a:rect l="l" t="t" r="r" b="b"/>
                    <a:pathLst>
                      <a:path w="786" h="1874" extrusionOk="0">
                        <a:moveTo>
                          <a:pt x="277" y="1"/>
                        </a:moveTo>
                        <a:cubicBezTo>
                          <a:pt x="138" y="1"/>
                          <a:pt x="0" y="157"/>
                          <a:pt x="114" y="316"/>
                        </a:cubicBezTo>
                        <a:cubicBezTo>
                          <a:pt x="329" y="648"/>
                          <a:pt x="401" y="1065"/>
                          <a:pt x="355" y="1665"/>
                        </a:cubicBezTo>
                        <a:cubicBezTo>
                          <a:pt x="349" y="1769"/>
                          <a:pt x="427" y="1867"/>
                          <a:pt x="538" y="1874"/>
                        </a:cubicBezTo>
                        <a:lnTo>
                          <a:pt x="551" y="1874"/>
                        </a:lnTo>
                        <a:cubicBezTo>
                          <a:pt x="655" y="1874"/>
                          <a:pt x="740" y="1795"/>
                          <a:pt x="746" y="1691"/>
                        </a:cubicBezTo>
                        <a:cubicBezTo>
                          <a:pt x="779" y="1261"/>
                          <a:pt x="785" y="635"/>
                          <a:pt x="440" y="101"/>
                        </a:cubicBezTo>
                        <a:cubicBezTo>
                          <a:pt x="399" y="30"/>
                          <a:pt x="338" y="1"/>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9"/>
                  <p:cNvSpPr/>
                  <p:nvPr/>
                </p:nvSpPr>
                <p:spPr>
                  <a:xfrm>
                    <a:off x="2138526" y="2148798"/>
                    <a:ext cx="59104" cy="412544"/>
                  </a:xfrm>
                  <a:custGeom>
                    <a:avLst/>
                    <a:gdLst/>
                    <a:ahLst/>
                    <a:cxnLst/>
                    <a:rect l="l" t="t" r="r" b="b"/>
                    <a:pathLst>
                      <a:path w="2341" h="16340" extrusionOk="0">
                        <a:moveTo>
                          <a:pt x="2145" y="0"/>
                        </a:moveTo>
                        <a:cubicBezTo>
                          <a:pt x="2034" y="0"/>
                          <a:pt x="1949" y="91"/>
                          <a:pt x="1949" y="196"/>
                        </a:cubicBezTo>
                        <a:lnTo>
                          <a:pt x="1949" y="359"/>
                        </a:lnTo>
                        <a:cubicBezTo>
                          <a:pt x="1949" y="2418"/>
                          <a:pt x="1949" y="4041"/>
                          <a:pt x="1219" y="5938"/>
                        </a:cubicBezTo>
                        <a:cubicBezTo>
                          <a:pt x="685" y="7326"/>
                          <a:pt x="333" y="8870"/>
                          <a:pt x="98" y="10800"/>
                        </a:cubicBezTo>
                        <a:cubicBezTo>
                          <a:pt x="1" y="11634"/>
                          <a:pt x="268" y="12409"/>
                          <a:pt x="535" y="13159"/>
                        </a:cubicBezTo>
                        <a:cubicBezTo>
                          <a:pt x="867" y="14117"/>
                          <a:pt x="1180" y="15029"/>
                          <a:pt x="815" y="16079"/>
                        </a:cubicBezTo>
                        <a:cubicBezTo>
                          <a:pt x="770" y="16209"/>
                          <a:pt x="867" y="16339"/>
                          <a:pt x="998" y="16339"/>
                        </a:cubicBezTo>
                        <a:cubicBezTo>
                          <a:pt x="1082" y="16339"/>
                          <a:pt x="1161" y="16287"/>
                          <a:pt x="1187" y="16216"/>
                        </a:cubicBezTo>
                        <a:cubicBezTo>
                          <a:pt x="1597" y="15029"/>
                          <a:pt x="1245" y="14013"/>
                          <a:pt x="906" y="13029"/>
                        </a:cubicBezTo>
                        <a:cubicBezTo>
                          <a:pt x="646" y="12292"/>
                          <a:pt x="405" y="11595"/>
                          <a:pt x="496" y="10852"/>
                        </a:cubicBezTo>
                        <a:cubicBezTo>
                          <a:pt x="717" y="8955"/>
                          <a:pt x="1069" y="7437"/>
                          <a:pt x="1584" y="6081"/>
                        </a:cubicBezTo>
                        <a:cubicBezTo>
                          <a:pt x="2340" y="4119"/>
                          <a:pt x="2340" y="2464"/>
                          <a:pt x="2340" y="365"/>
                        </a:cubicBezTo>
                        <a:lnTo>
                          <a:pt x="2340" y="202"/>
                        </a:lnTo>
                        <a:cubicBezTo>
                          <a:pt x="2340" y="91"/>
                          <a:pt x="2256" y="0"/>
                          <a:pt x="2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9"/>
                  <p:cNvSpPr/>
                  <p:nvPr/>
                </p:nvSpPr>
                <p:spPr>
                  <a:xfrm>
                    <a:off x="2118278" y="2442679"/>
                    <a:ext cx="41507" cy="305596"/>
                  </a:xfrm>
                  <a:custGeom>
                    <a:avLst/>
                    <a:gdLst/>
                    <a:ahLst/>
                    <a:cxnLst/>
                    <a:rect l="l" t="t" r="r" b="b"/>
                    <a:pathLst>
                      <a:path w="1644" h="12104" extrusionOk="0">
                        <a:moveTo>
                          <a:pt x="1092" y="1"/>
                        </a:moveTo>
                        <a:cubicBezTo>
                          <a:pt x="1020" y="1"/>
                          <a:pt x="949" y="39"/>
                          <a:pt x="913" y="131"/>
                        </a:cubicBezTo>
                        <a:cubicBezTo>
                          <a:pt x="1" y="2327"/>
                          <a:pt x="346" y="4465"/>
                          <a:pt x="679" y="6531"/>
                        </a:cubicBezTo>
                        <a:cubicBezTo>
                          <a:pt x="965" y="8356"/>
                          <a:pt x="1239" y="10076"/>
                          <a:pt x="744" y="11849"/>
                        </a:cubicBezTo>
                        <a:cubicBezTo>
                          <a:pt x="711" y="11953"/>
                          <a:pt x="770" y="12064"/>
                          <a:pt x="881" y="12090"/>
                        </a:cubicBezTo>
                        <a:cubicBezTo>
                          <a:pt x="894" y="12097"/>
                          <a:pt x="913" y="12103"/>
                          <a:pt x="933" y="12103"/>
                        </a:cubicBezTo>
                        <a:cubicBezTo>
                          <a:pt x="1024" y="12103"/>
                          <a:pt x="1102" y="12038"/>
                          <a:pt x="1122" y="11953"/>
                        </a:cubicBezTo>
                        <a:cubicBezTo>
                          <a:pt x="1643" y="10096"/>
                          <a:pt x="1350" y="8252"/>
                          <a:pt x="1063" y="6472"/>
                        </a:cubicBezTo>
                        <a:cubicBezTo>
                          <a:pt x="744" y="4458"/>
                          <a:pt x="411" y="2373"/>
                          <a:pt x="1278" y="281"/>
                        </a:cubicBezTo>
                        <a:cubicBezTo>
                          <a:pt x="1349" y="122"/>
                          <a:pt x="1220" y="1"/>
                          <a:pt x="1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2112370" y="2290462"/>
                    <a:ext cx="72082" cy="156837"/>
                  </a:xfrm>
                  <a:custGeom>
                    <a:avLst/>
                    <a:gdLst/>
                    <a:ahLst/>
                    <a:cxnLst/>
                    <a:rect l="l" t="t" r="r" b="b"/>
                    <a:pathLst>
                      <a:path w="2855" h="6212" extrusionOk="0">
                        <a:moveTo>
                          <a:pt x="2573" y="1"/>
                        </a:moveTo>
                        <a:cubicBezTo>
                          <a:pt x="2538" y="1"/>
                          <a:pt x="2501" y="11"/>
                          <a:pt x="2464" y="33"/>
                        </a:cubicBezTo>
                        <a:cubicBezTo>
                          <a:pt x="613" y="1363"/>
                          <a:pt x="0" y="3996"/>
                          <a:pt x="46" y="6023"/>
                        </a:cubicBezTo>
                        <a:cubicBezTo>
                          <a:pt x="46" y="6127"/>
                          <a:pt x="131" y="6212"/>
                          <a:pt x="241" y="6212"/>
                        </a:cubicBezTo>
                        <a:lnTo>
                          <a:pt x="248" y="6212"/>
                        </a:lnTo>
                        <a:cubicBezTo>
                          <a:pt x="352" y="6212"/>
                          <a:pt x="443" y="6121"/>
                          <a:pt x="437" y="6010"/>
                        </a:cubicBezTo>
                        <a:cubicBezTo>
                          <a:pt x="391" y="4087"/>
                          <a:pt x="965" y="1591"/>
                          <a:pt x="2699" y="353"/>
                        </a:cubicBezTo>
                        <a:cubicBezTo>
                          <a:pt x="2855" y="223"/>
                          <a:pt x="2739" y="1"/>
                          <a:pt x="25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2141808" y="1986860"/>
                    <a:ext cx="44461" cy="95133"/>
                  </a:xfrm>
                  <a:custGeom>
                    <a:avLst/>
                    <a:gdLst/>
                    <a:ahLst/>
                    <a:cxnLst/>
                    <a:rect l="l" t="t" r="r" b="b"/>
                    <a:pathLst>
                      <a:path w="1761" h="3768" extrusionOk="0">
                        <a:moveTo>
                          <a:pt x="216" y="1"/>
                        </a:moveTo>
                        <a:cubicBezTo>
                          <a:pt x="112" y="1"/>
                          <a:pt x="20" y="86"/>
                          <a:pt x="20" y="190"/>
                        </a:cubicBezTo>
                        <a:cubicBezTo>
                          <a:pt x="1" y="926"/>
                          <a:pt x="346" y="1409"/>
                          <a:pt x="685" y="1878"/>
                        </a:cubicBezTo>
                        <a:cubicBezTo>
                          <a:pt x="1031" y="2360"/>
                          <a:pt x="1357" y="2816"/>
                          <a:pt x="1272" y="3546"/>
                        </a:cubicBezTo>
                        <a:cubicBezTo>
                          <a:pt x="1265" y="3657"/>
                          <a:pt x="1344" y="3755"/>
                          <a:pt x="1448" y="3768"/>
                        </a:cubicBezTo>
                        <a:lnTo>
                          <a:pt x="1467" y="3768"/>
                        </a:lnTo>
                        <a:cubicBezTo>
                          <a:pt x="1572" y="3761"/>
                          <a:pt x="1656" y="3690"/>
                          <a:pt x="1663" y="3592"/>
                        </a:cubicBezTo>
                        <a:cubicBezTo>
                          <a:pt x="1761" y="2706"/>
                          <a:pt x="1357" y="2145"/>
                          <a:pt x="1005" y="1650"/>
                        </a:cubicBezTo>
                        <a:cubicBezTo>
                          <a:pt x="692" y="1213"/>
                          <a:pt x="398" y="802"/>
                          <a:pt x="412" y="196"/>
                        </a:cubicBezTo>
                        <a:cubicBezTo>
                          <a:pt x="418" y="92"/>
                          <a:pt x="333" y="1"/>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9"/>
                  <p:cNvSpPr/>
                  <p:nvPr/>
                </p:nvSpPr>
                <p:spPr>
                  <a:xfrm>
                    <a:off x="2085103" y="1992213"/>
                    <a:ext cx="34867" cy="41583"/>
                  </a:xfrm>
                  <a:custGeom>
                    <a:avLst/>
                    <a:gdLst/>
                    <a:ahLst/>
                    <a:cxnLst/>
                    <a:rect l="l" t="t" r="r" b="b"/>
                    <a:pathLst>
                      <a:path w="1381" h="1647" extrusionOk="0">
                        <a:moveTo>
                          <a:pt x="276" y="1"/>
                        </a:moveTo>
                        <a:cubicBezTo>
                          <a:pt x="83" y="1"/>
                          <a:pt x="1" y="301"/>
                          <a:pt x="220" y="382"/>
                        </a:cubicBezTo>
                        <a:cubicBezTo>
                          <a:pt x="702" y="564"/>
                          <a:pt x="982" y="962"/>
                          <a:pt x="963" y="1444"/>
                        </a:cubicBezTo>
                        <a:cubicBezTo>
                          <a:pt x="956" y="1549"/>
                          <a:pt x="1041" y="1646"/>
                          <a:pt x="1152" y="1646"/>
                        </a:cubicBezTo>
                        <a:lnTo>
                          <a:pt x="1158" y="1646"/>
                        </a:lnTo>
                        <a:cubicBezTo>
                          <a:pt x="1263" y="1646"/>
                          <a:pt x="1347" y="1562"/>
                          <a:pt x="1354" y="1457"/>
                        </a:cubicBezTo>
                        <a:cubicBezTo>
                          <a:pt x="1380" y="812"/>
                          <a:pt x="1002" y="258"/>
                          <a:pt x="357" y="17"/>
                        </a:cubicBezTo>
                        <a:cubicBezTo>
                          <a:pt x="328" y="6"/>
                          <a:pt x="301" y="1"/>
                          <a:pt x="2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9"/>
                  <p:cNvSpPr/>
                  <p:nvPr/>
                </p:nvSpPr>
                <p:spPr>
                  <a:xfrm>
                    <a:off x="2135900" y="2195556"/>
                    <a:ext cx="63220" cy="88341"/>
                  </a:xfrm>
                  <a:custGeom>
                    <a:avLst/>
                    <a:gdLst/>
                    <a:ahLst/>
                    <a:cxnLst/>
                    <a:rect l="l" t="t" r="r" b="b"/>
                    <a:pathLst>
                      <a:path w="2504" h="3499" extrusionOk="0">
                        <a:moveTo>
                          <a:pt x="2242" y="1"/>
                        </a:moveTo>
                        <a:cubicBezTo>
                          <a:pt x="2178" y="1"/>
                          <a:pt x="2114" y="33"/>
                          <a:pt x="2073" y="110"/>
                        </a:cubicBezTo>
                        <a:cubicBezTo>
                          <a:pt x="1936" y="364"/>
                          <a:pt x="1662" y="683"/>
                          <a:pt x="1375" y="1022"/>
                        </a:cubicBezTo>
                        <a:cubicBezTo>
                          <a:pt x="730" y="1778"/>
                          <a:pt x="0" y="2639"/>
                          <a:pt x="267" y="3369"/>
                        </a:cubicBezTo>
                        <a:cubicBezTo>
                          <a:pt x="294" y="3447"/>
                          <a:pt x="372" y="3499"/>
                          <a:pt x="450" y="3499"/>
                        </a:cubicBezTo>
                        <a:cubicBezTo>
                          <a:pt x="476" y="3499"/>
                          <a:pt x="496" y="3492"/>
                          <a:pt x="522" y="3486"/>
                        </a:cubicBezTo>
                        <a:cubicBezTo>
                          <a:pt x="619" y="3447"/>
                          <a:pt x="672" y="3336"/>
                          <a:pt x="639" y="3232"/>
                        </a:cubicBezTo>
                        <a:cubicBezTo>
                          <a:pt x="450" y="2717"/>
                          <a:pt x="1128" y="1922"/>
                          <a:pt x="1675" y="1276"/>
                        </a:cubicBezTo>
                        <a:cubicBezTo>
                          <a:pt x="1982" y="918"/>
                          <a:pt x="2268" y="586"/>
                          <a:pt x="2425" y="292"/>
                        </a:cubicBezTo>
                        <a:cubicBezTo>
                          <a:pt x="2504" y="135"/>
                          <a:pt x="2374" y="1"/>
                          <a:pt x="22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9"/>
                  <p:cNvSpPr/>
                  <p:nvPr/>
                </p:nvSpPr>
                <p:spPr>
                  <a:xfrm>
                    <a:off x="2155265" y="2239487"/>
                    <a:ext cx="22117" cy="27974"/>
                  </a:xfrm>
                  <a:custGeom>
                    <a:avLst/>
                    <a:gdLst/>
                    <a:ahLst/>
                    <a:cxnLst/>
                    <a:rect l="l" t="t" r="r" b="b"/>
                    <a:pathLst>
                      <a:path w="876" h="1108" extrusionOk="0">
                        <a:moveTo>
                          <a:pt x="286" y="1"/>
                        </a:moveTo>
                        <a:cubicBezTo>
                          <a:pt x="122" y="1"/>
                          <a:pt x="0" y="225"/>
                          <a:pt x="165" y="358"/>
                        </a:cubicBezTo>
                        <a:cubicBezTo>
                          <a:pt x="341" y="495"/>
                          <a:pt x="452" y="703"/>
                          <a:pt x="465" y="925"/>
                        </a:cubicBezTo>
                        <a:cubicBezTo>
                          <a:pt x="478" y="1029"/>
                          <a:pt x="563" y="1101"/>
                          <a:pt x="661" y="1107"/>
                        </a:cubicBezTo>
                        <a:lnTo>
                          <a:pt x="687" y="1101"/>
                        </a:lnTo>
                        <a:cubicBezTo>
                          <a:pt x="797" y="1094"/>
                          <a:pt x="876" y="996"/>
                          <a:pt x="863" y="886"/>
                        </a:cubicBezTo>
                        <a:cubicBezTo>
                          <a:pt x="830" y="553"/>
                          <a:pt x="667" y="247"/>
                          <a:pt x="400" y="38"/>
                        </a:cubicBezTo>
                        <a:cubicBezTo>
                          <a:pt x="362" y="12"/>
                          <a:pt x="323"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9"/>
                  <p:cNvSpPr/>
                  <p:nvPr/>
                </p:nvSpPr>
                <p:spPr>
                  <a:xfrm>
                    <a:off x="2150090" y="2374233"/>
                    <a:ext cx="38654" cy="52515"/>
                  </a:xfrm>
                  <a:custGeom>
                    <a:avLst/>
                    <a:gdLst/>
                    <a:ahLst/>
                    <a:cxnLst/>
                    <a:rect l="l" t="t" r="r" b="b"/>
                    <a:pathLst>
                      <a:path w="1531" h="2080" extrusionOk="0">
                        <a:moveTo>
                          <a:pt x="275" y="1"/>
                        </a:moveTo>
                        <a:cubicBezTo>
                          <a:pt x="127" y="1"/>
                          <a:pt x="1" y="189"/>
                          <a:pt x="129" y="332"/>
                        </a:cubicBezTo>
                        <a:cubicBezTo>
                          <a:pt x="201" y="404"/>
                          <a:pt x="273" y="476"/>
                          <a:pt x="344" y="554"/>
                        </a:cubicBezTo>
                        <a:cubicBezTo>
                          <a:pt x="748" y="945"/>
                          <a:pt x="1126" y="1323"/>
                          <a:pt x="1107" y="1877"/>
                        </a:cubicBezTo>
                        <a:cubicBezTo>
                          <a:pt x="1100" y="1981"/>
                          <a:pt x="1191" y="2073"/>
                          <a:pt x="1296" y="2079"/>
                        </a:cubicBezTo>
                        <a:lnTo>
                          <a:pt x="1302" y="2079"/>
                        </a:lnTo>
                        <a:cubicBezTo>
                          <a:pt x="1413" y="2079"/>
                          <a:pt x="1498" y="2001"/>
                          <a:pt x="1504" y="1897"/>
                        </a:cubicBezTo>
                        <a:cubicBezTo>
                          <a:pt x="1530" y="1173"/>
                          <a:pt x="1074" y="710"/>
                          <a:pt x="624" y="274"/>
                        </a:cubicBezTo>
                        <a:cubicBezTo>
                          <a:pt x="559" y="202"/>
                          <a:pt x="488" y="137"/>
                          <a:pt x="416" y="65"/>
                        </a:cubicBezTo>
                        <a:cubicBezTo>
                          <a:pt x="372" y="20"/>
                          <a:pt x="323"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2138779" y="2617265"/>
                    <a:ext cx="41583" cy="54004"/>
                  </a:xfrm>
                  <a:custGeom>
                    <a:avLst/>
                    <a:gdLst/>
                    <a:ahLst/>
                    <a:cxnLst/>
                    <a:rect l="l" t="t" r="r" b="b"/>
                    <a:pathLst>
                      <a:path w="1647" h="2139" extrusionOk="0">
                        <a:moveTo>
                          <a:pt x="284" y="1"/>
                        </a:moveTo>
                        <a:cubicBezTo>
                          <a:pt x="128" y="1"/>
                          <a:pt x="1" y="205"/>
                          <a:pt x="147" y="346"/>
                        </a:cubicBezTo>
                        <a:cubicBezTo>
                          <a:pt x="212" y="405"/>
                          <a:pt x="277" y="463"/>
                          <a:pt x="342" y="522"/>
                        </a:cubicBezTo>
                        <a:cubicBezTo>
                          <a:pt x="864" y="978"/>
                          <a:pt x="1170" y="1297"/>
                          <a:pt x="968" y="1877"/>
                        </a:cubicBezTo>
                        <a:cubicBezTo>
                          <a:pt x="929" y="1975"/>
                          <a:pt x="988" y="2093"/>
                          <a:pt x="1085" y="2125"/>
                        </a:cubicBezTo>
                        <a:cubicBezTo>
                          <a:pt x="1112" y="2132"/>
                          <a:pt x="1131" y="2138"/>
                          <a:pt x="1151" y="2138"/>
                        </a:cubicBezTo>
                        <a:cubicBezTo>
                          <a:pt x="1235" y="2138"/>
                          <a:pt x="1314" y="2086"/>
                          <a:pt x="1340" y="2008"/>
                        </a:cubicBezTo>
                        <a:cubicBezTo>
                          <a:pt x="1646" y="1148"/>
                          <a:pt x="1092" y="659"/>
                          <a:pt x="603" y="229"/>
                        </a:cubicBezTo>
                        <a:cubicBezTo>
                          <a:pt x="545" y="170"/>
                          <a:pt x="479" y="111"/>
                          <a:pt x="421" y="59"/>
                        </a:cubicBezTo>
                        <a:cubicBezTo>
                          <a:pt x="377" y="18"/>
                          <a:pt x="329"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9"/>
                  <p:cNvSpPr/>
                  <p:nvPr/>
                </p:nvSpPr>
                <p:spPr>
                  <a:xfrm>
                    <a:off x="1962122" y="2047252"/>
                    <a:ext cx="225309" cy="286029"/>
                  </a:xfrm>
                  <a:custGeom>
                    <a:avLst/>
                    <a:gdLst/>
                    <a:ahLst/>
                    <a:cxnLst/>
                    <a:rect l="l" t="t" r="r" b="b"/>
                    <a:pathLst>
                      <a:path w="8924" h="11329" extrusionOk="0">
                        <a:moveTo>
                          <a:pt x="5426" y="0"/>
                        </a:moveTo>
                        <a:cubicBezTo>
                          <a:pt x="4890" y="0"/>
                          <a:pt x="4408" y="168"/>
                          <a:pt x="3989" y="503"/>
                        </a:cubicBezTo>
                        <a:cubicBezTo>
                          <a:pt x="2849" y="1415"/>
                          <a:pt x="2386" y="3442"/>
                          <a:pt x="2327" y="5032"/>
                        </a:cubicBezTo>
                        <a:cubicBezTo>
                          <a:pt x="2243" y="7307"/>
                          <a:pt x="1832" y="9190"/>
                          <a:pt x="118" y="10996"/>
                        </a:cubicBezTo>
                        <a:cubicBezTo>
                          <a:pt x="1" y="11120"/>
                          <a:pt x="85" y="11328"/>
                          <a:pt x="261" y="11328"/>
                        </a:cubicBezTo>
                        <a:cubicBezTo>
                          <a:pt x="314" y="11328"/>
                          <a:pt x="366" y="11309"/>
                          <a:pt x="405" y="11270"/>
                        </a:cubicBezTo>
                        <a:cubicBezTo>
                          <a:pt x="2210" y="9366"/>
                          <a:pt x="2634" y="7405"/>
                          <a:pt x="2719" y="5045"/>
                        </a:cubicBezTo>
                        <a:cubicBezTo>
                          <a:pt x="2771" y="3611"/>
                          <a:pt x="3201" y="1643"/>
                          <a:pt x="4237" y="815"/>
                        </a:cubicBezTo>
                        <a:cubicBezTo>
                          <a:pt x="4588" y="534"/>
                          <a:pt x="4991" y="395"/>
                          <a:pt x="5443" y="395"/>
                        </a:cubicBezTo>
                        <a:cubicBezTo>
                          <a:pt x="5588" y="395"/>
                          <a:pt x="5738" y="409"/>
                          <a:pt x="5893" y="437"/>
                        </a:cubicBezTo>
                        <a:cubicBezTo>
                          <a:pt x="6303" y="516"/>
                          <a:pt x="6596" y="744"/>
                          <a:pt x="6903" y="985"/>
                        </a:cubicBezTo>
                        <a:cubicBezTo>
                          <a:pt x="7285" y="1282"/>
                          <a:pt x="7675" y="1583"/>
                          <a:pt x="8257" y="1583"/>
                        </a:cubicBezTo>
                        <a:cubicBezTo>
                          <a:pt x="8390" y="1583"/>
                          <a:pt x="8533" y="1568"/>
                          <a:pt x="8689" y="1532"/>
                        </a:cubicBezTo>
                        <a:cubicBezTo>
                          <a:pt x="8923" y="1472"/>
                          <a:pt x="8864" y="1140"/>
                          <a:pt x="8654" y="1140"/>
                        </a:cubicBezTo>
                        <a:cubicBezTo>
                          <a:pt x="8636" y="1140"/>
                          <a:pt x="8617" y="1143"/>
                          <a:pt x="8597" y="1148"/>
                        </a:cubicBezTo>
                        <a:cubicBezTo>
                          <a:pt x="8475" y="1176"/>
                          <a:pt x="8363" y="1189"/>
                          <a:pt x="8258" y="1189"/>
                        </a:cubicBezTo>
                        <a:cubicBezTo>
                          <a:pt x="7805" y="1189"/>
                          <a:pt x="7495" y="949"/>
                          <a:pt x="7150" y="679"/>
                        </a:cubicBezTo>
                        <a:cubicBezTo>
                          <a:pt x="6831" y="431"/>
                          <a:pt x="6466" y="144"/>
                          <a:pt x="5964" y="53"/>
                        </a:cubicBezTo>
                        <a:cubicBezTo>
                          <a:pt x="5779" y="18"/>
                          <a:pt x="5600" y="0"/>
                          <a:pt x="542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2114339" y="2154403"/>
                    <a:ext cx="77863" cy="446755"/>
                  </a:xfrm>
                  <a:custGeom>
                    <a:avLst/>
                    <a:gdLst/>
                    <a:ahLst/>
                    <a:cxnLst/>
                    <a:rect l="l" t="t" r="r" b="b"/>
                    <a:pathLst>
                      <a:path w="3084" h="17695" extrusionOk="0">
                        <a:moveTo>
                          <a:pt x="2663" y="0"/>
                        </a:moveTo>
                        <a:cubicBezTo>
                          <a:pt x="2575" y="0"/>
                          <a:pt x="2488" y="53"/>
                          <a:pt x="2471" y="169"/>
                        </a:cubicBezTo>
                        <a:cubicBezTo>
                          <a:pt x="2301" y="1251"/>
                          <a:pt x="2373" y="2463"/>
                          <a:pt x="2451" y="3636"/>
                        </a:cubicBezTo>
                        <a:cubicBezTo>
                          <a:pt x="2568" y="5422"/>
                          <a:pt x="2679" y="7267"/>
                          <a:pt x="1936" y="8733"/>
                        </a:cubicBezTo>
                        <a:lnTo>
                          <a:pt x="1917" y="8779"/>
                        </a:lnTo>
                        <a:cubicBezTo>
                          <a:pt x="972" y="10630"/>
                          <a:pt x="0" y="12546"/>
                          <a:pt x="424" y="14801"/>
                        </a:cubicBezTo>
                        <a:cubicBezTo>
                          <a:pt x="515" y="15264"/>
                          <a:pt x="783" y="15674"/>
                          <a:pt x="1050" y="16085"/>
                        </a:cubicBezTo>
                        <a:cubicBezTo>
                          <a:pt x="1356" y="16567"/>
                          <a:pt x="1656" y="17017"/>
                          <a:pt x="1597" y="17480"/>
                        </a:cubicBezTo>
                        <a:cubicBezTo>
                          <a:pt x="1584" y="17584"/>
                          <a:pt x="1662" y="17682"/>
                          <a:pt x="1773" y="17695"/>
                        </a:cubicBezTo>
                        <a:lnTo>
                          <a:pt x="1793" y="17695"/>
                        </a:lnTo>
                        <a:cubicBezTo>
                          <a:pt x="1897" y="17695"/>
                          <a:pt x="1982" y="17623"/>
                          <a:pt x="1988" y="17519"/>
                        </a:cubicBezTo>
                        <a:cubicBezTo>
                          <a:pt x="2060" y="16919"/>
                          <a:pt x="1715" y="16385"/>
                          <a:pt x="1376" y="15863"/>
                        </a:cubicBezTo>
                        <a:cubicBezTo>
                          <a:pt x="1135" y="15498"/>
                          <a:pt x="887" y="15114"/>
                          <a:pt x="809" y="14723"/>
                        </a:cubicBezTo>
                        <a:cubicBezTo>
                          <a:pt x="411" y="12605"/>
                          <a:pt x="1310" y="10832"/>
                          <a:pt x="2262" y="8955"/>
                        </a:cubicBezTo>
                        <a:lnTo>
                          <a:pt x="2288" y="8909"/>
                        </a:lnTo>
                        <a:cubicBezTo>
                          <a:pt x="3083" y="7345"/>
                          <a:pt x="2959" y="5448"/>
                          <a:pt x="2842" y="3610"/>
                        </a:cubicBezTo>
                        <a:cubicBezTo>
                          <a:pt x="2770" y="2405"/>
                          <a:pt x="2699" y="1271"/>
                          <a:pt x="2862" y="228"/>
                        </a:cubicBezTo>
                        <a:cubicBezTo>
                          <a:pt x="2883" y="83"/>
                          <a:pt x="2772" y="0"/>
                          <a:pt x="26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2179907" y="2298490"/>
                    <a:ext cx="26283" cy="34791"/>
                  </a:xfrm>
                  <a:custGeom>
                    <a:avLst/>
                    <a:gdLst/>
                    <a:ahLst/>
                    <a:cxnLst/>
                    <a:rect l="l" t="t" r="r" b="b"/>
                    <a:pathLst>
                      <a:path w="1041" h="1378" extrusionOk="0">
                        <a:moveTo>
                          <a:pt x="288" y="1"/>
                        </a:moveTo>
                        <a:cubicBezTo>
                          <a:pt x="128" y="1"/>
                          <a:pt x="0" y="214"/>
                          <a:pt x="154" y="347"/>
                        </a:cubicBezTo>
                        <a:cubicBezTo>
                          <a:pt x="415" y="569"/>
                          <a:pt x="591" y="875"/>
                          <a:pt x="636" y="1208"/>
                        </a:cubicBezTo>
                        <a:cubicBezTo>
                          <a:pt x="649" y="1305"/>
                          <a:pt x="734" y="1377"/>
                          <a:pt x="832" y="1377"/>
                        </a:cubicBezTo>
                        <a:lnTo>
                          <a:pt x="858" y="1377"/>
                        </a:lnTo>
                        <a:cubicBezTo>
                          <a:pt x="969" y="1364"/>
                          <a:pt x="1040" y="1260"/>
                          <a:pt x="1027" y="1156"/>
                        </a:cubicBezTo>
                        <a:cubicBezTo>
                          <a:pt x="969" y="725"/>
                          <a:pt x="747" y="334"/>
                          <a:pt x="421" y="54"/>
                        </a:cubicBezTo>
                        <a:cubicBezTo>
                          <a:pt x="378" y="16"/>
                          <a:pt x="332" y="1"/>
                          <a:pt x="2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2107270" y="2512841"/>
                    <a:ext cx="25980" cy="78772"/>
                  </a:xfrm>
                  <a:custGeom>
                    <a:avLst/>
                    <a:gdLst/>
                    <a:ahLst/>
                    <a:cxnLst/>
                    <a:rect l="l" t="t" r="r" b="b"/>
                    <a:pathLst>
                      <a:path w="1029" h="3120" extrusionOk="0">
                        <a:moveTo>
                          <a:pt x="767" y="1"/>
                        </a:moveTo>
                        <a:cubicBezTo>
                          <a:pt x="704" y="1"/>
                          <a:pt x="640" y="32"/>
                          <a:pt x="600" y="109"/>
                        </a:cubicBezTo>
                        <a:cubicBezTo>
                          <a:pt x="189" y="878"/>
                          <a:pt x="0" y="1823"/>
                          <a:pt x="26" y="2931"/>
                        </a:cubicBezTo>
                        <a:cubicBezTo>
                          <a:pt x="33" y="3035"/>
                          <a:pt x="118" y="3120"/>
                          <a:pt x="228" y="3120"/>
                        </a:cubicBezTo>
                        <a:lnTo>
                          <a:pt x="235" y="3120"/>
                        </a:lnTo>
                        <a:cubicBezTo>
                          <a:pt x="346" y="3113"/>
                          <a:pt x="430" y="3022"/>
                          <a:pt x="424" y="2918"/>
                        </a:cubicBezTo>
                        <a:cubicBezTo>
                          <a:pt x="398" y="1894"/>
                          <a:pt x="580" y="988"/>
                          <a:pt x="945" y="291"/>
                        </a:cubicBezTo>
                        <a:cubicBezTo>
                          <a:pt x="1029" y="137"/>
                          <a:pt x="899" y="1"/>
                          <a:pt x="7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2145394" y="2412533"/>
                    <a:ext cx="34463" cy="45799"/>
                  </a:xfrm>
                  <a:custGeom>
                    <a:avLst/>
                    <a:gdLst/>
                    <a:ahLst/>
                    <a:cxnLst/>
                    <a:rect l="l" t="t" r="r" b="b"/>
                    <a:pathLst>
                      <a:path w="1365" h="1814" extrusionOk="0">
                        <a:moveTo>
                          <a:pt x="285" y="0"/>
                        </a:moveTo>
                        <a:cubicBezTo>
                          <a:pt x="97" y="0"/>
                          <a:pt x="1" y="289"/>
                          <a:pt x="211" y="380"/>
                        </a:cubicBezTo>
                        <a:cubicBezTo>
                          <a:pt x="641" y="575"/>
                          <a:pt x="954" y="1097"/>
                          <a:pt x="967" y="1625"/>
                        </a:cubicBezTo>
                        <a:cubicBezTo>
                          <a:pt x="967" y="1729"/>
                          <a:pt x="1058" y="1814"/>
                          <a:pt x="1162" y="1814"/>
                        </a:cubicBezTo>
                        <a:lnTo>
                          <a:pt x="1169" y="1814"/>
                        </a:lnTo>
                        <a:cubicBezTo>
                          <a:pt x="1280" y="1814"/>
                          <a:pt x="1364" y="1722"/>
                          <a:pt x="1364" y="1611"/>
                        </a:cubicBezTo>
                        <a:cubicBezTo>
                          <a:pt x="1345" y="927"/>
                          <a:pt x="941" y="275"/>
                          <a:pt x="374" y="21"/>
                        </a:cubicBezTo>
                        <a:cubicBezTo>
                          <a:pt x="343" y="7"/>
                          <a:pt x="313" y="0"/>
                          <a:pt x="2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2068262" y="1690152"/>
                    <a:ext cx="117199" cy="370128"/>
                  </a:xfrm>
                  <a:custGeom>
                    <a:avLst/>
                    <a:gdLst/>
                    <a:ahLst/>
                    <a:cxnLst/>
                    <a:rect l="l" t="t" r="r" b="b"/>
                    <a:pathLst>
                      <a:path w="4642" h="14660" extrusionOk="0">
                        <a:moveTo>
                          <a:pt x="782" y="0"/>
                        </a:moveTo>
                        <a:cubicBezTo>
                          <a:pt x="708" y="0"/>
                          <a:pt x="633" y="40"/>
                          <a:pt x="600" y="132"/>
                        </a:cubicBezTo>
                        <a:cubicBezTo>
                          <a:pt x="574" y="223"/>
                          <a:pt x="1" y="2309"/>
                          <a:pt x="2099" y="4323"/>
                        </a:cubicBezTo>
                        <a:cubicBezTo>
                          <a:pt x="4054" y="6200"/>
                          <a:pt x="4250" y="8846"/>
                          <a:pt x="4250" y="8859"/>
                        </a:cubicBezTo>
                        <a:lnTo>
                          <a:pt x="4250" y="14464"/>
                        </a:lnTo>
                        <a:cubicBezTo>
                          <a:pt x="4250" y="14575"/>
                          <a:pt x="4335" y="14660"/>
                          <a:pt x="4446" y="14660"/>
                        </a:cubicBezTo>
                        <a:cubicBezTo>
                          <a:pt x="4550" y="14660"/>
                          <a:pt x="4641" y="14575"/>
                          <a:pt x="4641" y="14471"/>
                        </a:cubicBezTo>
                        <a:lnTo>
                          <a:pt x="4641" y="8846"/>
                        </a:lnTo>
                        <a:cubicBezTo>
                          <a:pt x="4635" y="8729"/>
                          <a:pt x="4439" y="6024"/>
                          <a:pt x="2373" y="4043"/>
                        </a:cubicBezTo>
                        <a:cubicBezTo>
                          <a:pt x="450" y="2198"/>
                          <a:pt x="959" y="328"/>
                          <a:pt x="978" y="243"/>
                        </a:cubicBezTo>
                        <a:cubicBezTo>
                          <a:pt x="1014" y="96"/>
                          <a:pt x="898" y="0"/>
                          <a:pt x="7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a:off x="2085380" y="1685632"/>
                    <a:ext cx="117174" cy="370381"/>
                  </a:xfrm>
                  <a:custGeom>
                    <a:avLst/>
                    <a:gdLst/>
                    <a:ahLst/>
                    <a:cxnLst/>
                    <a:rect l="l" t="t" r="r" b="b"/>
                    <a:pathLst>
                      <a:path w="4641" h="14670" extrusionOk="0">
                        <a:moveTo>
                          <a:pt x="785" y="0"/>
                        </a:moveTo>
                        <a:cubicBezTo>
                          <a:pt x="706" y="0"/>
                          <a:pt x="628" y="43"/>
                          <a:pt x="600" y="142"/>
                        </a:cubicBezTo>
                        <a:cubicBezTo>
                          <a:pt x="574" y="233"/>
                          <a:pt x="0" y="2318"/>
                          <a:pt x="2099" y="4332"/>
                        </a:cubicBezTo>
                        <a:cubicBezTo>
                          <a:pt x="4054" y="6209"/>
                          <a:pt x="4250" y="8856"/>
                          <a:pt x="4250" y="8869"/>
                        </a:cubicBezTo>
                        <a:lnTo>
                          <a:pt x="4250" y="14474"/>
                        </a:lnTo>
                        <a:cubicBezTo>
                          <a:pt x="4250" y="14584"/>
                          <a:pt x="4335" y="14669"/>
                          <a:pt x="4445" y="14669"/>
                        </a:cubicBezTo>
                        <a:cubicBezTo>
                          <a:pt x="4550" y="14669"/>
                          <a:pt x="4641" y="14584"/>
                          <a:pt x="4641" y="14480"/>
                        </a:cubicBezTo>
                        <a:lnTo>
                          <a:pt x="4641" y="8856"/>
                        </a:lnTo>
                        <a:cubicBezTo>
                          <a:pt x="4634" y="8738"/>
                          <a:pt x="4439" y="6033"/>
                          <a:pt x="2373" y="4052"/>
                        </a:cubicBezTo>
                        <a:cubicBezTo>
                          <a:pt x="450" y="2208"/>
                          <a:pt x="958" y="337"/>
                          <a:pt x="978" y="252"/>
                        </a:cubicBezTo>
                        <a:cubicBezTo>
                          <a:pt x="1025" y="99"/>
                          <a:pt x="904" y="0"/>
                          <a:pt x="785"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9"/>
                  <p:cNvSpPr/>
                  <p:nvPr/>
                </p:nvSpPr>
                <p:spPr>
                  <a:xfrm>
                    <a:off x="2107093" y="1681315"/>
                    <a:ext cx="49106" cy="67966"/>
                  </a:xfrm>
                  <a:custGeom>
                    <a:avLst/>
                    <a:gdLst/>
                    <a:ahLst/>
                    <a:cxnLst/>
                    <a:rect l="l" t="t" r="r" b="b"/>
                    <a:pathLst>
                      <a:path w="1945" h="2692" extrusionOk="0">
                        <a:moveTo>
                          <a:pt x="1715" y="0"/>
                        </a:moveTo>
                        <a:cubicBezTo>
                          <a:pt x="1634" y="0"/>
                          <a:pt x="1553" y="48"/>
                          <a:pt x="1526" y="156"/>
                        </a:cubicBezTo>
                        <a:cubicBezTo>
                          <a:pt x="1135" y="1812"/>
                          <a:pt x="203" y="2307"/>
                          <a:pt x="183" y="2320"/>
                        </a:cubicBezTo>
                        <a:cubicBezTo>
                          <a:pt x="1" y="2411"/>
                          <a:pt x="66" y="2691"/>
                          <a:pt x="274" y="2691"/>
                        </a:cubicBezTo>
                        <a:cubicBezTo>
                          <a:pt x="307" y="2691"/>
                          <a:pt x="333" y="2685"/>
                          <a:pt x="366" y="2672"/>
                        </a:cubicBezTo>
                        <a:cubicBezTo>
                          <a:pt x="405" y="2646"/>
                          <a:pt x="1474" y="2098"/>
                          <a:pt x="1910" y="247"/>
                        </a:cubicBezTo>
                        <a:cubicBezTo>
                          <a:pt x="1945" y="95"/>
                          <a:pt x="1830" y="0"/>
                          <a:pt x="1715"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a:off x="2026629" y="1668313"/>
                    <a:ext cx="70617" cy="87710"/>
                  </a:xfrm>
                  <a:custGeom>
                    <a:avLst/>
                    <a:gdLst/>
                    <a:ahLst/>
                    <a:cxnLst/>
                    <a:rect l="l" t="t" r="r" b="b"/>
                    <a:pathLst>
                      <a:path w="2797" h="3474" extrusionOk="0">
                        <a:moveTo>
                          <a:pt x="819" y="1"/>
                        </a:moveTo>
                        <a:cubicBezTo>
                          <a:pt x="738" y="1"/>
                          <a:pt x="659" y="45"/>
                          <a:pt x="633" y="150"/>
                        </a:cubicBezTo>
                        <a:cubicBezTo>
                          <a:pt x="1" y="2418"/>
                          <a:pt x="2425" y="3448"/>
                          <a:pt x="2451" y="3454"/>
                        </a:cubicBezTo>
                        <a:cubicBezTo>
                          <a:pt x="2471" y="3467"/>
                          <a:pt x="2497" y="3474"/>
                          <a:pt x="2523" y="3474"/>
                        </a:cubicBezTo>
                        <a:cubicBezTo>
                          <a:pt x="2738" y="3467"/>
                          <a:pt x="2797" y="3174"/>
                          <a:pt x="2601" y="3096"/>
                        </a:cubicBezTo>
                        <a:cubicBezTo>
                          <a:pt x="2516" y="3057"/>
                          <a:pt x="476" y="2183"/>
                          <a:pt x="1017" y="254"/>
                        </a:cubicBezTo>
                        <a:cubicBezTo>
                          <a:pt x="1064" y="102"/>
                          <a:pt x="940" y="1"/>
                          <a:pt x="8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2214067" y="1690025"/>
                    <a:ext cx="117022" cy="370255"/>
                  </a:xfrm>
                  <a:custGeom>
                    <a:avLst/>
                    <a:gdLst/>
                    <a:ahLst/>
                    <a:cxnLst/>
                    <a:rect l="l" t="t" r="r" b="b"/>
                    <a:pathLst>
                      <a:path w="4635" h="14665" extrusionOk="0">
                        <a:moveTo>
                          <a:pt x="3856" y="1"/>
                        </a:moveTo>
                        <a:cubicBezTo>
                          <a:pt x="3738" y="1"/>
                          <a:pt x="3617" y="98"/>
                          <a:pt x="3656" y="248"/>
                        </a:cubicBezTo>
                        <a:cubicBezTo>
                          <a:pt x="3683" y="326"/>
                          <a:pt x="4184" y="2203"/>
                          <a:pt x="2262" y="4048"/>
                        </a:cubicBezTo>
                        <a:cubicBezTo>
                          <a:pt x="196" y="6029"/>
                          <a:pt x="13" y="8734"/>
                          <a:pt x="0" y="8864"/>
                        </a:cubicBezTo>
                        <a:lnTo>
                          <a:pt x="0" y="14469"/>
                        </a:lnTo>
                        <a:cubicBezTo>
                          <a:pt x="0" y="14580"/>
                          <a:pt x="91" y="14665"/>
                          <a:pt x="202" y="14665"/>
                        </a:cubicBezTo>
                        <a:cubicBezTo>
                          <a:pt x="306" y="14665"/>
                          <a:pt x="398" y="14580"/>
                          <a:pt x="398" y="14469"/>
                        </a:cubicBezTo>
                        <a:lnTo>
                          <a:pt x="398" y="8877"/>
                        </a:lnTo>
                        <a:cubicBezTo>
                          <a:pt x="398" y="8844"/>
                          <a:pt x="580" y="6205"/>
                          <a:pt x="2535" y="4328"/>
                        </a:cubicBezTo>
                        <a:cubicBezTo>
                          <a:pt x="4634" y="2314"/>
                          <a:pt x="4061" y="228"/>
                          <a:pt x="4041" y="137"/>
                        </a:cubicBezTo>
                        <a:cubicBezTo>
                          <a:pt x="4010" y="42"/>
                          <a:pt x="3934" y="1"/>
                          <a:pt x="38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2196949" y="1685683"/>
                    <a:ext cx="117022" cy="370330"/>
                  </a:xfrm>
                  <a:custGeom>
                    <a:avLst/>
                    <a:gdLst/>
                    <a:ahLst/>
                    <a:cxnLst/>
                    <a:rect l="l" t="t" r="r" b="b"/>
                    <a:pathLst>
                      <a:path w="4635" h="14668" extrusionOk="0">
                        <a:moveTo>
                          <a:pt x="3856" y="0"/>
                        </a:moveTo>
                        <a:cubicBezTo>
                          <a:pt x="3738" y="0"/>
                          <a:pt x="3617" y="100"/>
                          <a:pt x="3657" y="250"/>
                        </a:cubicBezTo>
                        <a:cubicBezTo>
                          <a:pt x="3683" y="329"/>
                          <a:pt x="4185" y="2206"/>
                          <a:pt x="2262" y="4050"/>
                        </a:cubicBezTo>
                        <a:cubicBezTo>
                          <a:pt x="189" y="6031"/>
                          <a:pt x="7" y="8736"/>
                          <a:pt x="0" y="8867"/>
                        </a:cubicBezTo>
                        <a:lnTo>
                          <a:pt x="0" y="14472"/>
                        </a:lnTo>
                        <a:cubicBezTo>
                          <a:pt x="0" y="14582"/>
                          <a:pt x="92" y="14667"/>
                          <a:pt x="196" y="14667"/>
                        </a:cubicBezTo>
                        <a:cubicBezTo>
                          <a:pt x="307" y="14667"/>
                          <a:pt x="398" y="14582"/>
                          <a:pt x="398" y="14472"/>
                        </a:cubicBezTo>
                        <a:lnTo>
                          <a:pt x="398" y="8873"/>
                        </a:lnTo>
                        <a:cubicBezTo>
                          <a:pt x="398" y="8847"/>
                          <a:pt x="580" y="6207"/>
                          <a:pt x="2536" y="4330"/>
                        </a:cubicBezTo>
                        <a:cubicBezTo>
                          <a:pt x="4634" y="2316"/>
                          <a:pt x="4061" y="231"/>
                          <a:pt x="4035" y="140"/>
                        </a:cubicBezTo>
                        <a:cubicBezTo>
                          <a:pt x="4006" y="42"/>
                          <a:pt x="3932" y="0"/>
                          <a:pt x="3856"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2242874" y="1681315"/>
                    <a:ext cx="49207" cy="67966"/>
                  </a:xfrm>
                  <a:custGeom>
                    <a:avLst/>
                    <a:gdLst/>
                    <a:ahLst/>
                    <a:cxnLst/>
                    <a:rect l="l" t="t" r="r" b="b"/>
                    <a:pathLst>
                      <a:path w="1949" h="2692" extrusionOk="0">
                        <a:moveTo>
                          <a:pt x="232" y="0"/>
                        </a:moveTo>
                        <a:cubicBezTo>
                          <a:pt x="116" y="0"/>
                          <a:pt x="1" y="95"/>
                          <a:pt x="39" y="247"/>
                        </a:cubicBezTo>
                        <a:cubicBezTo>
                          <a:pt x="475" y="2098"/>
                          <a:pt x="1538" y="2646"/>
                          <a:pt x="1583" y="2672"/>
                        </a:cubicBezTo>
                        <a:cubicBezTo>
                          <a:pt x="1610" y="2685"/>
                          <a:pt x="1642" y="2691"/>
                          <a:pt x="1675" y="2691"/>
                        </a:cubicBezTo>
                        <a:cubicBezTo>
                          <a:pt x="1883" y="2691"/>
                          <a:pt x="1948" y="2411"/>
                          <a:pt x="1766" y="2320"/>
                        </a:cubicBezTo>
                        <a:cubicBezTo>
                          <a:pt x="1753" y="2313"/>
                          <a:pt x="814" y="1812"/>
                          <a:pt x="423" y="156"/>
                        </a:cubicBezTo>
                        <a:cubicBezTo>
                          <a:pt x="396" y="48"/>
                          <a:pt x="314" y="0"/>
                          <a:pt x="232"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9"/>
                  <p:cNvSpPr/>
                  <p:nvPr/>
                </p:nvSpPr>
                <p:spPr>
                  <a:xfrm>
                    <a:off x="2301751" y="1668313"/>
                    <a:ext cx="70643" cy="87710"/>
                  </a:xfrm>
                  <a:custGeom>
                    <a:avLst/>
                    <a:gdLst/>
                    <a:ahLst/>
                    <a:cxnLst/>
                    <a:rect l="l" t="t" r="r" b="b"/>
                    <a:pathLst>
                      <a:path w="2798" h="3474" extrusionOk="0">
                        <a:moveTo>
                          <a:pt x="1979" y="1"/>
                        </a:moveTo>
                        <a:cubicBezTo>
                          <a:pt x="1859" y="1"/>
                          <a:pt x="1736" y="102"/>
                          <a:pt x="1787" y="254"/>
                        </a:cubicBezTo>
                        <a:cubicBezTo>
                          <a:pt x="2321" y="2183"/>
                          <a:pt x="288" y="3057"/>
                          <a:pt x="197" y="3089"/>
                        </a:cubicBezTo>
                        <a:cubicBezTo>
                          <a:pt x="1" y="3174"/>
                          <a:pt x="60" y="3467"/>
                          <a:pt x="275" y="3474"/>
                        </a:cubicBezTo>
                        <a:cubicBezTo>
                          <a:pt x="301" y="3474"/>
                          <a:pt x="327" y="3467"/>
                          <a:pt x="353" y="3454"/>
                        </a:cubicBezTo>
                        <a:cubicBezTo>
                          <a:pt x="372" y="3448"/>
                          <a:pt x="2797" y="2418"/>
                          <a:pt x="2165" y="150"/>
                        </a:cubicBezTo>
                        <a:cubicBezTo>
                          <a:pt x="2139" y="45"/>
                          <a:pt x="2059" y="1"/>
                          <a:pt x="1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2160239" y="2043314"/>
                    <a:ext cx="33276" cy="33907"/>
                  </a:xfrm>
                  <a:custGeom>
                    <a:avLst/>
                    <a:gdLst/>
                    <a:ahLst/>
                    <a:cxnLst/>
                    <a:rect l="l" t="t" r="r" b="b"/>
                    <a:pathLst>
                      <a:path w="1318" h="1343" extrusionOk="0">
                        <a:moveTo>
                          <a:pt x="894" y="0"/>
                        </a:moveTo>
                        <a:cubicBezTo>
                          <a:pt x="848" y="0"/>
                          <a:pt x="803" y="7"/>
                          <a:pt x="763" y="20"/>
                        </a:cubicBezTo>
                        <a:lnTo>
                          <a:pt x="757" y="20"/>
                        </a:lnTo>
                        <a:lnTo>
                          <a:pt x="737" y="13"/>
                        </a:lnTo>
                        <a:lnTo>
                          <a:pt x="724" y="13"/>
                        </a:lnTo>
                        <a:cubicBezTo>
                          <a:pt x="640" y="13"/>
                          <a:pt x="209" y="339"/>
                          <a:pt x="209" y="339"/>
                        </a:cubicBezTo>
                        <a:cubicBezTo>
                          <a:pt x="125" y="437"/>
                          <a:pt x="53" y="548"/>
                          <a:pt x="7" y="672"/>
                        </a:cubicBezTo>
                        <a:lnTo>
                          <a:pt x="1" y="698"/>
                        </a:lnTo>
                        <a:lnTo>
                          <a:pt x="7" y="717"/>
                        </a:lnTo>
                        <a:cubicBezTo>
                          <a:pt x="53" y="926"/>
                          <a:pt x="99" y="1108"/>
                          <a:pt x="157" y="1271"/>
                        </a:cubicBezTo>
                        <a:lnTo>
                          <a:pt x="170" y="1323"/>
                        </a:lnTo>
                        <a:lnTo>
                          <a:pt x="222" y="1330"/>
                        </a:lnTo>
                        <a:lnTo>
                          <a:pt x="294" y="1336"/>
                        </a:lnTo>
                        <a:lnTo>
                          <a:pt x="333" y="1343"/>
                        </a:lnTo>
                        <a:lnTo>
                          <a:pt x="359" y="1323"/>
                        </a:lnTo>
                        <a:lnTo>
                          <a:pt x="405" y="1291"/>
                        </a:lnTo>
                        <a:lnTo>
                          <a:pt x="405" y="1252"/>
                        </a:lnTo>
                        <a:cubicBezTo>
                          <a:pt x="431" y="789"/>
                          <a:pt x="685" y="437"/>
                          <a:pt x="1161" y="209"/>
                        </a:cubicBezTo>
                        <a:lnTo>
                          <a:pt x="1317" y="137"/>
                        </a:lnTo>
                        <a:lnTo>
                          <a:pt x="1154" y="65"/>
                        </a:lnTo>
                        <a:cubicBezTo>
                          <a:pt x="1076" y="26"/>
                          <a:pt x="985" y="0"/>
                          <a:pt x="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9"/>
                  <p:cNvSpPr/>
                  <p:nvPr/>
                </p:nvSpPr>
                <p:spPr>
                  <a:xfrm>
                    <a:off x="2157942" y="2041168"/>
                    <a:ext cx="40346" cy="38376"/>
                  </a:xfrm>
                  <a:custGeom>
                    <a:avLst/>
                    <a:gdLst/>
                    <a:ahLst/>
                    <a:cxnLst/>
                    <a:rect l="l" t="t" r="r" b="b"/>
                    <a:pathLst>
                      <a:path w="1598" h="1520" extrusionOk="0">
                        <a:moveTo>
                          <a:pt x="985" y="164"/>
                        </a:moveTo>
                        <a:cubicBezTo>
                          <a:pt x="1063" y="164"/>
                          <a:pt x="1141" y="183"/>
                          <a:pt x="1213" y="222"/>
                        </a:cubicBezTo>
                        <a:cubicBezTo>
                          <a:pt x="594" y="515"/>
                          <a:pt x="431" y="972"/>
                          <a:pt x="411" y="1337"/>
                        </a:cubicBezTo>
                        <a:lnTo>
                          <a:pt x="398" y="1343"/>
                        </a:lnTo>
                        <a:lnTo>
                          <a:pt x="326" y="1330"/>
                        </a:lnTo>
                        <a:cubicBezTo>
                          <a:pt x="268" y="1154"/>
                          <a:pt x="216" y="972"/>
                          <a:pt x="177" y="789"/>
                        </a:cubicBezTo>
                        <a:cubicBezTo>
                          <a:pt x="216" y="672"/>
                          <a:pt x="281" y="568"/>
                          <a:pt x="359" y="476"/>
                        </a:cubicBezTo>
                        <a:cubicBezTo>
                          <a:pt x="502" y="366"/>
                          <a:pt x="659" y="268"/>
                          <a:pt x="815" y="183"/>
                        </a:cubicBezTo>
                        <a:lnTo>
                          <a:pt x="848" y="183"/>
                        </a:lnTo>
                        <a:cubicBezTo>
                          <a:pt x="861" y="183"/>
                          <a:pt x="874" y="183"/>
                          <a:pt x="880" y="177"/>
                        </a:cubicBezTo>
                        <a:cubicBezTo>
                          <a:pt x="913" y="170"/>
                          <a:pt x="946" y="164"/>
                          <a:pt x="978" y="164"/>
                        </a:cubicBezTo>
                        <a:close/>
                        <a:moveTo>
                          <a:pt x="978" y="1"/>
                        </a:moveTo>
                        <a:cubicBezTo>
                          <a:pt x="939" y="1"/>
                          <a:pt x="894" y="7"/>
                          <a:pt x="854" y="20"/>
                        </a:cubicBezTo>
                        <a:lnTo>
                          <a:pt x="815" y="20"/>
                        </a:lnTo>
                        <a:cubicBezTo>
                          <a:pt x="763" y="20"/>
                          <a:pt x="731" y="27"/>
                          <a:pt x="489" y="190"/>
                        </a:cubicBezTo>
                        <a:cubicBezTo>
                          <a:pt x="398" y="242"/>
                          <a:pt x="313" y="300"/>
                          <a:pt x="235" y="372"/>
                        </a:cubicBezTo>
                        <a:cubicBezTo>
                          <a:pt x="144" y="476"/>
                          <a:pt x="72" y="600"/>
                          <a:pt x="20" y="731"/>
                        </a:cubicBezTo>
                        <a:lnTo>
                          <a:pt x="1" y="776"/>
                        </a:lnTo>
                        <a:lnTo>
                          <a:pt x="14" y="822"/>
                        </a:lnTo>
                        <a:cubicBezTo>
                          <a:pt x="59" y="1030"/>
                          <a:pt x="111" y="1219"/>
                          <a:pt x="164" y="1382"/>
                        </a:cubicBezTo>
                        <a:lnTo>
                          <a:pt x="196" y="1480"/>
                        </a:lnTo>
                        <a:lnTo>
                          <a:pt x="300" y="1493"/>
                        </a:lnTo>
                        <a:lnTo>
                          <a:pt x="366" y="1506"/>
                        </a:lnTo>
                        <a:lnTo>
                          <a:pt x="437" y="1519"/>
                        </a:lnTo>
                        <a:lnTo>
                          <a:pt x="496" y="1474"/>
                        </a:lnTo>
                        <a:lnTo>
                          <a:pt x="502" y="1467"/>
                        </a:lnTo>
                        <a:lnTo>
                          <a:pt x="561" y="1421"/>
                        </a:lnTo>
                        <a:lnTo>
                          <a:pt x="568" y="1343"/>
                        </a:lnTo>
                        <a:cubicBezTo>
                          <a:pt x="587" y="913"/>
                          <a:pt x="828" y="581"/>
                          <a:pt x="1278" y="366"/>
                        </a:cubicBezTo>
                        <a:lnTo>
                          <a:pt x="1597" y="222"/>
                        </a:lnTo>
                        <a:lnTo>
                          <a:pt x="1285" y="72"/>
                        </a:lnTo>
                        <a:cubicBezTo>
                          <a:pt x="1187" y="27"/>
                          <a:pt x="1089" y="1"/>
                          <a:pt x="98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9"/>
                  <p:cNvSpPr/>
                  <p:nvPr/>
                </p:nvSpPr>
                <p:spPr>
                  <a:xfrm>
                    <a:off x="2204675" y="2051368"/>
                    <a:ext cx="27520" cy="26182"/>
                  </a:xfrm>
                  <a:custGeom>
                    <a:avLst/>
                    <a:gdLst/>
                    <a:ahLst/>
                    <a:cxnLst/>
                    <a:rect l="l" t="t" r="r" b="b"/>
                    <a:pathLst>
                      <a:path w="1090" h="1037" extrusionOk="0">
                        <a:moveTo>
                          <a:pt x="620" y="1"/>
                        </a:moveTo>
                        <a:lnTo>
                          <a:pt x="385" y="157"/>
                        </a:lnTo>
                        <a:lnTo>
                          <a:pt x="444" y="235"/>
                        </a:lnTo>
                        <a:cubicBezTo>
                          <a:pt x="340" y="281"/>
                          <a:pt x="40" y="424"/>
                          <a:pt x="20" y="633"/>
                        </a:cubicBezTo>
                        <a:cubicBezTo>
                          <a:pt x="1" y="848"/>
                          <a:pt x="196" y="959"/>
                          <a:pt x="372" y="985"/>
                        </a:cubicBezTo>
                        <a:lnTo>
                          <a:pt x="392" y="985"/>
                        </a:lnTo>
                        <a:cubicBezTo>
                          <a:pt x="437" y="978"/>
                          <a:pt x="483" y="978"/>
                          <a:pt x="529" y="978"/>
                        </a:cubicBezTo>
                        <a:cubicBezTo>
                          <a:pt x="626" y="978"/>
                          <a:pt x="731" y="991"/>
                          <a:pt x="828" y="1011"/>
                        </a:cubicBezTo>
                        <a:lnTo>
                          <a:pt x="926" y="1037"/>
                        </a:lnTo>
                        <a:lnTo>
                          <a:pt x="926" y="933"/>
                        </a:lnTo>
                        <a:cubicBezTo>
                          <a:pt x="920" y="789"/>
                          <a:pt x="926" y="587"/>
                          <a:pt x="1030" y="503"/>
                        </a:cubicBezTo>
                        <a:lnTo>
                          <a:pt x="1089" y="450"/>
                        </a:lnTo>
                        <a:lnTo>
                          <a:pt x="933" y="255"/>
                        </a:lnTo>
                        <a:lnTo>
                          <a:pt x="874" y="287"/>
                        </a:lnTo>
                        <a:cubicBezTo>
                          <a:pt x="815" y="320"/>
                          <a:pt x="750" y="359"/>
                          <a:pt x="698" y="405"/>
                        </a:cubicBezTo>
                        <a:cubicBezTo>
                          <a:pt x="698" y="340"/>
                          <a:pt x="718" y="281"/>
                          <a:pt x="744" y="229"/>
                        </a:cubicBezTo>
                        <a:lnTo>
                          <a:pt x="783" y="170"/>
                        </a:lnTo>
                        <a:lnTo>
                          <a:pt x="62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9"/>
                  <p:cNvSpPr/>
                  <p:nvPr/>
                </p:nvSpPr>
                <p:spPr>
                  <a:xfrm>
                    <a:off x="2202529" y="2048565"/>
                    <a:ext cx="32620" cy="31458"/>
                  </a:xfrm>
                  <a:custGeom>
                    <a:avLst/>
                    <a:gdLst/>
                    <a:ahLst/>
                    <a:cxnLst/>
                    <a:rect l="l" t="t" r="r" b="b"/>
                    <a:pathLst>
                      <a:path w="1292" h="1246" extrusionOk="0">
                        <a:moveTo>
                          <a:pt x="692" y="216"/>
                        </a:moveTo>
                        <a:lnTo>
                          <a:pt x="763" y="288"/>
                        </a:lnTo>
                        <a:cubicBezTo>
                          <a:pt x="718" y="379"/>
                          <a:pt x="692" y="483"/>
                          <a:pt x="698" y="581"/>
                        </a:cubicBezTo>
                        <a:cubicBezTo>
                          <a:pt x="698" y="607"/>
                          <a:pt x="718" y="627"/>
                          <a:pt x="737" y="633"/>
                        </a:cubicBezTo>
                        <a:lnTo>
                          <a:pt x="757" y="633"/>
                        </a:lnTo>
                        <a:cubicBezTo>
                          <a:pt x="770" y="633"/>
                          <a:pt x="790" y="620"/>
                          <a:pt x="796" y="607"/>
                        </a:cubicBezTo>
                        <a:cubicBezTo>
                          <a:pt x="855" y="548"/>
                          <a:pt x="926" y="503"/>
                          <a:pt x="998" y="464"/>
                        </a:cubicBezTo>
                        <a:lnTo>
                          <a:pt x="1063" y="548"/>
                        </a:lnTo>
                        <a:cubicBezTo>
                          <a:pt x="933" y="659"/>
                          <a:pt x="920" y="874"/>
                          <a:pt x="926" y="1044"/>
                        </a:cubicBezTo>
                        <a:cubicBezTo>
                          <a:pt x="829" y="1018"/>
                          <a:pt x="718" y="1005"/>
                          <a:pt x="614" y="1005"/>
                        </a:cubicBezTo>
                        <a:cubicBezTo>
                          <a:pt x="568" y="1005"/>
                          <a:pt x="516" y="1005"/>
                          <a:pt x="470" y="1011"/>
                        </a:cubicBezTo>
                        <a:cubicBezTo>
                          <a:pt x="425" y="1005"/>
                          <a:pt x="170" y="952"/>
                          <a:pt x="190" y="750"/>
                        </a:cubicBezTo>
                        <a:cubicBezTo>
                          <a:pt x="203" y="581"/>
                          <a:pt x="483" y="444"/>
                          <a:pt x="587" y="411"/>
                        </a:cubicBezTo>
                        <a:cubicBezTo>
                          <a:pt x="600" y="405"/>
                          <a:pt x="614" y="392"/>
                          <a:pt x="620" y="372"/>
                        </a:cubicBezTo>
                        <a:cubicBezTo>
                          <a:pt x="627" y="359"/>
                          <a:pt x="620" y="340"/>
                          <a:pt x="614" y="327"/>
                        </a:cubicBezTo>
                        <a:lnTo>
                          <a:pt x="587" y="281"/>
                        </a:lnTo>
                        <a:lnTo>
                          <a:pt x="692" y="216"/>
                        </a:lnTo>
                        <a:close/>
                        <a:moveTo>
                          <a:pt x="724" y="1"/>
                        </a:moveTo>
                        <a:lnTo>
                          <a:pt x="607" y="79"/>
                        </a:lnTo>
                        <a:lnTo>
                          <a:pt x="496" y="144"/>
                        </a:lnTo>
                        <a:lnTo>
                          <a:pt x="353" y="236"/>
                        </a:lnTo>
                        <a:lnTo>
                          <a:pt x="405" y="307"/>
                        </a:lnTo>
                        <a:cubicBezTo>
                          <a:pt x="262" y="385"/>
                          <a:pt x="40" y="529"/>
                          <a:pt x="27" y="737"/>
                        </a:cubicBezTo>
                        <a:cubicBezTo>
                          <a:pt x="1" y="1005"/>
                          <a:pt x="236" y="1135"/>
                          <a:pt x="438" y="1174"/>
                        </a:cubicBezTo>
                        <a:lnTo>
                          <a:pt x="483" y="1174"/>
                        </a:lnTo>
                        <a:cubicBezTo>
                          <a:pt x="529" y="1174"/>
                          <a:pt x="574" y="1168"/>
                          <a:pt x="614" y="1168"/>
                        </a:cubicBezTo>
                        <a:cubicBezTo>
                          <a:pt x="705" y="1168"/>
                          <a:pt x="803" y="1174"/>
                          <a:pt x="894" y="1200"/>
                        </a:cubicBezTo>
                        <a:lnTo>
                          <a:pt x="1102" y="1246"/>
                        </a:lnTo>
                        <a:lnTo>
                          <a:pt x="1089" y="1031"/>
                        </a:lnTo>
                        <a:cubicBezTo>
                          <a:pt x="1089" y="959"/>
                          <a:pt x="1083" y="744"/>
                          <a:pt x="1168" y="672"/>
                        </a:cubicBezTo>
                        <a:lnTo>
                          <a:pt x="1291" y="568"/>
                        </a:lnTo>
                        <a:lnTo>
                          <a:pt x="1194" y="451"/>
                        </a:lnTo>
                        <a:lnTo>
                          <a:pt x="1128" y="366"/>
                        </a:lnTo>
                        <a:lnTo>
                          <a:pt x="1044" y="262"/>
                        </a:lnTo>
                        <a:lnTo>
                          <a:pt x="946" y="314"/>
                        </a:lnTo>
                        <a:lnTo>
                          <a:pt x="972" y="275"/>
                        </a:lnTo>
                        <a:lnTo>
                          <a:pt x="887" y="183"/>
                        </a:lnTo>
                        <a:lnTo>
                          <a:pt x="816" y="105"/>
                        </a:lnTo>
                        <a:lnTo>
                          <a:pt x="724" y="7"/>
                        </a:lnTo>
                        <a:lnTo>
                          <a:pt x="7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9"/>
                  <p:cNvSpPr/>
                  <p:nvPr/>
                </p:nvSpPr>
                <p:spPr>
                  <a:xfrm>
                    <a:off x="2139183" y="2076388"/>
                    <a:ext cx="29489" cy="46102"/>
                  </a:xfrm>
                  <a:custGeom>
                    <a:avLst/>
                    <a:gdLst/>
                    <a:ahLst/>
                    <a:cxnLst/>
                    <a:rect l="l" t="t" r="r" b="b"/>
                    <a:pathLst>
                      <a:path w="1168" h="1826" extrusionOk="0">
                        <a:moveTo>
                          <a:pt x="900" y="0"/>
                        </a:moveTo>
                        <a:cubicBezTo>
                          <a:pt x="802" y="0"/>
                          <a:pt x="698" y="13"/>
                          <a:pt x="600" y="46"/>
                        </a:cubicBezTo>
                        <a:cubicBezTo>
                          <a:pt x="392" y="111"/>
                          <a:pt x="222" y="261"/>
                          <a:pt x="131" y="457"/>
                        </a:cubicBezTo>
                        <a:cubicBezTo>
                          <a:pt x="1" y="711"/>
                          <a:pt x="7" y="1376"/>
                          <a:pt x="183" y="1662"/>
                        </a:cubicBezTo>
                        <a:cubicBezTo>
                          <a:pt x="235" y="1760"/>
                          <a:pt x="326" y="1819"/>
                          <a:pt x="431" y="1825"/>
                        </a:cubicBezTo>
                        <a:lnTo>
                          <a:pt x="431" y="1819"/>
                        </a:lnTo>
                        <a:cubicBezTo>
                          <a:pt x="457" y="1819"/>
                          <a:pt x="483" y="1819"/>
                          <a:pt x="502" y="1806"/>
                        </a:cubicBezTo>
                        <a:cubicBezTo>
                          <a:pt x="542" y="1799"/>
                          <a:pt x="574" y="1773"/>
                          <a:pt x="587" y="1741"/>
                        </a:cubicBezTo>
                        <a:cubicBezTo>
                          <a:pt x="620" y="1669"/>
                          <a:pt x="613" y="1584"/>
                          <a:pt x="581" y="1512"/>
                        </a:cubicBezTo>
                        <a:cubicBezTo>
                          <a:pt x="568" y="1473"/>
                          <a:pt x="561" y="1441"/>
                          <a:pt x="555" y="1402"/>
                        </a:cubicBezTo>
                        <a:cubicBezTo>
                          <a:pt x="561" y="756"/>
                          <a:pt x="822" y="359"/>
                          <a:pt x="1043" y="137"/>
                        </a:cubicBezTo>
                        <a:lnTo>
                          <a:pt x="1167" y="13"/>
                        </a:lnTo>
                        <a:lnTo>
                          <a:pt x="99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2137213" y="2074242"/>
                    <a:ext cx="36053" cy="50041"/>
                  </a:xfrm>
                  <a:custGeom>
                    <a:avLst/>
                    <a:gdLst/>
                    <a:ahLst/>
                    <a:cxnLst/>
                    <a:rect l="l" t="t" r="r" b="b"/>
                    <a:pathLst>
                      <a:path w="1428" h="1982" extrusionOk="0">
                        <a:moveTo>
                          <a:pt x="978" y="164"/>
                        </a:moveTo>
                        <a:lnTo>
                          <a:pt x="978" y="170"/>
                        </a:lnTo>
                        <a:lnTo>
                          <a:pt x="1063" y="170"/>
                        </a:lnTo>
                        <a:cubicBezTo>
                          <a:pt x="854" y="379"/>
                          <a:pt x="561" y="796"/>
                          <a:pt x="554" y="1487"/>
                        </a:cubicBezTo>
                        <a:cubicBezTo>
                          <a:pt x="554" y="1591"/>
                          <a:pt x="665" y="1786"/>
                          <a:pt x="561" y="1812"/>
                        </a:cubicBezTo>
                        <a:cubicBezTo>
                          <a:pt x="541" y="1819"/>
                          <a:pt x="528" y="1819"/>
                          <a:pt x="509" y="1819"/>
                        </a:cubicBezTo>
                        <a:cubicBezTo>
                          <a:pt x="176" y="1819"/>
                          <a:pt x="137" y="854"/>
                          <a:pt x="281" y="568"/>
                        </a:cubicBezTo>
                        <a:cubicBezTo>
                          <a:pt x="365" y="398"/>
                          <a:pt x="515" y="261"/>
                          <a:pt x="698" y="203"/>
                        </a:cubicBezTo>
                        <a:cubicBezTo>
                          <a:pt x="789" y="177"/>
                          <a:pt x="887" y="164"/>
                          <a:pt x="978" y="164"/>
                        </a:cubicBezTo>
                        <a:close/>
                        <a:moveTo>
                          <a:pt x="978" y="1"/>
                        </a:moveTo>
                        <a:cubicBezTo>
                          <a:pt x="867" y="1"/>
                          <a:pt x="756" y="14"/>
                          <a:pt x="652" y="53"/>
                        </a:cubicBezTo>
                        <a:cubicBezTo>
                          <a:pt x="424" y="124"/>
                          <a:pt x="242" y="287"/>
                          <a:pt x="137" y="496"/>
                        </a:cubicBezTo>
                        <a:cubicBezTo>
                          <a:pt x="0" y="776"/>
                          <a:pt x="0" y="1474"/>
                          <a:pt x="196" y="1786"/>
                        </a:cubicBezTo>
                        <a:cubicBezTo>
                          <a:pt x="261" y="1904"/>
                          <a:pt x="378" y="1982"/>
                          <a:pt x="509" y="1982"/>
                        </a:cubicBezTo>
                        <a:cubicBezTo>
                          <a:pt x="548" y="1982"/>
                          <a:pt x="580" y="1982"/>
                          <a:pt x="613" y="1969"/>
                        </a:cubicBezTo>
                        <a:cubicBezTo>
                          <a:pt x="665" y="1956"/>
                          <a:pt x="717" y="1917"/>
                          <a:pt x="743" y="1865"/>
                        </a:cubicBezTo>
                        <a:cubicBezTo>
                          <a:pt x="783" y="1767"/>
                          <a:pt x="783" y="1663"/>
                          <a:pt x="737" y="1571"/>
                        </a:cubicBezTo>
                        <a:cubicBezTo>
                          <a:pt x="730" y="1545"/>
                          <a:pt x="724" y="1519"/>
                          <a:pt x="717" y="1487"/>
                        </a:cubicBezTo>
                        <a:cubicBezTo>
                          <a:pt x="724" y="874"/>
                          <a:pt x="972" y="489"/>
                          <a:pt x="1180" y="281"/>
                        </a:cubicBezTo>
                        <a:lnTo>
                          <a:pt x="1428" y="33"/>
                        </a:lnTo>
                        <a:lnTo>
                          <a:pt x="107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9"/>
                  <p:cNvSpPr/>
                  <p:nvPr/>
                </p:nvSpPr>
                <p:spPr>
                  <a:xfrm>
                    <a:off x="2157134" y="2043642"/>
                    <a:ext cx="99399" cy="131666"/>
                  </a:xfrm>
                  <a:custGeom>
                    <a:avLst/>
                    <a:gdLst/>
                    <a:ahLst/>
                    <a:cxnLst/>
                    <a:rect l="l" t="t" r="r" b="b"/>
                    <a:pathLst>
                      <a:path w="3937" h="5215" extrusionOk="0">
                        <a:moveTo>
                          <a:pt x="2034" y="0"/>
                        </a:moveTo>
                        <a:lnTo>
                          <a:pt x="1981" y="13"/>
                        </a:lnTo>
                        <a:cubicBezTo>
                          <a:pt x="1890" y="33"/>
                          <a:pt x="1805" y="59"/>
                          <a:pt x="1721" y="85"/>
                        </a:cubicBezTo>
                        <a:cubicBezTo>
                          <a:pt x="1258" y="241"/>
                          <a:pt x="704" y="567"/>
                          <a:pt x="691" y="1278"/>
                        </a:cubicBezTo>
                        <a:cubicBezTo>
                          <a:pt x="665" y="1297"/>
                          <a:pt x="20" y="1701"/>
                          <a:pt x="13" y="2712"/>
                        </a:cubicBezTo>
                        <a:cubicBezTo>
                          <a:pt x="7" y="3227"/>
                          <a:pt x="0" y="4439"/>
                          <a:pt x="1740" y="5019"/>
                        </a:cubicBezTo>
                        <a:cubicBezTo>
                          <a:pt x="1949" y="5084"/>
                          <a:pt x="2503" y="5214"/>
                          <a:pt x="2718" y="5214"/>
                        </a:cubicBezTo>
                        <a:cubicBezTo>
                          <a:pt x="2744" y="5214"/>
                          <a:pt x="2770" y="5214"/>
                          <a:pt x="2796" y="5208"/>
                        </a:cubicBezTo>
                        <a:cubicBezTo>
                          <a:pt x="2815" y="5209"/>
                          <a:pt x="2833" y="5209"/>
                          <a:pt x="2851" y="5209"/>
                        </a:cubicBezTo>
                        <a:cubicBezTo>
                          <a:pt x="2983" y="5209"/>
                          <a:pt x="3114" y="5188"/>
                          <a:pt x="3239" y="5143"/>
                        </a:cubicBezTo>
                        <a:cubicBezTo>
                          <a:pt x="3533" y="5058"/>
                          <a:pt x="3885" y="4804"/>
                          <a:pt x="3904" y="4093"/>
                        </a:cubicBezTo>
                        <a:cubicBezTo>
                          <a:pt x="3911" y="3865"/>
                          <a:pt x="3917" y="3565"/>
                          <a:pt x="3904" y="3285"/>
                        </a:cubicBezTo>
                        <a:cubicBezTo>
                          <a:pt x="3937" y="2992"/>
                          <a:pt x="3767" y="2360"/>
                          <a:pt x="3709" y="2229"/>
                        </a:cubicBezTo>
                        <a:cubicBezTo>
                          <a:pt x="3637" y="2060"/>
                          <a:pt x="3533" y="1903"/>
                          <a:pt x="3402" y="1780"/>
                        </a:cubicBezTo>
                        <a:cubicBezTo>
                          <a:pt x="3161" y="1552"/>
                          <a:pt x="2842" y="1441"/>
                          <a:pt x="2418" y="1441"/>
                        </a:cubicBezTo>
                        <a:lnTo>
                          <a:pt x="2281" y="1441"/>
                        </a:lnTo>
                        <a:cubicBezTo>
                          <a:pt x="2249" y="1434"/>
                          <a:pt x="2223" y="1434"/>
                          <a:pt x="2190" y="1434"/>
                        </a:cubicBezTo>
                        <a:lnTo>
                          <a:pt x="2138" y="1434"/>
                        </a:lnTo>
                        <a:cubicBezTo>
                          <a:pt x="2040" y="1408"/>
                          <a:pt x="1695" y="1304"/>
                          <a:pt x="1721" y="991"/>
                        </a:cubicBezTo>
                        <a:cubicBezTo>
                          <a:pt x="1747" y="730"/>
                          <a:pt x="2099" y="548"/>
                          <a:pt x="2249" y="476"/>
                        </a:cubicBezTo>
                        <a:lnTo>
                          <a:pt x="2340" y="437"/>
                        </a:lnTo>
                        <a:lnTo>
                          <a:pt x="203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9"/>
                  <p:cNvSpPr/>
                  <p:nvPr/>
                </p:nvSpPr>
                <p:spPr>
                  <a:xfrm>
                    <a:off x="2155139" y="2041168"/>
                    <a:ext cx="103363" cy="136286"/>
                  </a:xfrm>
                  <a:custGeom>
                    <a:avLst/>
                    <a:gdLst/>
                    <a:ahLst/>
                    <a:cxnLst/>
                    <a:rect l="l" t="t" r="r" b="b"/>
                    <a:pathLst>
                      <a:path w="4094" h="5398" extrusionOk="0">
                        <a:moveTo>
                          <a:pt x="2152" y="1"/>
                        </a:moveTo>
                        <a:lnTo>
                          <a:pt x="2157" y="7"/>
                        </a:lnTo>
                        <a:lnTo>
                          <a:pt x="2157" y="7"/>
                        </a:lnTo>
                        <a:lnTo>
                          <a:pt x="2158" y="7"/>
                        </a:lnTo>
                        <a:lnTo>
                          <a:pt x="2152" y="1"/>
                        </a:lnTo>
                        <a:close/>
                        <a:moveTo>
                          <a:pt x="2081" y="191"/>
                        </a:moveTo>
                        <a:lnTo>
                          <a:pt x="2302" y="502"/>
                        </a:lnTo>
                        <a:cubicBezTo>
                          <a:pt x="2119" y="581"/>
                          <a:pt x="1748" y="783"/>
                          <a:pt x="1721" y="1082"/>
                        </a:cubicBezTo>
                        <a:cubicBezTo>
                          <a:pt x="1695" y="1415"/>
                          <a:pt x="2008" y="1571"/>
                          <a:pt x="2210" y="1617"/>
                        </a:cubicBezTo>
                        <a:cubicBezTo>
                          <a:pt x="2230" y="1610"/>
                          <a:pt x="2256" y="1610"/>
                          <a:pt x="2275" y="1610"/>
                        </a:cubicBezTo>
                        <a:cubicBezTo>
                          <a:pt x="2308" y="1610"/>
                          <a:pt x="2341" y="1617"/>
                          <a:pt x="2373" y="1623"/>
                        </a:cubicBezTo>
                        <a:cubicBezTo>
                          <a:pt x="2406" y="1630"/>
                          <a:pt x="2432" y="1636"/>
                          <a:pt x="2464" y="1650"/>
                        </a:cubicBezTo>
                        <a:cubicBezTo>
                          <a:pt x="2458" y="1636"/>
                          <a:pt x="2445" y="1623"/>
                          <a:pt x="2438" y="1617"/>
                        </a:cubicBezTo>
                        <a:lnTo>
                          <a:pt x="2497" y="1617"/>
                        </a:lnTo>
                        <a:cubicBezTo>
                          <a:pt x="2895" y="1617"/>
                          <a:pt x="3201" y="1721"/>
                          <a:pt x="3423" y="1930"/>
                        </a:cubicBezTo>
                        <a:cubicBezTo>
                          <a:pt x="3546" y="2047"/>
                          <a:pt x="3644" y="2197"/>
                          <a:pt x="3709" y="2353"/>
                        </a:cubicBezTo>
                        <a:cubicBezTo>
                          <a:pt x="3742" y="2393"/>
                          <a:pt x="3937" y="3083"/>
                          <a:pt x="3905" y="3383"/>
                        </a:cubicBezTo>
                        <a:cubicBezTo>
                          <a:pt x="3911" y="3637"/>
                          <a:pt x="3911" y="3911"/>
                          <a:pt x="3905" y="4185"/>
                        </a:cubicBezTo>
                        <a:cubicBezTo>
                          <a:pt x="3892" y="4706"/>
                          <a:pt x="3683" y="5045"/>
                          <a:pt x="3292" y="5162"/>
                        </a:cubicBezTo>
                        <a:cubicBezTo>
                          <a:pt x="3169" y="5203"/>
                          <a:pt x="3041" y="5229"/>
                          <a:pt x="2908" y="5229"/>
                        </a:cubicBezTo>
                        <a:cubicBezTo>
                          <a:pt x="2893" y="5229"/>
                          <a:pt x="2877" y="5228"/>
                          <a:pt x="2862" y="5228"/>
                        </a:cubicBezTo>
                        <a:cubicBezTo>
                          <a:pt x="2842" y="5228"/>
                          <a:pt x="2823" y="5234"/>
                          <a:pt x="2803" y="5234"/>
                        </a:cubicBezTo>
                        <a:cubicBezTo>
                          <a:pt x="2601" y="5234"/>
                          <a:pt x="2060" y="5110"/>
                          <a:pt x="1852" y="5039"/>
                        </a:cubicBezTo>
                        <a:cubicBezTo>
                          <a:pt x="157" y="4478"/>
                          <a:pt x="177" y="3311"/>
                          <a:pt x="177" y="2810"/>
                        </a:cubicBezTo>
                        <a:cubicBezTo>
                          <a:pt x="190" y="1852"/>
                          <a:pt x="789" y="1461"/>
                          <a:pt x="816" y="1447"/>
                        </a:cubicBezTo>
                        <a:cubicBezTo>
                          <a:pt x="842" y="1434"/>
                          <a:pt x="855" y="1408"/>
                          <a:pt x="855" y="1382"/>
                        </a:cubicBezTo>
                        <a:cubicBezTo>
                          <a:pt x="868" y="718"/>
                          <a:pt x="1389" y="405"/>
                          <a:pt x="1826" y="261"/>
                        </a:cubicBezTo>
                        <a:cubicBezTo>
                          <a:pt x="1909" y="236"/>
                          <a:pt x="1992" y="210"/>
                          <a:pt x="2081" y="191"/>
                        </a:cubicBezTo>
                        <a:close/>
                        <a:moveTo>
                          <a:pt x="2157" y="7"/>
                        </a:moveTo>
                        <a:lnTo>
                          <a:pt x="2047" y="33"/>
                        </a:lnTo>
                        <a:cubicBezTo>
                          <a:pt x="1956" y="53"/>
                          <a:pt x="1865" y="79"/>
                          <a:pt x="1774" y="111"/>
                        </a:cubicBezTo>
                        <a:cubicBezTo>
                          <a:pt x="1102" y="333"/>
                          <a:pt x="724" y="763"/>
                          <a:pt x="692" y="1337"/>
                        </a:cubicBezTo>
                        <a:cubicBezTo>
                          <a:pt x="542" y="1441"/>
                          <a:pt x="27" y="1891"/>
                          <a:pt x="14" y="2810"/>
                        </a:cubicBezTo>
                        <a:cubicBezTo>
                          <a:pt x="14" y="3298"/>
                          <a:pt x="1" y="4602"/>
                          <a:pt x="1800" y="5195"/>
                        </a:cubicBezTo>
                        <a:cubicBezTo>
                          <a:pt x="2015" y="5267"/>
                          <a:pt x="2575" y="5397"/>
                          <a:pt x="2803" y="5397"/>
                        </a:cubicBezTo>
                        <a:cubicBezTo>
                          <a:pt x="2829" y="5397"/>
                          <a:pt x="2856" y="5391"/>
                          <a:pt x="2882" y="5391"/>
                        </a:cubicBezTo>
                        <a:cubicBezTo>
                          <a:pt x="3045" y="5391"/>
                          <a:pt x="3201" y="5371"/>
                          <a:pt x="3351" y="5319"/>
                        </a:cubicBezTo>
                        <a:cubicBezTo>
                          <a:pt x="3670" y="5221"/>
                          <a:pt x="4048" y="4947"/>
                          <a:pt x="4068" y="4191"/>
                        </a:cubicBezTo>
                        <a:cubicBezTo>
                          <a:pt x="4074" y="3963"/>
                          <a:pt x="4081" y="3670"/>
                          <a:pt x="4068" y="3383"/>
                        </a:cubicBezTo>
                        <a:cubicBezTo>
                          <a:pt x="4094" y="3096"/>
                          <a:pt x="3950" y="2471"/>
                          <a:pt x="3859" y="2288"/>
                        </a:cubicBezTo>
                        <a:cubicBezTo>
                          <a:pt x="3788" y="2112"/>
                          <a:pt x="3677" y="1949"/>
                          <a:pt x="3533" y="1812"/>
                        </a:cubicBezTo>
                        <a:cubicBezTo>
                          <a:pt x="3279" y="1571"/>
                          <a:pt x="2940" y="1454"/>
                          <a:pt x="2497" y="1454"/>
                        </a:cubicBezTo>
                        <a:lnTo>
                          <a:pt x="2367" y="1454"/>
                        </a:lnTo>
                        <a:cubicBezTo>
                          <a:pt x="2334" y="1447"/>
                          <a:pt x="2302" y="1447"/>
                          <a:pt x="2275" y="1447"/>
                        </a:cubicBezTo>
                        <a:lnTo>
                          <a:pt x="2223" y="1447"/>
                        </a:lnTo>
                        <a:cubicBezTo>
                          <a:pt x="2126" y="1421"/>
                          <a:pt x="1865" y="1330"/>
                          <a:pt x="1884" y="1096"/>
                        </a:cubicBezTo>
                        <a:cubicBezTo>
                          <a:pt x="1904" y="867"/>
                          <a:pt x="2256" y="698"/>
                          <a:pt x="2367" y="646"/>
                        </a:cubicBezTo>
                        <a:lnTo>
                          <a:pt x="2549" y="568"/>
                        </a:lnTo>
                        <a:lnTo>
                          <a:pt x="2432" y="405"/>
                        </a:lnTo>
                        <a:lnTo>
                          <a:pt x="2217" y="92"/>
                        </a:lnTo>
                        <a:lnTo>
                          <a:pt x="2157" y="7"/>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28" name="Google Shape;11628;p79"/>
              <p:cNvSpPr/>
              <p:nvPr/>
            </p:nvSpPr>
            <p:spPr>
              <a:xfrm>
                <a:off x="1992394" y="1542757"/>
                <a:ext cx="406964" cy="325163"/>
              </a:xfrm>
              <a:custGeom>
                <a:avLst/>
                <a:gdLst/>
                <a:ahLst/>
                <a:cxnLst/>
                <a:rect l="l" t="t" r="r" b="b"/>
                <a:pathLst>
                  <a:path w="16119" h="12879" extrusionOk="0">
                    <a:moveTo>
                      <a:pt x="1011" y="8740"/>
                    </a:moveTo>
                    <a:cubicBezTo>
                      <a:pt x="1013" y="8829"/>
                      <a:pt x="1032" y="8962"/>
                      <a:pt x="1064" y="9126"/>
                    </a:cubicBezTo>
                    <a:lnTo>
                      <a:pt x="1064" y="9126"/>
                    </a:lnTo>
                    <a:cubicBezTo>
                      <a:pt x="1038" y="8982"/>
                      <a:pt x="1020" y="8852"/>
                      <a:pt x="1011" y="8740"/>
                    </a:cubicBezTo>
                    <a:close/>
                    <a:moveTo>
                      <a:pt x="8536" y="0"/>
                    </a:moveTo>
                    <a:cubicBezTo>
                      <a:pt x="7384" y="0"/>
                      <a:pt x="6105" y="274"/>
                      <a:pt x="4707" y="906"/>
                    </a:cubicBezTo>
                    <a:cubicBezTo>
                      <a:pt x="1" y="3031"/>
                      <a:pt x="1011" y="8740"/>
                      <a:pt x="1011" y="8740"/>
                    </a:cubicBezTo>
                    <a:cubicBezTo>
                      <a:pt x="953" y="6113"/>
                      <a:pt x="4048" y="3448"/>
                      <a:pt x="4048" y="3448"/>
                    </a:cubicBezTo>
                    <a:cubicBezTo>
                      <a:pt x="6232" y="4790"/>
                      <a:pt x="13544" y="6504"/>
                      <a:pt x="14216" y="6726"/>
                    </a:cubicBezTo>
                    <a:cubicBezTo>
                      <a:pt x="14559" y="6841"/>
                      <a:pt x="14775" y="11975"/>
                      <a:pt x="14754" y="12635"/>
                    </a:cubicBezTo>
                    <a:lnTo>
                      <a:pt x="14754" y="12635"/>
                    </a:lnTo>
                    <a:lnTo>
                      <a:pt x="15206" y="9548"/>
                    </a:lnTo>
                    <a:cubicBezTo>
                      <a:pt x="15206" y="9548"/>
                      <a:pt x="16119" y="6166"/>
                      <a:pt x="14444" y="3441"/>
                    </a:cubicBezTo>
                    <a:cubicBezTo>
                      <a:pt x="13263" y="1523"/>
                      <a:pt x="11255" y="0"/>
                      <a:pt x="8536" y="0"/>
                    </a:cubicBezTo>
                    <a:close/>
                    <a:moveTo>
                      <a:pt x="14754" y="12635"/>
                    </a:moveTo>
                    <a:lnTo>
                      <a:pt x="14744" y="12703"/>
                    </a:lnTo>
                    <a:cubicBezTo>
                      <a:pt x="14744" y="12704"/>
                      <a:pt x="14745" y="12705"/>
                      <a:pt x="14746" y="12705"/>
                    </a:cubicBezTo>
                    <a:cubicBezTo>
                      <a:pt x="14750" y="12705"/>
                      <a:pt x="14752" y="12681"/>
                      <a:pt x="14754" y="12635"/>
                    </a:cubicBezTo>
                    <a:close/>
                    <a:moveTo>
                      <a:pt x="1064" y="9126"/>
                    </a:moveTo>
                    <a:cubicBezTo>
                      <a:pt x="1293" y="10432"/>
                      <a:pt x="2113" y="12879"/>
                      <a:pt x="2113" y="12879"/>
                    </a:cubicBezTo>
                    <a:cubicBezTo>
                      <a:pt x="2113" y="12879"/>
                      <a:pt x="1283" y="10256"/>
                      <a:pt x="1064" y="9126"/>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9" name="Google Shape;11629;p79"/>
          <p:cNvGrpSpPr/>
          <p:nvPr/>
        </p:nvGrpSpPr>
        <p:grpSpPr>
          <a:xfrm>
            <a:off x="2939074" y="1542757"/>
            <a:ext cx="557541" cy="1310345"/>
            <a:chOff x="2939074" y="1542757"/>
            <a:chExt cx="557541" cy="1310345"/>
          </a:xfrm>
        </p:grpSpPr>
        <p:sp>
          <p:nvSpPr>
            <p:cNvPr id="11630" name="Google Shape;11630;p79"/>
            <p:cNvSpPr/>
            <p:nvPr/>
          </p:nvSpPr>
          <p:spPr>
            <a:xfrm>
              <a:off x="2988761"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1" name="Google Shape;11631;p79"/>
            <p:cNvGrpSpPr/>
            <p:nvPr/>
          </p:nvGrpSpPr>
          <p:grpSpPr>
            <a:xfrm>
              <a:off x="2939074" y="1542757"/>
              <a:ext cx="557541" cy="1277423"/>
              <a:chOff x="2939074" y="1542757"/>
              <a:chExt cx="557541" cy="1277423"/>
            </a:xfrm>
          </p:grpSpPr>
          <p:sp>
            <p:nvSpPr>
              <p:cNvPr id="11632" name="Google Shape;11632;p79"/>
              <p:cNvSpPr/>
              <p:nvPr/>
            </p:nvSpPr>
            <p:spPr>
              <a:xfrm>
                <a:off x="3032035" y="1674397"/>
                <a:ext cx="366821" cy="342104"/>
              </a:xfrm>
              <a:custGeom>
                <a:avLst/>
                <a:gdLst/>
                <a:ahLst/>
                <a:cxnLst/>
                <a:rect l="l" t="t" r="r" b="b"/>
                <a:pathLst>
                  <a:path w="14529" h="13550" extrusionOk="0">
                    <a:moveTo>
                      <a:pt x="2158" y="0"/>
                    </a:moveTo>
                    <a:cubicBezTo>
                      <a:pt x="966" y="0"/>
                      <a:pt x="1" y="958"/>
                      <a:pt x="1" y="2157"/>
                    </a:cubicBezTo>
                    <a:lnTo>
                      <a:pt x="1" y="11393"/>
                    </a:lnTo>
                    <a:cubicBezTo>
                      <a:pt x="1" y="12585"/>
                      <a:pt x="966" y="13550"/>
                      <a:pt x="2158" y="13550"/>
                    </a:cubicBezTo>
                    <a:lnTo>
                      <a:pt x="12378" y="13550"/>
                    </a:lnTo>
                    <a:cubicBezTo>
                      <a:pt x="13571" y="13550"/>
                      <a:pt x="14529" y="12585"/>
                      <a:pt x="14529" y="11393"/>
                    </a:cubicBezTo>
                    <a:lnTo>
                      <a:pt x="14529" y="2157"/>
                    </a:lnTo>
                    <a:cubicBezTo>
                      <a:pt x="14529" y="958"/>
                      <a:pt x="13571" y="0"/>
                      <a:pt x="1237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3" name="Google Shape;11633;p79"/>
              <p:cNvGrpSpPr/>
              <p:nvPr/>
            </p:nvGrpSpPr>
            <p:grpSpPr>
              <a:xfrm>
                <a:off x="2939074" y="1547529"/>
                <a:ext cx="557541" cy="1272651"/>
                <a:chOff x="2939074" y="1547529"/>
                <a:chExt cx="557541" cy="1272651"/>
              </a:xfrm>
            </p:grpSpPr>
            <p:sp>
              <p:nvSpPr>
                <p:cNvPr id="11634" name="Google Shape;11634;p79"/>
                <p:cNvSpPr/>
                <p:nvPr/>
              </p:nvSpPr>
              <p:spPr>
                <a:xfrm>
                  <a:off x="2939074" y="1547529"/>
                  <a:ext cx="557541" cy="1272651"/>
                </a:xfrm>
                <a:custGeom>
                  <a:avLst/>
                  <a:gdLst/>
                  <a:ahLst/>
                  <a:cxnLst/>
                  <a:rect l="l" t="t" r="r" b="b"/>
                  <a:pathLst>
                    <a:path w="22083" h="50407" extrusionOk="0">
                      <a:moveTo>
                        <a:pt x="11035" y="0"/>
                      </a:moveTo>
                      <a:cubicBezTo>
                        <a:pt x="7053" y="0"/>
                        <a:pt x="3833" y="3226"/>
                        <a:pt x="3833" y="7202"/>
                      </a:cubicBezTo>
                      <a:lnTo>
                        <a:pt x="3833" y="7208"/>
                      </a:lnTo>
                      <a:cubicBezTo>
                        <a:pt x="3807" y="7208"/>
                        <a:pt x="3787" y="7202"/>
                        <a:pt x="3768" y="7202"/>
                      </a:cubicBezTo>
                      <a:cubicBezTo>
                        <a:pt x="3764" y="7202"/>
                        <a:pt x="3761" y="7202"/>
                        <a:pt x="3757" y="7202"/>
                      </a:cubicBezTo>
                      <a:cubicBezTo>
                        <a:pt x="3091" y="7202"/>
                        <a:pt x="2589" y="7811"/>
                        <a:pt x="2718" y="8466"/>
                      </a:cubicBezTo>
                      <a:cubicBezTo>
                        <a:pt x="2815" y="8983"/>
                        <a:pt x="3269" y="9322"/>
                        <a:pt x="3759" y="9322"/>
                      </a:cubicBezTo>
                      <a:cubicBezTo>
                        <a:pt x="3894" y="9322"/>
                        <a:pt x="4032" y="9297"/>
                        <a:pt x="4165" y="9242"/>
                      </a:cubicBezTo>
                      <a:cubicBezTo>
                        <a:pt x="4921" y="11543"/>
                        <a:pt x="6896" y="13367"/>
                        <a:pt x="9073" y="14078"/>
                      </a:cubicBezTo>
                      <a:lnTo>
                        <a:pt x="9073" y="16124"/>
                      </a:lnTo>
                      <a:lnTo>
                        <a:pt x="6864" y="16124"/>
                      </a:lnTo>
                      <a:cubicBezTo>
                        <a:pt x="6864" y="16124"/>
                        <a:pt x="6857" y="16170"/>
                        <a:pt x="6837" y="16183"/>
                      </a:cubicBezTo>
                      <a:cubicBezTo>
                        <a:pt x="6257" y="16183"/>
                        <a:pt x="5743" y="16561"/>
                        <a:pt x="5560" y="17109"/>
                      </a:cubicBezTo>
                      <a:lnTo>
                        <a:pt x="235" y="32861"/>
                      </a:lnTo>
                      <a:cubicBezTo>
                        <a:pt x="1" y="33559"/>
                        <a:pt x="372" y="34308"/>
                        <a:pt x="1069" y="34543"/>
                      </a:cubicBezTo>
                      <a:cubicBezTo>
                        <a:pt x="1208" y="34588"/>
                        <a:pt x="1350" y="34610"/>
                        <a:pt x="1489" y="34610"/>
                      </a:cubicBezTo>
                      <a:cubicBezTo>
                        <a:pt x="2047" y="34610"/>
                        <a:pt x="2568" y="34261"/>
                        <a:pt x="2751" y="33702"/>
                      </a:cubicBezTo>
                      <a:lnTo>
                        <a:pt x="2927" y="33187"/>
                      </a:lnTo>
                      <a:lnTo>
                        <a:pt x="3507" y="33428"/>
                      </a:lnTo>
                      <a:cubicBezTo>
                        <a:pt x="3507" y="33428"/>
                        <a:pt x="4015" y="32412"/>
                        <a:pt x="3468" y="31577"/>
                      </a:cubicBezTo>
                      <a:lnTo>
                        <a:pt x="6733" y="21918"/>
                      </a:lnTo>
                      <a:lnTo>
                        <a:pt x="6733" y="21918"/>
                      </a:lnTo>
                      <a:cubicBezTo>
                        <a:pt x="6733" y="27699"/>
                        <a:pt x="5951" y="29166"/>
                        <a:pt x="5951" y="32360"/>
                      </a:cubicBezTo>
                      <a:cubicBezTo>
                        <a:pt x="5951" y="35560"/>
                        <a:pt x="7861" y="48490"/>
                        <a:pt x="7861" y="48490"/>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03"/>
                        <a:pt x="15291" y="27680"/>
                        <a:pt x="15291" y="21821"/>
                      </a:cubicBezTo>
                      <a:lnTo>
                        <a:pt x="15291" y="21821"/>
                      </a:lnTo>
                      <a:lnTo>
                        <a:pt x="18595" y="31584"/>
                      </a:lnTo>
                      <a:cubicBezTo>
                        <a:pt x="18048" y="32418"/>
                        <a:pt x="18556" y="33435"/>
                        <a:pt x="18556" y="33435"/>
                      </a:cubicBezTo>
                      <a:lnTo>
                        <a:pt x="19136" y="33187"/>
                      </a:lnTo>
                      <a:lnTo>
                        <a:pt x="19306" y="33709"/>
                      </a:lnTo>
                      <a:cubicBezTo>
                        <a:pt x="19484" y="34280"/>
                        <a:pt x="20013" y="34650"/>
                        <a:pt x="20579" y="34650"/>
                      </a:cubicBezTo>
                      <a:cubicBezTo>
                        <a:pt x="20717" y="34650"/>
                        <a:pt x="20856" y="34628"/>
                        <a:pt x="20994" y="34582"/>
                      </a:cubicBezTo>
                      <a:cubicBezTo>
                        <a:pt x="21704" y="34347"/>
                        <a:pt x="22082" y="33578"/>
                        <a:pt x="21828" y="32874"/>
                      </a:cubicBezTo>
                      <a:lnTo>
                        <a:pt x="21828" y="32868"/>
                      </a:lnTo>
                      <a:lnTo>
                        <a:pt x="16503" y="17128"/>
                      </a:lnTo>
                      <a:cubicBezTo>
                        <a:pt x="16334" y="16613"/>
                        <a:pt x="15877" y="16242"/>
                        <a:pt x="15336" y="16190"/>
                      </a:cubicBezTo>
                      <a:cubicBezTo>
                        <a:pt x="15323" y="16170"/>
                        <a:pt x="15310" y="16150"/>
                        <a:pt x="15304" y="16131"/>
                      </a:cubicBezTo>
                      <a:lnTo>
                        <a:pt x="12827" y="16131"/>
                      </a:lnTo>
                      <a:lnTo>
                        <a:pt x="12827" y="14130"/>
                      </a:lnTo>
                      <a:cubicBezTo>
                        <a:pt x="15050" y="13459"/>
                        <a:pt x="17096" y="11621"/>
                        <a:pt x="17885" y="9281"/>
                      </a:cubicBezTo>
                      <a:cubicBezTo>
                        <a:pt x="17969" y="9301"/>
                        <a:pt x="18054" y="9314"/>
                        <a:pt x="18139" y="9314"/>
                      </a:cubicBezTo>
                      <a:cubicBezTo>
                        <a:pt x="18706" y="9314"/>
                        <a:pt x="19169" y="8870"/>
                        <a:pt x="19195" y="8310"/>
                      </a:cubicBezTo>
                      <a:cubicBezTo>
                        <a:pt x="19214" y="7743"/>
                        <a:pt x="18797" y="7261"/>
                        <a:pt x="18230" y="7208"/>
                      </a:cubicBezTo>
                      <a:lnTo>
                        <a:pt x="18230" y="7202"/>
                      </a:lnTo>
                      <a:cubicBezTo>
                        <a:pt x="18230" y="3226"/>
                        <a:pt x="15011" y="0"/>
                        <a:pt x="1103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5" name="Google Shape;11635;p79"/>
                <p:cNvGrpSpPr/>
                <p:nvPr/>
              </p:nvGrpSpPr>
              <p:grpSpPr>
                <a:xfrm>
                  <a:off x="2977425" y="1655184"/>
                  <a:ext cx="476218" cy="1085365"/>
                  <a:chOff x="2977425" y="1655184"/>
                  <a:chExt cx="476218" cy="1085365"/>
                </a:xfrm>
              </p:grpSpPr>
              <p:sp>
                <p:nvSpPr>
                  <p:cNvPr id="11636" name="Google Shape;11636;p79"/>
                  <p:cNvSpPr/>
                  <p:nvPr/>
                </p:nvSpPr>
                <p:spPr>
                  <a:xfrm>
                    <a:off x="2977425" y="2207549"/>
                    <a:ext cx="65871" cy="115179"/>
                  </a:xfrm>
                  <a:custGeom>
                    <a:avLst/>
                    <a:gdLst/>
                    <a:ahLst/>
                    <a:cxnLst/>
                    <a:rect l="l" t="t" r="r" b="b"/>
                    <a:pathLst>
                      <a:path w="2609" h="4562" extrusionOk="0">
                        <a:moveTo>
                          <a:pt x="2183" y="0"/>
                        </a:moveTo>
                        <a:cubicBezTo>
                          <a:pt x="2148" y="0"/>
                          <a:pt x="2111" y="6"/>
                          <a:pt x="2073" y="19"/>
                        </a:cubicBezTo>
                        <a:cubicBezTo>
                          <a:pt x="430" y="573"/>
                          <a:pt x="0" y="3030"/>
                          <a:pt x="72" y="4510"/>
                        </a:cubicBezTo>
                        <a:cubicBezTo>
                          <a:pt x="76" y="4542"/>
                          <a:pt x="102" y="4562"/>
                          <a:pt x="127" y="4562"/>
                        </a:cubicBezTo>
                        <a:cubicBezTo>
                          <a:pt x="144" y="4562"/>
                          <a:pt x="159" y="4554"/>
                          <a:pt x="170" y="4536"/>
                        </a:cubicBezTo>
                        <a:cubicBezTo>
                          <a:pt x="515" y="3923"/>
                          <a:pt x="730" y="3272"/>
                          <a:pt x="984" y="2613"/>
                        </a:cubicBezTo>
                        <a:cubicBezTo>
                          <a:pt x="1317" y="1746"/>
                          <a:pt x="1799" y="1251"/>
                          <a:pt x="2412" y="593"/>
                        </a:cubicBezTo>
                        <a:cubicBezTo>
                          <a:pt x="2608" y="379"/>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3000198" y="2248172"/>
                    <a:ext cx="38124" cy="63422"/>
                  </a:xfrm>
                  <a:custGeom>
                    <a:avLst/>
                    <a:gdLst/>
                    <a:ahLst/>
                    <a:cxnLst/>
                    <a:rect l="l" t="t" r="r" b="b"/>
                    <a:pathLst>
                      <a:path w="1510" h="2512" extrusionOk="0">
                        <a:moveTo>
                          <a:pt x="1257" y="1"/>
                        </a:moveTo>
                        <a:cubicBezTo>
                          <a:pt x="1226" y="1"/>
                          <a:pt x="1194" y="11"/>
                          <a:pt x="1164" y="33"/>
                        </a:cubicBezTo>
                        <a:cubicBezTo>
                          <a:pt x="845" y="274"/>
                          <a:pt x="695" y="633"/>
                          <a:pt x="545" y="985"/>
                        </a:cubicBezTo>
                        <a:cubicBezTo>
                          <a:pt x="356" y="1408"/>
                          <a:pt x="187" y="1845"/>
                          <a:pt x="37" y="2288"/>
                        </a:cubicBezTo>
                        <a:cubicBezTo>
                          <a:pt x="1" y="2396"/>
                          <a:pt x="102" y="2512"/>
                          <a:pt x="207" y="2512"/>
                        </a:cubicBezTo>
                        <a:cubicBezTo>
                          <a:pt x="236" y="2512"/>
                          <a:pt x="264" y="2503"/>
                          <a:pt x="291" y="2484"/>
                        </a:cubicBezTo>
                        <a:cubicBezTo>
                          <a:pt x="643" y="2230"/>
                          <a:pt x="923" y="1884"/>
                          <a:pt x="1106" y="1487"/>
                        </a:cubicBezTo>
                        <a:cubicBezTo>
                          <a:pt x="1288" y="1096"/>
                          <a:pt x="1510" y="652"/>
                          <a:pt x="1464" y="209"/>
                        </a:cubicBezTo>
                        <a:cubicBezTo>
                          <a:pt x="1454" y="109"/>
                          <a:pt x="1359" y="1"/>
                          <a:pt x="1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3035772" y="2078231"/>
                    <a:ext cx="68698" cy="102581"/>
                  </a:xfrm>
                  <a:custGeom>
                    <a:avLst/>
                    <a:gdLst/>
                    <a:ahLst/>
                    <a:cxnLst/>
                    <a:rect l="l" t="t" r="r" b="b"/>
                    <a:pathLst>
                      <a:path w="2721" h="4063" extrusionOk="0">
                        <a:moveTo>
                          <a:pt x="1730" y="0"/>
                        </a:moveTo>
                        <a:cubicBezTo>
                          <a:pt x="1354" y="0"/>
                          <a:pt x="1057" y="265"/>
                          <a:pt x="915" y="625"/>
                        </a:cubicBezTo>
                        <a:cubicBezTo>
                          <a:pt x="557" y="1524"/>
                          <a:pt x="146" y="2554"/>
                          <a:pt x="35" y="3512"/>
                        </a:cubicBezTo>
                        <a:cubicBezTo>
                          <a:pt x="1" y="3825"/>
                          <a:pt x="314" y="4062"/>
                          <a:pt x="609" y="4062"/>
                        </a:cubicBezTo>
                        <a:cubicBezTo>
                          <a:pt x="702" y="4062"/>
                          <a:pt x="792" y="4039"/>
                          <a:pt x="870" y="3988"/>
                        </a:cubicBezTo>
                        <a:cubicBezTo>
                          <a:pt x="1802" y="3362"/>
                          <a:pt x="2173" y="2085"/>
                          <a:pt x="2551" y="1081"/>
                        </a:cubicBezTo>
                        <a:cubicBezTo>
                          <a:pt x="2721" y="644"/>
                          <a:pt x="2375" y="149"/>
                          <a:pt x="1958" y="32"/>
                        </a:cubicBezTo>
                        <a:cubicBezTo>
                          <a:pt x="1880" y="10"/>
                          <a:pt x="1804" y="0"/>
                          <a:pt x="1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9"/>
                  <p:cNvSpPr/>
                  <p:nvPr/>
                </p:nvSpPr>
                <p:spPr>
                  <a:xfrm>
                    <a:off x="3082934" y="1960300"/>
                    <a:ext cx="73546" cy="79100"/>
                  </a:xfrm>
                  <a:custGeom>
                    <a:avLst/>
                    <a:gdLst/>
                    <a:ahLst/>
                    <a:cxnLst/>
                    <a:rect l="l" t="t" r="r" b="b"/>
                    <a:pathLst>
                      <a:path w="2913" h="3133" extrusionOk="0">
                        <a:moveTo>
                          <a:pt x="1955" y="1"/>
                        </a:moveTo>
                        <a:cubicBezTo>
                          <a:pt x="1392" y="1"/>
                          <a:pt x="788" y="419"/>
                          <a:pt x="494" y="864"/>
                        </a:cubicBezTo>
                        <a:cubicBezTo>
                          <a:pt x="266" y="1209"/>
                          <a:pt x="273" y="1535"/>
                          <a:pt x="181" y="1913"/>
                        </a:cubicBezTo>
                        <a:cubicBezTo>
                          <a:pt x="103" y="2259"/>
                          <a:pt x="51" y="2610"/>
                          <a:pt x="12" y="2962"/>
                        </a:cubicBezTo>
                        <a:cubicBezTo>
                          <a:pt x="0" y="3069"/>
                          <a:pt x="96" y="3133"/>
                          <a:pt x="191" y="3133"/>
                        </a:cubicBezTo>
                        <a:cubicBezTo>
                          <a:pt x="253" y="3133"/>
                          <a:pt x="314" y="3106"/>
                          <a:pt x="344" y="3047"/>
                        </a:cubicBezTo>
                        <a:cubicBezTo>
                          <a:pt x="468" y="2819"/>
                          <a:pt x="572" y="2578"/>
                          <a:pt x="683" y="2343"/>
                        </a:cubicBezTo>
                        <a:cubicBezTo>
                          <a:pt x="807" y="2102"/>
                          <a:pt x="983" y="1939"/>
                          <a:pt x="1153" y="1724"/>
                        </a:cubicBezTo>
                        <a:cubicBezTo>
                          <a:pt x="1276" y="1555"/>
                          <a:pt x="1446" y="1424"/>
                          <a:pt x="1628" y="1333"/>
                        </a:cubicBezTo>
                        <a:cubicBezTo>
                          <a:pt x="1948" y="1209"/>
                          <a:pt x="2261" y="1307"/>
                          <a:pt x="2573" y="1118"/>
                        </a:cubicBezTo>
                        <a:cubicBezTo>
                          <a:pt x="2860" y="949"/>
                          <a:pt x="2912" y="551"/>
                          <a:pt x="2678" y="310"/>
                        </a:cubicBezTo>
                        <a:cubicBezTo>
                          <a:pt x="2469" y="91"/>
                          <a:pt x="2216" y="1"/>
                          <a:pt x="19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9"/>
                  <p:cNvSpPr/>
                  <p:nvPr/>
                </p:nvSpPr>
                <p:spPr>
                  <a:xfrm>
                    <a:off x="3114494" y="2001327"/>
                    <a:ext cx="113992" cy="97481"/>
                  </a:xfrm>
                  <a:custGeom>
                    <a:avLst/>
                    <a:gdLst/>
                    <a:ahLst/>
                    <a:cxnLst/>
                    <a:rect l="l" t="t" r="r" b="b"/>
                    <a:pathLst>
                      <a:path w="4515" h="3861" extrusionOk="0">
                        <a:moveTo>
                          <a:pt x="2398" y="0"/>
                        </a:moveTo>
                        <a:cubicBezTo>
                          <a:pt x="2353" y="0"/>
                          <a:pt x="2308" y="3"/>
                          <a:pt x="2262" y="8"/>
                        </a:cubicBezTo>
                        <a:cubicBezTo>
                          <a:pt x="1415" y="93"/>
                          <a:pt x="548" y="607"/>
                          <a:pt x="365" y="875"/>
                        </a:cubicBezTo>
                        <a:cubicBezTo>
                          <a:pt x="0" y="1409"/>
                          <a:pt x="131" y="2015"/>
                          <a:pt x="372" y="2569"/>
                        </a:cubicBezTo>
                        <a:cubicBezTo>
                          <a:pt x="714" y="3336"/>
                          <a:pt x="1496" y="3861"/>
                          <a:pt x="2279" y="3861"/>
                        </a:cubicBezTo>
                        <a:cubicBezTo>
                          <a:pt x="2675" y="3861"/>
                          <a:pt x="3070" y="3727"/>
                          <a:pt x="3409" y="3423"/>
                        </a:cubicBezTo>
                        <a:cubicBezTo>
                          <a:pt x="4514" y="2419"/>
                          <a:pt x="3802" y="0"/>
                          <a:pt x="23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9"/>
                  <p:cNvSpPr/>
                  <p:nvPr/>
                </p:nvSpPr>
                <p:spPr>
                  <a:xfrm>
                    <a:off x="3164383" y="1962345"/>
                    <a:ext cx="34968" cy="27520"/>
                  </a:xfrm>
                  <a:custGeom>
                    <a:avLst/>
                    <a:gdLst/>
                    <a:ahLst/>
                    <a:cxnLst/>
                    <a:rect l="l" t="t" r="r" b="b"/>
                    <a:pathLst>
                      <a:path w="1385" h="1090" extrusionOk="0">
                        <a:moveTo>
                          <a:pt x="393" y="0"/>
                        </a:moveTo>
                        <a:cubicBezTo>
                          <a:pt x="192" y="0"/>
                          <a:pt x="0" y="200"/>
                          <a:pt x="51" y="405"/>
                        </a:cubicBezTo>
                        <a:cubicBezTo>
                          <a:pt x="19" y="522"/>
                          <a:pt x="12" y="639"/>
                          <a:pt x="12" y="757"/>
                        </a:cubicBezTo>
                        <a:cubicBezTo>
                          <a:pt x="12" y="887"/>
                          <a:pt x="103" y="1004"/>
                          <a:pt x="227" y="1037"/>
                        </a:cubicBezTo>
                        <a:cubicBezTo>
                          <a:pt x="475" y="1070"/>
                          <a:pt x="716" y="1083"/>
                          <a:pt x="964" y="1089"/>
                        </a:cubicBezTo>
                        <a:cubicBezTo>
                          <a:pt x="969" y="1089"/>
                          <a:pt x="974" y="1089"/>
                          <a:pt x="979" y="1089"/>
                        </a:cubicBezTo>
                        <a:cubicBezTo>
                          <a:pt x="1274" y="1089"/>
                          <a:pt x="1384" y="721"/>
                          <a:pt x="1198" y="522"/>
                        </a:cubicBezTo>
                        <a:cubicBezTo>
                          <a:pt x="1101" y="418"/>
                          <a:pt x="990" y="333"/>
                          <a:pt x="872" y="255"/>
                        </a:cubicBezTo>
                        <a:cubicBezTo>
                          <a:pt x="729" y="164"/>
                          <a:pt x="644" y="66"/>
                          <a:pt x="481" y="14"/>
                        </a:cubicBezTo>
                        <a:cubicBezTo>
                          <a:pt x="452" y="5"/>
                          <a:pt x="423" y="0"/>
                          <a:pt x="3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3180794" y="1922782"/>
                    <a:ext cx="36407" cy="56504"/>
                  </a:xfrm>
                  <a:custGeom>
                    <a:avLst/>
                    <a:gdLst/>
                    <a:ahLst/>
                    <a:cxnLst/>
                    <a:rect l="l" t="t" r="r" b="b"/>
                    <a:pathLst>
                      <a:path w="1442" h="2238" extrusionOk="0">
                        <a:moveTo>
                          <a:pt x="235" y="0"/>
                        </a:moveTo>
                        <a:cubicBezTo>
                          <a:pt x="220" y="0"/>
                          <a:pt x="204" y="11"/>
                          <a:pt x="196" y="30"/>
                        </a:cubicBezTo>
                        <a:lnTo>
                          <a:pt x="196" y="43"/>
                        </a:lnTo>
                        <a:cubicBezTo>
                          <a:pt x="14" y="140"/>
                          <a:pt x="1" y="401"/>
                          <a:pt x="177" y="512"/>
                        </a:cubicBezTo>
                        <a:cubicBezTo>
                          <a:pt x="222" y="1092"/>
                          <a:pt x="503" y="1626"/>
                          <a:pt x="835" y="2122"/>
                        </a:cubicBezTo>
                        <a:cubicBezTo>
                          <a:pt x="886" y="2197"/>
                          <a:pt x="978" y="2237"/>
                          <a:pt x="1066" y="2237"/>
                        </a:cubicBezTo>
                        <a:cubicBezTo>
                          <a:pt x="1169" y="2237"/>
                          <a:pt x="1267" y="2182"/>
                          <a:pt x="1291" y="2063"/>
                        </a:cubicBezTo>
                        <a:cubicBezTo>
                          <a:pt x="1441" y="1300"/>
                          <a:pt x="1246" y="277"/>
                          <a:pt x="385" y="23"/>
                        </a:cubicBezTo>
                        <a:cubicBezTo>
                          <a:pt x="362" y="15"/>
                          <a:pt x="337" y="12"/>
                          <a:pt x="313" y="12"/>
                        </a:cubicBezTo>
                        <a:cubicBezTo>
                          <a:pt x="295" y="12"/>
                          <a:pt x="278" y="14"/>
                          <a:pt x="262" y="17"/>
                        </a:cubicBezTo>
                        <a:cubicBezTo>
                          <a:pt x="256" y="6"/>
                          <a:pt x="246" y="0"/>
                          <a:pt x="2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3159131" y="2111002"/>
                    <a:ext cx="48526" cy="50091"/>
                  </a:xfrm>
                  <a:custGeom>
                    <a:avLst/>
                    <a:gdLst/>
                    <a:ahLst/>
                    <a:cxnLst/>
                    <a:rect l="l" t="t" r="r" b="b"/>
                    <a:pathLst>
                      <a:path w="1922" h="1984" extrusionOk="0">
                        <a:moveTo>
                          <a:pt x="1410" y="0"/>
                        </a:moveTo>
                        <a:cubicBezTo>
                          <a:pt x="1343" y="0"/>
                          <a:pt x="1276" y="9"/>
                          <a:pt x="1211" y="24"/>
                        </a:cubicBezTo>
                        <a:cubicBezTo>
                          <a:pt x="1087" y="44"/>
                          <a:pt x="976" y="96"/>
                          <a:pt x="885" y="181"/>
                        </a:cubicBezTo>
                        <a:cubicBezTo>
                          <a:pt x="507" y="441"/>
                          <a:pt x="240" y="943"/>
                          <a:pt x="116" y="1341"/>
                        </a:cubicBezTo>
                        <a:cubicBezTo>
                          <a:pt x="1" y="1713"/>
                          <a:pt x="281" y="1984"/>
                          <a:pt x="637" y="1984"/>
                        </a:cubicBezTo>
                        <a:cubicBezTo>
                          <a:pt x="704" y="1984"/>
                          <a:pt x="775" y="1974"/>
                          <a:pt x="846" y="1953"/>
                        </a:cubicBezTo>
                        <a:cubicBezTo>
                          <a:pt x="1198" y="1842"/>
                          <a:pt x="1498" y="1816"/>
                          <a:pt x="1719" y="1517"/>
                        </a:cubicBezTo>
                        <a:cubicBezTo>
                          <a:pt x="1895" y="1262"/>
                          <a:pt x="1921" y="910"/>
                          <a:pt x="1921" y="611"/>
                        </a:cubicBezTo>
                        <a:cubicBezTo>
                          <a:pt x="1915" y="545"/>
                          <a:pt x="1908" y="487"/>
                          <a:pt x="1889" y="435"/>
                        </a:cubicBezTo>
                        <a:cubicBezTo>
                          <a:pt x="1915" y="252"/>
                          <a:pt x="1804" y="76"/>
                          <a:pt x="1628" y="31"/>
                        </a:cubicBezTo>
                        <a:cubicBezTo>
                          <a:pt x="1556" y="10"/>
                          <a:pt x="1483" y="0"/>
                          <a:pt x="1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9"/>
                  <p:cNvSpPr/>
                  <p:nvPr/>
                </p:nvSpPr>
                <p:spPr>
                  <a:xfrm>
                    <a:off x="3159131" y="2164148"/>
                    <a:ext cx="48526" cy="50116"/>
                  </a:xfrm>
                  <a:custGeom>
                    <a:avLst/>
                    <a:gdLst/>
                    <a:ahLst/>
                    <a:cxnLst/>
                    <a:rect l="l" t="t" r="r" b="b"/>
                    <a:pathLst>
                      <a:path w="1922" h="1985" extrusionOk="0">
                        <a:moveTo>
                          <a:pt x="1410" y="1"/>
                        </a:moveTo>
                        <a:cubicBezTo>
                          <a:pt x="1343" y="1"/>
                          <a:pt x="1276" y="9"/>
                          <a:pt x="1211" y="24"/>
                        </a:cubicBezTo>
                        <a:cubicBezTo>
                          <a:pt x="1087" y="44"/>
                          <a:pt x="976" y="96"/>
                          <a:pt x="885" y="174"/>
                        </a:cubicBezTo>
                        <a:cubicBezTo>
                          <a:pt x="507" y="441"/>
                          <a:pt x="240" y="943"/>
                          <a:pt x="116" y="1341"/>
                        </a:cubicBezTo>
                        <a:cubicBezTo>
                          <a:pt x="1" y="1713"/>
                          <a:pt x="281" y="1984"/>
                          <a:pt x="637" y="1984"/>
                        </a:cubicBezTo>
                        <a:cubicBezTo>
                          <a:pt x="704" y="1984"/>
                          <a:pt x="775" y="1974"/>
                          <a:pt x="846" y="1953"/>
                        </a:cubicBezTo>
                        <a:cubicBezTo>
                          <a:pt x="1198" y="1843"/>
                          <a:pt x="1498" y="1817"/>
                          <a:pt x="1719" y="1517"/>
                        </a:cubicBezTo>
                        <a:cubicBezTo>
                          <a:pt x="1895" y="1263"/>
                          <a:pt x="1921" y="911"/>
                          <a:pt x="1921" y="611"/>
                        </a:cubicBezTo>
                        <a:cubicBezTo>
                          <a:pt x="1915" y="546"/>
                          <a:pt x="1908" y="487"/>
                          <a:pt x="1889" y="428"/>
                        </a:cubicBezTo>
                        <a:cubicBezTo>
                          <a:pt x="1915" y="252"/>
                          <a:pt x="1804" y="76"/>
                          <a:pt x="1628" y="31"/>
                        </a:cubicBezTo>
                        <a:cubicBezTo>
                          <a:pt x="1556" y="10"/>
                          <a:pt x="1483" y="1"/>
                          <a:pt x="14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9"/>
                  <p:cNvSpPr/>
                  <p:nvPr/>
                </p:nvSpPr>
                <p:spPr>
                  <a:xfrm>
                    <a:off x="3159131" y="2217294"/>
                    <a:ext cx="48526" cy="50116"/>
                  </a:xfrm>
                  <a:custGeom>
                    <a:avLst/>
                    <a:gdLst/>
                    <a:ahLst/>
                    <a:cxnLst/>
                    <a:rect l="l" t="t" r="r" b="b"/>
                    <a:pathLst>
                      <a:path w="1922" h="1985" extrusionOk="0">
                        <a:moveTo>
                          <a:pt x="1410" y="1"/>
                        </a:moveTo>
                        <a:cubicBezTo>
                          <a:pt x="1343" y="1"/>
                          <a:pt x="1276" y="9"/>
                          <a:pt x="1211" y="24"/>
                        </a:cubicBezTo>
                        <a:cubicBezTo>
                          <a:pt x="1087" y="44"/>
                          <a:pt x="976" y="96"/>
                          <a:pt x="885" y="174"/>
                        </a:cubicBezTo>
                        <a:cubicBezTo>
                          <a:pt x="507" y="442"/>
                          <a:pt x="240" y="943"/>
                          <a:pt x="116" y="1341"/>
                        </a:cubicBezTo>
                        <a:cubicBezTo>
                          <a:pt x="1" y="1713"/>
                          <a:pt x="281" y="1984"/>
                          <a:pt x="637" y="1984"/>
                        </a:cubicBezTo>
                        <a:cubicBezTo>
                          <a:pt x="704" y="1984"/>
                          <a:pt x="775" y="1974"/>
                          <a:pt x="846" y="1954"/>
                        </a:cubicBezTo>
                        <a:cubicBezTo>
                          <a:pt x="1198" y="1843"/>
                          <a:pt x="1498" y="1817"/>
                          <a:pt x="1719" y="1517"/>
                        </a:cubicBezTo>
                        <a:cubicBezTo>
                          <a:pt x="1895" y="1263"/>
                          <a:pt x="1921" y="911"/>
                          <a:pt x="1921" y="611"/>
                        </a:cubicBezTo>
                        <a:cubicBezTo>
                          <a:pt x="1915" y="546"/>
                          <a:pt x="1908" y="487"/>
                          <a:pt x="1889" y="428"/>
                        </a:cubicBezTo>
                        <a:cubicBezTo>
                          <a:pt x="1915" y="253"/>
                          <a:pt x="1804" y="77"/>
                          <a:pt x="1628" y="31"/>
                        </a:cubicBezTo>
                        <a:cubicBezTo>
                          <a:pt x="1556" y="10"/>
                          <a:pt x="1483" y="1"/>
                          <a:pt x="14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9"/>
                  <p:cNvSpPr/>
                  <p:nvPr/>
                </p:nvSpPr>
                <p:spPr>
                  <a:xfrm>
                    <a:off x="3121916" y="2111532"/>
                    <a:ext cx="31585" cy="42795"/>
                  </a:xfrm>
                  <a:custGeom>
                    <a:avLst/>
                    <a:gdLst/>
                    <a:ahLst/>
                    <a:cxnLst/>
                    <a:rect l="l" t="t" r="r" b="b"/>
                    <a:pathLst>
                      <a:path w="1251" h="1695" extrusionOk="0">
                        <a:moveTo>
                          <a:pt x="457" y="0"/>
                        </a:moveTo>
                        <a:cubicBezTo>
                          <a:pt x="228" y="0"/>
                          <a:pt x="1" y="197"/>
                          <a:pt x="52" y="505"/>
                        </a:cubicBezTo>
                        <a:cubicBezTo>
                          <a:pt x="110" y="883"/>
                          <a:pt x="202" y="1600"/>
                          <a:pt x="658" y="1685"/>
                        </a:cubicBezTo>
                        <a:cubicBezTo>
                          <a:pt x="692" y="1691"/>
                          <a:pt x="727" y="1694"/>
                          <a:pt x="762" y="1694"/>
                        </a:cubicBezTo>
                        <a:cubicBezTo>
                          <a:pt x="906" y="1694"/>
                          <a:pt x="1047" y="1637"/>
                          <a:pt x="1121" y="1496"/>
                        </a:cubicBezTo>
                        <a:cubicBezTo>
                          <a:pt x="1251" y="1248"/>
                          <a:pt x="1160" y="1020"/>
                          <a:pt x="1036" y="772"/>
                        </a:cubicBezTo>
                        <a:cubicBezTo>
                          <a:pt x="958" y="616"/>
                          <a:pt x="892" y="453"/>
                          <a:pt x="834" y="290"/>
                        </a:cubicBezTo>
                        <a:cubicBezTo>
                          <a:pt x="763" y="89"/>
                          <a:pt x="610" y="0"/>
                          <a:pt x="4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9"/>
                  <p:cNvSpPr/>
                  <p:nvPr/>
                </p:nvSpPr>
                <p:spPr>
                  <a:xfrm>
                    <a:off x="3118760" y="2152635"/>
                    <a:ext cx="30524" cy="45849"/>
                  </a:xfrm>
                  <a:custGeom>
                    <a:avLst/>
                    <a:gdLst/>
                    <a:ahLst/>
                    <a:cxnLst/>
                    <a:rect l="l" t="t" r="r" b="b"/>
                    <a:pathLst>
                      <a:path w="1209" h="1816" extrusionOk="0">
                        <a:moveTo>
                          <a:pt x="261" y="0"/>
                        </a:moveTo>
                        <a:cubicBezTo>
                          <a:pt x="136" y="0"/>
                          <a:pt x="1" y="101"/>
                          <a:pt x="1" y="239"/>
                        </a:cubicBezTo>
                        <a:cubicBezTo>
                          <a:pt x="1" y="728"/>
                          <a:pt x="53" y="1464"/>
                          <a:pt x="516" y="1751"/>
                        </a:cubicBezTo>
                        <a:cubicBezTo>
                          <a:pt x="586" y="1795"/>
                          <a:pt x="659" y="1815"/>
                          <a:pt x="729" y="1815"/>
                        </a:cubicBezTo>
                        <a:cubicBezTo>
                          <a:pt x="988" y="1815"/>
                          <a:pt x="1208" y="1546"/>
                          <a:pt x="1141" y="1269"/>
                        </a:cubicBezTo>
                        <a:cubicBezTo>
                          <a:pt x="1089" y="1047"/>
                          <a:pt x="913" y="904"/>
                          <a:pt x="796" y="715"/>
                        </a:cubicBezTo>
                        <a:cubicBezTo>
                          <a:pt x="659" y="526"/>
                          <a:pt x="542" y="330"/>
                          <a:pt x="444" y="122"/>
                        </a:cubicBezTo>
                        <a:cubicBezTo>
                          <a:pt x="407" y="36"/>
                          <a:pt x="336"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3111186" y="2198561"/>
                    <a:ext cx="37543" cy="43198"/>
                  </a:xfrm>
                  <a:custGeom>
                    <a:avLst/>
                    <a:gdLst/>
                    <a:ahLst/>
                    <a:cxnLst/>
                    <a:rect l="l" t="t" r="r" b="b"/>
                    <a:pathLst>
                      <a:path w="1487" h="1711" extrusionOk="0">
                        <a:moveTo>
                          <a:pt x="275" y="0"/>
                        </a:moveTo>
                        <a:cubicBezTo>
                          <a:pt x="183" y="0"/>
                          <a:pt x="96" y="47"/>
                          <a:pt x="79" y="154"/>
                        </a:cubicBezTo>
                        <a:cubicBezTo>
                          <a:pt x="1" y="662"/>
                          <a:pt x="177" y="1073"/>
                          <a:pt x="477" y="1470"/>
                        </a:cubicBezTo>
                        <a:cubicBezTo>
                          <a:pt x="589" y="1614"/>
                          <a:pt x="744" y="1711"/>
                          <a:pt x="911" y="1711"/>
                        </a:cubicBezTo>
                        <a:cubicBezTo>
                          <a:pt x="986" y="1711"/>
                          <a:pt x="1064" y="1691"/>
                          <a:pt x="1142" y="1646"/>
                        </a:cubicBezTo>
                        <a:cubicBezTo>
                          <a:pt x="1389" y="1496"/>
                          <a:pt x="1487" y="1086"/>
                          <a:pt x="1239" y="884"/>
                        </a:cubicBezTo>
                        <a:cubicBezTo>
                          <a:pt x="952" y="662"/>
                          <a:pt x="698" y="395"/>
                          <a:pt x="490" y="102"/>
                        </a:cubicBezTo>
                        <a:cubicBezTo>
                          <a:pt x="444" y="37"/>
                          <a:pt x="35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3113812" y="2250924"/>
                    <a:ext cx="32620" cy="36028"/>
                  </a:xfrm>
                  <a:custGeom>
                    <a:avLst/>
                    <a:gdLst/>
                    <a:ahLst/>
                    <a:cxnLst/>
                    <a:rect l="l" t="t" r="r" b="b"/>
                    <a:pathLst>
                      <a:path w="1292" h="1427" extrusionOk="0">
                        <a:moveTo>
                          <a:pt x="192" y="1"/>
                        </a:moveTo>
                        <a:cubicBezTo>
                          <a:pt x="85" y="1"/>
                          <a:pt x="0" y="118"/>
                          <a:pt x="21" y="231"/>
                        </a:cubicBezTo>
                        <a:cubicBezTo>
                          <a:pt x="27" y="276"/>
                          <a:pt x="1" y="380"/>
                          <a:pt x="1" y="446"/>
                        </a:cubicBezTo>
                        <a:cubicBezTo>
                          <a:pt x="14" y="563"/>
                          <a:pt x="40" y="680"/>
                          <a:pt x="86" y="791"/>
                        </a:cubicBezTo>
                        <a:cubicBezTo>
                          <a:pt x="125" y="895"/>
                          <a:pt x="171" y="993"/>
                          <a:pt x="223" y="1091"/>
                        </a:cubicBezTo>
                        <a:cubicBezTo>
                          <a:pt x="353" y="1312"/>
                          <a:pt x="516" y="1397"/>
                          <a:pt x="764" y="1423"/>
                        </a:cubicBezTo>
                        <a:cubicBezTo>
                          <a:pt x="778" y="1425"/>
                          <a:pt x="792" y="1426"/>
                          <a:pt x="807" y="1426"/>
                        </a:cubicBezTo>
                        <a:cubicBezTo>
                          <a:pt x="964" y="1426"/>
                          <a:pt x="1129" y="1301"/>
                          <a:pt x="1200" y="1176"/>
                        </a:cubicBezTo>
                        <a:cubicBezTo>
                          <a:pt x="1292" y="1013"/>
                          <a:pt x="1292" y="817"/>
                          <a:pt x="1200" y="661"/>
                        </a:cubicBezTo>
                        <a:cubicBezTo>
                          <a:pt x="1142" y="543"/>
                          <a:pt x="1044" y="452"/>
                          <a:pt x="920" y="400"/>
                        </a:cubicBezTo>
                        <a:cubicBezTo>
                          <a:pt x="881" y="380"/>
                          <a:pt x="842" y="361"/>
                          <a:pt x="809" y="335"/>
                        </a:cubicBezTo>
                        <a:cubicBezTo>
                          <a:pt x="809" y="335"/>
                          <a:pt x="743" y="288"/>
                          <a:pt x="740" y="288"/>
                        </a:cubicBezTo>
                        <a:lnTo>
                          <a:pt x="740" y="288"/>
                        </a:lnTo>
                        <a:cubicBezTo>
                          <a:pt x="740" y="288"/>
                          <a:pt x="740" y="288"/>
                          <a:pt x="740" y="288"/>
                        </a:cubicBezTo>
                        <a:lnTo>
                          <a:pt x="740" y="288"/>
                        </a:lnTo>
                        <a:cubicBezTo>
                          <a:pt x="666" y="228"/>
                          <a:pt x="582" y="168"/>
                          <a:pt x="503" y="120"/>
                        </a:cubicBezTo>
                        <a:cubicBezTo>
                          <a:pt x="431" y="81"/>
                          <a:pt x="347" y="68"/>
                          <a:pt x="281" y="28"/>
                        </a:cubicBezTo>
                        <a:cubicBezTo>
                          <a:pt x="251" y="9"/>
                          <a:pt x="221" y="1"/>
                          <a:pt x="1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9"/>
                  <p:cNvSpPr/>
                  <p:nvPr/>
                </p:nvSpPr>
                <p:spPr>
                  <a:xfrm>
                    <a:off x="3179152" y="2275717"/>
                    <a:ext cx="75717" cy="61377"/>
                  </a:xfrm>
                  <a:custGeom>
                    <a:avLst/>
                    <a:gdLst/>
                    <a:ahLst/>
                    <a:cxnLst/>
                    <a:rect l="l" t="t" r="r" b="b"/>
                    <a:pathLst>
                      <a:path w="2999" h="2431" extrusionOk="0">
                        <a:moveTo>
                          <a:pt x="1501" y="0"/>
                        </a:moveTo>
                        <a:cubicBezTo>
                          <a:pt x="1115" y="0"/>
                          <a:pt x="732" y="77"/>
                          <a:pt x="372" y="259"/>
                        </a:cubicBezTo>
                        <a:cubicBezTo>
                          <a:pt x="66" y="415"/>
                          <a:pt x="1" y="735"/>
                          <a:pt x="85" y="1015"/>
                        </a:cubicBezTo>
                        <a:cubicBezTo>
                          <a:pt x="170" y="1673"/>
                          <a:pt x="561" y="2286"/>
                          <a:pt x="1265" y="2410"/>
                        </a:cubicBezTo>
                        <a:cubicBezTo>
                          <a:pt x="1347" y="2424"/>
                          <a:pt x="1426" y="2430"/>
                          <a:pt x="1502" y="2430"/>
                        </a:cubicBezTo>
                        <a:cubicBezTo>
                          <a:pt x="2309" y="2430"/>
                          <a:pt x="2785" y="1674"/>
                          <a:pt x="2934" y="917"/>
                        </a:cubicBezTo>
                        <a:cubicBezTo>
                          <a:pt x="2999" y="578"/>
                          <a:pt x="2842" y="259"/>
                          <a:pt x="2503" y="154"/>
                        </a:cubicBezTo>
                        <a:cubicBezTo>
                          <a:pt x="2174" y="58"/>
                          <a:pt x="1836" y="0"/>
                          <a:pt x="15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9"/>
                  <p:cNvSpPr/>
                  <p:nvPr/>
                </p:nvSpPr>
                <p:spPr>
                  <a:xfrm>
                    <a:off x="3103460" y="2303136"/>
                    <a:ext cx="46632" cy="110155"/>
                  </a:xfrm>
                  <a:custGeom>
                    <a:avLst/>
                    <a:gdLst/>
                    <a:ahLst/>
                    <a:cxnLst/>
                    <a:rect l="l" t="t" r="r" b="b"/>
                    <a:pathLst>
                      <a:path w="1847" h="4363" extrusionOk="0">
                        <a:moveTo>
                          <a:pt x="988" y="0"/>
                        </a:moveTo>
                        <a:cubicBezTo>
                          <a:pt x="718" y="0"/>
                          <a:pt x="455" y="139"/>
                          <a:pt x="366" y="470"/>
                        </a:cubicBezTo>
                        <a:cubicBezTo>
                          <a:pt x="40" y="1669"/>
                          <a:pt x="1" y="3103"/>
                          <a:pt x="483" y="4269"/>
                        </a:cubicBezTo>
                        <a:cubicBezTo>
                          <a:pt x="499" y="4331"/>
                          <a:pt x="551" y="4362"/>
                          <a:pt x="603" y="4362"/>
                        </a:cubicBezTo>
                        <a:cubicBezTo>
                          <a:pt x="656" y="4362"/>
                          <a:pt x="708" y="4331"/>
                          <a:pt x="724" y="4269"/>
                        </a:cubicBezTo>
                        <a:cubicBezTo>
                          <a:pt x="1180" y="3175"/>
                          <a:pt x="1219" y="1936"/>
                          <a:pt x="1656" y="822"/>
                        </a:cubicBezTo>
                        <a:cubicBezTo>
                          <a:pt x="1847" y="341"/>
                          <a:pt x="1410" y="0"/>
                          <a:pt x="9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9"/>
                  <p:cNvSpPr/>
                  <p:nvPr/>
                </p:nvSpPr>
                <p:spPr>
                  <a:xfrm>
                    <a:off x="3101314" y="2420915"/>
                    <a:ext cx="51985" cy="138331"/>
                  </a:xfrm>
                  <a:custGeom>
                    <a:avLst/>
                    <a:gdLst/>
                    <a:ahLst/>
                    <a:cxnLst/>
                    <a:rect l="l" t="t" r="r" b="b"/>
                    <a:pathLst>
                      <a:path w="2059" h="5479" extrusionOk="0">
                        <a:moveTo>
                          <a:pt x="1418" y="0"/>
                        </a:moveTo>
                        <a:cubicBezTo>
                          <a:pt x="1242" y="0"/>
                          <a:pt x="1060" y="81"/>
                          <a:pt x="933" y="263"/>
                        </a:cubicBezTo>
                        <a:cubicBezTo>
                          <a:pt x="33" y="1540"/>
                          <a:pt x="1" y="3997"/>
                          <a:pt x="861" y="5307"/>
                        </a:cubicBezTo>
                        <a:cubicBezTo>
                          <a:pt x="933" y="5418"/>
                          <a:pt x="1067" y="5478"/>
                          <a:pt x="1197" y="5478"/>
                        </a:cubicBezTo>
                        <a:cubicBezTo>
                          <a:pt x="1349" y="5478"/>
                          <a:pt x="1494" y="5396"/>
                          <a:pt x="1526" y="5216"/>
                        </a:cubicBezTo>
                        <a:cubicBezTo>
                          <a:pt x="1656" y="4525"/>
                          <a:pt x="1526" y="3821"/>
                          <a:pt x="1513" y="3117"/>
                        </a:cubicBezTo>
                        <a:cubicBezTo>
                          <a:pt x="1487" y="2257"/>
                          <a:pt x="1793" y="1521"/>
                          <a:pt x="1969" y="699"/>
                        </a:cubicBezTo>
                        <a:cubicBezTo>
                          <a:pt x="2058" y="279"/>
                          <a:pt x="1747"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9"/>
                  <p:cNvSpPr/>
                  <p:nvPr/>
                </p:nvSpPr>
                <p:spPr>
                  <a:xfrm>
                    <a:off x="3153577" y="2340073"/>
                    <a:ext cx="54080" cy="195416"/>
                  </a:xfrm>
                  <a:custGeom>
                    <a:avLst/>
                    <a:gdLst/>
                    <a:ahLst/>
                    <a:cxnLst/>
                    <a:rect l="l" t="t" r="r" b="b"/>
                    <a:pathLst>
                      <a:path w="2142" h="7740" extrusionOk="0">
                        <a:moveTo>
                          <a:pt x="1063" y="1"/>
                        </a:moveTo>
                        <a:cubicBezTo>
                          <a:pt x="652" y="1"/>
                          <a:pt x="241" y="271"/>
                          <a:pt x="225" y="812"/>
                        </a:cubicBezTo>
                        <a:cubicBezTo>
                          <a:pt x="166" y="3009"/>
                          <a:pt x="238" y="5153"/>
                          <a:pt x="23" y="7343"/>
                        </a:cubicBezTo>
                        <a:cubicBezTo>
                          <a:pt x="1" y="7567"/>
                          <a:pt x="226" y="7739"/>
                          <a:pt x="436" y="7739"/>
                        </a:cubicBezTo>
                        <a:cubicBezTo>
                          <a:pt x="531" y="7739"/>
                          <a:pt x="623" y="7704"/>
                          <a:pt x="688" y="7623"/>
                        </a:cubicBezTo>
                        <a:cubicBezTo>
                          <a:pt x="2141" y="5818"/>
                          <a:pt x="1978" y="3002"/>
                          <a:pt x="1907" y="812"/>
                        </a:cubicBezTo>
                        <a:cubicBezTo>
                          <a:pt x="1887" y="271"/>
                          <a:pt x="1475" y="1"/>
                          <a:pt x="1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9"/>
                  <p:cNvSpPr/>
                  <p:nvPr/>
                </p:nvSpPr>
                <p:spPr>
                  <a:xfrm>
                    <a:off x="3124037" y="2604843"/>
                    <a:ext cx="42138" cy="127348"/>
                  </a:xfrm>
                  <a:custGeom>
                    <a:avLst/>
                    <a:gdLst/>
                    <a:ahLst/>
                    <a:cxnLst/>
                    <a:rect l="l" t="t" r="r" b="b"/>
                    <a:pathLst>
                      <a:path w="1669" h="5044" extrusionOk="0">
                        <a:moveTo>
                          <a:pt x="786" y="1"/>
                        </a:moveTo>
                        <a:cubicBezTo>
                          <a:pt x="627" y="1"/>
                          <a:pt x="463" y="80"/>
                          <a:pt x="372" y="219"/>
                        </a:cubicBezTo>
                        <a:cubicBezTo>
                          <a:pt x="0" y="805"/>
                          <a:pt x="228" y="1679"/>
                          <a:pt x="320" y="2324"/>
                        </a:cubicBezTo>
                        <a:cubicBezTo>
                          <a:pt x="443" y="3171"/>
                          <a:pt x="567" y="4253"/>
                          <a:pt x="1089" y="4950"/>
                        </a:cubicBezTo>
                        <a:cubicBezTo>
                          <a:pt x="1131" y="5011"/>
                          <a:pt x="1198" y="5043"/>
                          <a:pt x="1263" y="5043"/>
                        </a:cubicBezTo>
                        <a:cubicBezTo>
                          <a:pt x="1338" y="5043"/>
                          <a:pt x="1410" y="4999"/>
                          <a:pt x="1434" y="4905"/>
                        </a:cubicBezTo>
                        <a:cubicBezTo>
                          <a:pt x="1669" y="4155"/>
                          <a:pt x="1473" y="3223"/>
                          <a:pt x="1395" y="2454"/>
                        </a:cubicBezTo>
                        <a:cubicBezTo>
                          <a:pt x="1323" y="1750"/>
                          <a:pt x="1486" y="857"/>
                          <a:pt x="1154" y="219"/>
                        </a:cubicBezTo>
                        <a:cubicBezTo>
                          <a:pt x="1076" y="68"/>
                          <a:pt x="933" y="1"/>
                          <a:pt x="7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9"/>
                  <p:cNvSpPr/>
                  <p:nvPr/>
                </p:nvSpPr>
                <p:spPr>
                  <a:xfrm>
                    <a:off x="3156682" y="2559398"/>
                    <a:ext cx="40446" cy="181151"/>
                  </a:xfrm>
                  <a:custGeom>
                    <a:avLst/>
                    <a:gdLst/>
                    <a:ahLst/>
                    <a:cxnLst/>
                    <a:rect l="l" t="t" r="r" b="b"/>
                    <a:pathLst>
                      <a:path w="1602" h="7175" extrusionOk="0">
                        <a:moveTo>
                          <a:pt x="526" y="1"/>
                        </a:moveTo>
                        <a:cubicBezTo>
                          <a:pt x="257" y="1"/>
                          <a:pt x="1" y="269"/>
                          <a:pt x="17" y="533"/>
                        </a:cubicBezTo>
                        <a:cubicBezTo>
                          <a:pt x="24" y="728"/>
                          <a:pt x="43" y="911"/>
                          <a:pt x="193" y="1054"/>
                        </a:cubicBezTo>
                        <a:cubicBezTo>
                          <a:pt x="343" y="1204"/>
                          <a:pt x="369" y="1380"/>
                          <a:pt x="428" y="1628"/>
                        </a:cubicBezTo>
                        <a:cubicBezTo>
                          <a:pt x="597" y="2292"/>
                          <a:pt x="591" y="3009"/>
                          <a:pt x="584" y="3694"/>
                        </a:cubicBezTo>
                        <a:cubicBezTo>
                          <a:pt x="578" y="4339"/>
                          <a:pt x="552" y="4991"/>
                          <a:pt x="519" y="5636"/>
                        </a:cubicBezTo>
                        <a:cubicBezTo>
                          <a:pt x="493" y="6112"/>
                          <a:pt x="363" y="6692"/>
                          <a:pt x="597" y="7122"/>
                        </a:cubicBezTo>
                        <a:cubicBezTo>
                          <a:pt x="620" y="7156"/>
                          <a:pt x="657" y="7174"/>
                          <a:pt x="695" y="7174"/>
                        </a:cubicBezTo>
                        <a:cubicBezTo>
                          <a:pt x="723" y="7174"/>
                          <a:pt x="751" y="7164"/>
                          <a:pt x="773" y="7141"/>
                        </a:cubicBezTo>
                        <a:cubicBezTo>
                          <a:pt x="1119" y="6855"/>
                          <a:pt x="1164" y="6353"/>
                          <a:pt x="1262" y="5942"/>
                        </a:cubicBezTo>
                        <a:cubicBezTo>
                          <a:pt x="1419" y="5277"/>
                          <a:pt x="1484" y="4587"/>
                          <a:pt x="1549" y="3915"/>
                        </a:cubicBezTo>
                        <a:cubicBezTo>
                          <a:pt x="1601" y="3283"/>
                          <a:pt x="1588" y="2657"/>
                          <a:pt x="1529" y="2025"/>
                        </a:cubicBezTo>
                        <a:cubicBezTo>
                          <a:pt x="1484" y="1576"/>
                          <a:pt x="1217" y="982"/>
                          <a:pt x="1204" y="637"/>
                        </a:cubicBezTo>
                        <a:cubicBezTo>
                          <a:pt x="1184" y="350"/>
                          <a:pt x="1028" y="174"/>
                          <a:pt x="767" y="70"/>
                        </a:cubicBezTo>
                        <a:lnTo>
                          <a:pt x="676" y="31"/>
                        </a:lnTo>
                        <a:cubicBezTo>
                          <a:pt x="626" y="10"/>
                          <a:pt x="576" y="1"/>
                          <a:pt x="5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9"/>
                  <p:cNvSpPr/>
                  <p:nvPr/>
                </p:nvSpPr>
                <p:spPr>
                  <a:xfrm>
                    <a:off x="3387773" y="2207549"/>
                    <a:ext cx="65871" cy="115179"/>
                  </a:xfrm>
                  <a:custGeom>
                    <a:avLst/>
                    <a:gdLst/>
                    <a:ahLst/>
                    <a:cxnLst/>
                    <a:rect l="l" t="t" r="r" b="b"/>
                    <a:pathLst>
                      <a:path w="2609" h="4562" extrusionOk="0">
                        <a:moveTo>
                          <a:pt x="427" y="0"/>
                        </a:moveTo>
                        <a:cubicBezTo>
                          <a:pt x="153" y="0"/>
                          <a:pt x="1" y="379"/>
                          <a:pt x="197" y="593"/>
                        </a:cubicBezTo>
                        <a:cubicBezTo>
                          <a:pt x="810" y="1251"/>
                          <a:pt x="1292" y="1746"/>
                          <a:pt x="1625" y="2613"/>
                        </a:cubicBezTo>
                        <a:cubicBezTo>
                          <a:pt x="1879" y="3272"/>
                          <a:pt x="2094" y="3923"/>
                          <a:pt x="2440" y="4536"/>
                        </a:cubicBezTo>
                        <a:cubicBezTo>
                          <a:pt x="2450" y="4554"/>
                          <a:pt x="2466" y="4562"/>
                          <a:pt x="2481" y="4562"/>
                        </a:cubicBezTo>
                        <a:cubicBezTo>
                          <a:pt x="2506" y="4562"/>
                          <a:pt x="2531" y="4542"/>
                          <a:pt x="2531" y="4510"/>
                        </a:cubicBezTo>
                        <a:cubicBezTo>
                          <a:pt x="2609" y="3030"/>
                          <a:pt x="2179" y="573"/>
                          <a:pt x="536" y="19"/>
                        </a:cubicBezTo>
                        <a:cubicBezTo>
                          <a:pt x="498" y="6"/>
                          <a:pt x="462" y="0"/>
                          <a:pt x="4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9"/>
                  <p:cNvSpPr/>
                  <p:nvPr/>
                </p:nvSpPr>
                <p:spPr>
                  <a:xfrm>
                    <a:off x="3392746" y="2248172"/>
                    <a:ext cx="37997" cy="63422"/>
                  </a:xfrm>
                  <a:custGeom>
                    <a:avLst/>
                    <a:gdLst/>
                    <a:ahLst/>
                    <a:cxnLst/>
                    <a:rect l="l" t="t" r="r" b="b"/>
                    <a:pathLst>
                      <a:path w="1505" h="2512" extrusionOk="0">
                        <a:moveTo>
                          <a:pt x="251" y="1"/>
                        </a:moveTo>
                        <a:cubicBezTo>
                          <a:pt x="147" y="1"/>
                          <a:pt x="56" y="109"/>
                          <a:pt x="46" y="209"/>
                        </a:cubicBezTo>
                        <a:cubicBezTo>
                          <a:pt x="0" y="652"/>
                          <a:pt x="222" y="1096"/>
                          <a:pt x="405" y="1487"/>
                        </a:cubicBezTo>
                        <a:cubicBezTo>
                          <a:pt x="581" y="1884"/>
                          <a:pt x="861" y="2230"/>
                          <a:pt x="1219" y="2484"/>
                        </a:cubicBezTo>
                        <a:cubicBezTo>
                          <a:pt x="1246" y="2503"/>
                          <a:pt x="1274" y="2512"/>
                          <a:pt x="1302" y="2512"/>
                        </a:cubicBezTo>
                        <a:cubicBezTo>
                          <a:pt x="1406" y="2512"/>
                          <a:pt x="1504" y="2396"/>
                          <a:pt x="1473" y="2288"/>
                        </a:cubicBezTo>
                        <a:cubicBezTo>
                          <a:pt x="1324" y="1845"/>
                          <a:pt x="1154" y="1408"/>
                          <a:pt x="965" y="985"/>
                        </a:cubicBezTo>
                        <a:cubicBezTo>
                          <a:pt x="809" y="633"/>
                          <a:pt x="659" y="274"/>
                          <a:pt x="346" y="33"/>
                        </a:cubicBezTo>
                        <a:cubicBezTo>
                          <a:pt x="314" y="11"/>
                          <a:pt x="282" y="1"/>
                          <a:pt x="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9"/>
                  <p:cNvSpPr/>
                  <p:nvPr/>
                </p:nvSpPr>
                <p:spPr>
                  <a:xfrm>
                    <a:off x="3326598" y="2078231"/>
                    <a:ext cx="68522" cy="102581"/>
                  </a:xfrm>
                  <a:custGeom>
                    <a:avLst/>
                    <a:gdLst/>
                    <a:ahLst/>
                    <a:cxnLst/>
                    <a:rect l="l" t="t" r="r" b="b"/>
                    <a:pathLst>
                      <a:path w="2714" h="4063" extrusionOk="0">
                        <a:moveTo>
                          <a:pt x="987" y="0"/>
                        </a:moveTo>
                        <a:cubicBezTo>
                          <a:pt x="913" y="0"/>
                          <a:pt x="836" y="10"/>
                          <a:pt x="756" y="32"/>
                        </a:cubicBezTo>
                        <a:cubicBezTo>
                          <a:pt x="346" y="149"/>
                          <a:pt x="0" y="644"/>
                          <a:pt x="163" y="1081"/>
                        </a:cubicBezTo>
                        <a:cubicBezTo>
                          <a:pt x="548" y="2085"/>
                          <a:pt x="913" y="3362"/>
                          <a:pt x="1851" y="3988"/>
                        </a:cubicBezTo>
                        <a:cubicBezTo>
                          <a:pt x="1929" y="4039"/>
                          <a:pt x="2019" y="4062"/>
                          <a:pt x="2111" y="4062"/>
                        </a:cubicBezTo>
                        <a:cubicBezTo>
                          <a:pt x="2404" y="4062"/>
                          <a:pt x="2714" y="3825"/>
                          <a:pt x="2679" y="3512"/>
                        </a:cubicBezTo>
                        <a:cubicBezTo>
                          <a:pt x="2568" y="2554"/>
                          <a:pt x="2164" y="1524"/>
                          <a:pt x="1806" y="625"/>
                        </a:cubicBezTo>
                        <a:cubicBezTo>
                          <a:pt x="1664" y="265"/>
                          <a:pt x="1367" y="0"/>
                          <a:pt x="9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9"/>
                  <p:cNvSpPr/>
                  <p:nvPr/>
                </p:nvSpPr>
                <p:spPr>
                  <a:xfrm>
                    <a:off x="3274588" y="1960300"/>
                    <a:ext cx="73571" cy="79100"/>
                  </a:xfrm>
                  <a:custGeom>
                    <a:avLst/>
                    <a:gdLst/>
                    <a:ahLst/>
                    <a:cxnLst/>
                    <a:rect l="l" t="t" r="r" b="b"/>
                    <a:pathLst>
                      <a:path w="2914" h="3133" extrusionOk="0">
                        <a:moveTo>
                          <a:pt x="958" y="1"/>
                        </a:moveTo>
                        <a:cubicBezTo>
                          <a:pt x="697" y="1"/>
                          <a:pt x="444" y="91"/>
                          <a:pt x="236" y="310"/>
                        </a:cubicBezTo>
                        <a:cubicBezTo>
                          <a:pt x="1" y="551"/>
                          <a:pt x="53" y="949"/>
                          <a:pt x="340" y="1118"/>
                        </a:cubicBezTo>
                        <a:cubicBezTo>
                          <a:pt x="646" y="1307"/>
                          <a:pt x="965" y="1209"/>
                          <a:pt x="1278" y="1333"/>
                        </a:cubicBezTo>
                        <a:cubicBezTo>
                          <a:pt x="1467" y="1424"/>
                          <a:pt x="1630" y="1555"/>
                          <a:pt x="1754" y="1724"/>
                        </a:cubicBezTo>
                        <a:cubicBezTo>
                          <a:pt x="1930" y="1939"/>
                          <a:pt x="2106" y="2102"/>
                          <a:pt x="2223" y="2343"/>
                        </a:cubicBezTo>
                        <a:cubicBezTo>
                          <a:pt x="2341" y="2578"/>
                          <a:pt x="2445" y="2819"/>
                          <a:pt x="2569" y="3047"/>
                        </a:cubicBezTo>
                        <a:cubicBezTo>
                          <a:pt x="2600" y="3106"/>
                          <a:pt x="2661" y="3133"/>
                          <a:pt x="2722" y="3133"/>
                        </a:cubicBezTo>
                        <a:cubicBezTo>
                          <a:pt x="2817" y="3133"/>
                          <a:pt x="2913" y="3069"/>
                          <a:pt x="2901" y="2962"/>
                        </a:cubicBezTo>
                        <a:cubicBezTo>
                          <a:pt x="2862" y="2610"/>
                          <a:pt x="2803" y="2259"/>
                          <a:pt x="2725" y="1913"/>
                        </a:cubicBezTo>
                        <a:cubicBezTo>
                          <a:pt x="2634" y="1535"/>
                          <a:pt x="2647" y="1209"/>
                          <a:pt x="2419" y="864"/>
                        </a:cubicBezTo>
                        <a:cubicBezTo>
                          <a:pt x="2125" y="419"/>
                          <a:pt x="1521" y="1"/>
                          <a:pt x="9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3208642" y="2004306"/>
                    <a:ext cx="112048" cy="95688"/>
                  </a:xfrm>
                  <a:custGeom>
                    <a:avLst/>
                    <a:gdLst/>
                    <a:ahLst/>
                    <a:cxnLst/>
                    <a:rect l="l" t="t" r="r" b="b"/>
                    <a:pathLst>
                      <a:path w="4438" h="3790" extrusionOk="0">
                        <a:moveTo>
                          <a:pt x="2084" y="0"/>
                        </a:moveTo>
                        <a:cubicBezTo>
                          <a:pt x="703" y="0"/>
                          <a:pt x="1" y="2377"/>
                          <a:pt x="1088" y="3357"/>
                        </a:cubicBezTo>
                        <a:cubicBezTo>
                          <a:pt x="1421" y="3658"/>
                          <a:pt x="1810" y="3790"/>
                          <a:pt x="2199" y="3790"/>
                        </a:cubicBezTo>
                        <a:cubicBezTo>
                          <a:pt x="2967" y="3790"/>
                          <a:pt x="3733" y="3275"/>
                          <a:pt x="4066" y="2523"/>
                        </a:cubicBezTo>
                        <a:cubicBezTo>
                          <a:pt x="4307" y="1982"/>
                          <a:pt x="4438" y="1382"/>
                          <a:pt x="4073" y="854"/>
                        </a:cubicBezTo>
                        <a:cubicBezTo>
                          <a:pt x="3897" y="600"/>
                          <a:pt x="3050" y="92"/>
                          <a:pt x="2215" y="7"/>
                        </a:cubicBezTo>
                        <a:cubicBezTo>
                          <a:pt x="2171" y="2"/>
                          <a:pt x="2127"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9"/>
                  <p:cNvSpPr/>
                  <p:nvPr/>
                </p:nvSpPr>
                <p:spPr>
                  <a:xfrm>
                    <a:off x="3231894" y="1962345"/>
                    <a:ext cx="34816" cy="27520"/>
                  </a:xfrm>
                  <a:custGeom>
                    <a:avLst/>
                    <a:gdLst/>
                    <a:ahLst/>
                    <a:cxnLst/>
                    <a:rect l="l" t="t" r="r" b="b"/>
                    <a:pathLst>
                      <a:path w="1379" h="1090" extrusionOk="0">
                        <a:moveTo>
                          <a:pt x="983" y="0"/>
                        </a:moveTo>
                        <a:cubicBezTo>
                          <a:pt x="954" y="0"/>
                          <a:pt x="925" y="5"/>
                          <a:pt x="897" y="14"/>
                        </a:cubicBezTo>
                        <a:cubicBezTo>
                          <a:pt x="727" y="66"/>
                          <a:pt x="643" y="164"/>
                          <a:pt x="506" y="255"/>
                        </a:cubicBezTo>
                        <a:cubicBezTo>
                          <a:pt x="382" y="333"/>
                          <a:pt x="271" y="418"/>
                          <a:pt x="180" y="522"/>
                        </a:cubicBezTo>
                        <a:cubicBezTo>
                          <a:pt x="0" y="721"/>
                          <a:pt x="104" y="1089"/>
                          <a:pt x="399" y="1089"/>
                        </a:cubicBezTo>
                        <a:cubicBezTo>
                          <a:pt x="404" y="1089"/>
                          <a:pt x="409" y="1089"/>
                          <a:pt x="414" y="1089"/>
                        </a:cubicBezTo>
                        <a:cubicBezTo>
                          <a:pt x="656" y="1083"/>
                          <a:pt x="903" y="1070"/>
                          <a:pt x="1144" y="1037"/>
                        </a:cubicBezTo>
                        <a:cubicBezTo>
                          <a:pt x="1275" y="1004"/>
                          <a:pt x="1359" y="887"/>
                          <a:pt x="1359" y="757"/>
                        </a:cubicBezTo>
                        <a:cubicBezTo>
                          <a:pt x="1366" y="639"/>
                          <a:pt x="1353" y="522"/>
                          <a:pt x="1327" y="405"/>
                        </a:cubicBezTo>
                        <a:cubicBezTo>
                          <a:pt x="1378" y="200"/>
                          <a:pt x="1181" y="0"/>
                          <a:pt x="9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9"/>
                  <p:cNvSpPr/>
                  <p:nvPr/>
                </p:nvSpPr>
                <p:spPr>
                  <a:xfrm>
                    <a:off x="3213716" y="1922782"/>
                    <a:ext cx="36887" cy="56504"/>
                  </a:xfrm>
                  <a:custGeom>
                    <a:avLst/>
                    <a:gdLst/>
                    <a:ahLst/>
                    <a:cxnLst/>
                    <a:rect l="l" t="t" r="r" b="b"/>
                    <a:pathLst>
                      <a:path w="1461" h="2238" extrusionOk="0">
                        <a:moveTo>
                          <a:pt x="1211" y="0"/>
                        </a:moveTo>
                        <a:cubicBezTo>
                          <a:pt x="1200" y="0"/>
                          <a:pt x="1188" y="6"/>
                          <a:pt x="1180" y="17"/>
                        </a:cubicBezTo>
                        <a:cubicBezTo>
                          <a:pt x="1164" y="14"/>
                          <a:pt x="1148" y="12"/>
                          <a:pt x="1131" y="12"/>
                        </a:cubicBezTo>
                        <a:cubicBezTo>
                          <a:pt x="1109" y="12"/>
                          <a:pt x="1086" y="15"/>
                          <a:pt x="1063" y="23"/>
                        </a:cubicBezTo>
                        <a:cubicBezTo>
                          <a:pt x="202" y="277"/>
                          <a:pt x="0" y="1300"/>
                          <a:pt x="157" y="2063"/>
                        </a:cubicBezTo>
                        <a:cubicBezTo>
                          <a:pt x="181" y="2182"/>
                          <a:pt x="278" y="2237"/>
                          <a:pt x="379" y="2237"/>
                        </a:cubicBezTo>
                        <a:cubicBezTo>
                          <a:pt x="465" y="2237"/>
                          <a:pt x="555" y="2197"/>
                          <a:pt x="607" y="2122"/>
                        </a:cubicBezTo>
                        <a:cubicBezTo>
                          <a:pt x="939" y="1626"/>
                          <a:pt x="1226" y="1092"/>
                          <a:pt x="1265" y="512"/>
                        </a:cubicBezTo>
                        <a:cubicBezTo>
                          <a:pt x="1460" y="401"/>
                          <a:pt x="1408" y="127"/>
                          <a:pt x="1245" y="43"/>
                        </a:cubicBezTo>
                        <a:lnTo>
                          <a:pt x="1245" y="30"/>
                        </a:lnTo>
                        <a:cubicBezTo>
                          <a:pt x="1241" y="11"/>
                          <a:pt x="1227" y="0"/>
                          <a:pt x="1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3223260" y="2111002"/>
                    <a:ext cx="48677" cy="50091"/>
                  </a:xfrm>
                  <a:custGeom>
                    <a:avLst/>
                    <a:gdLst/>
                    <a:ahLst/>
                    <a:cxnLst/>
                    <a:rect l="l" t="t" r="r" b="b"/>
                    <a:pathLst>
                      <a:path w="1928" h="1984" extrusionOk="0">
                        <a:moveTo>
                          <a:pt x="518" y="0"/>
                        </a:moveTo>
                        <a:cubicBezTo>
                          <a:pt x="445" y="0"/>
                          <a:pt x="372" y="10"/>
                          <a:pt x="300" y="31"/>
                        </a:cubicBezTo>
                        <a:cubicBezTo>
                          <a:pt x="124" y="76"/>
                          <a:pt x="13" y="252"/>
                          <a:pt x="39" y="435"/>
                        </a:cubicBezTo>
                        <a:cubicBezTo>
                          <a:pt x="20" y="487"/>
                          <a:pt x="13" y="545"/>
                          <a:pt x="7" y="611"/>
                        </a:cubicBezTo>
                        <a:cubicBezTo>
                          <a:pt x="0" y="910"/>
                          <a:pt x="33" y="1262"/>
                          <a:pt x="209" y="1517"/>
                        </a:cubicBezTo>
                        <a:cubicBezTo>
                          <a:pt x="431" y="1816"/>
                          <a:pt x="730" y="1842"/>
                          <a:pt x="1082" y="1953"/>
                        </a:cubicBezTo>
                        <a:cubicBezTo>
                          <a:pt x="1153" y="1974"/>
                          <a:pt x="1224" y="1984"/>
                          <a:pt x="1291" y="1984"/>
                        </a:cubicBezTo>
                        <a:cubicBezTo>
                          <a:pt x="1647" y="1984"/>
                          <a:pt x="1927" y="1713"/>
                          <a:pt x="1812" y="1341"/>
                        </a:cubicBezTo>
                        <a:cubicBezTo>
                          <a:pt x="1688" y="943"/>
                          <a:pt x="1421" y="441"/>
                          <a:pt x="1043" y="181"/>
                        </a:cubicBezTo>
                        <a:cubicBezTo>
                          <a:pt x="952" y="96"/>
                          <a:pt x="841" y="44"/>
                          <a:pt x="717" y="24"/>
                        </a:cubicBezTo>
                        <a:cubicBezTo>
                          <a:pt x="652" y="9"/>
                          <a:pt x="585" y="0"/>
                          <a:pt x="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9"/>
                  <p:cNvSpPr/>
                  <p:nvPr/>
                </p:nvSpPr>
                <p:spPr>
                  <a:xfrm>
                    <a:off x="3223260" y="2164148"/>
                    <a:ext cx="48677" cy="50116"/>
                  </a:xfrm>
                  <a:custGeom>
                    <a:avLst/>
                    <a:gdLst/>
                    <a:ahLst/>
                    <a:cxnLst/>
                    <a:rect l="l" t="t" r="r" b="b"/>
                    <a:pathLst>
                      <a:path w="1928" h="1985" extrusionOk="0">
                        <a:moveTo>
                          <a:pt x="518" y="1"/>
                        </a:moveTo>
                        <a:cubicBezTo>
                          <a:pt x="445" y="1"/>
                          <a:pt x="372" y="10"/>
                          <a:pt x="300" y="31"/>
                        </a:cubicBezTo>
                        <a:cubicBezTo>
                          <a:pt x="124" y="76"/>
                          <a:pt x="13" y="252"/>
                          <a:pt x="39" y="428"/>
                        </a:cubicBezTo>
                        <a:cubicBezTo>
                          <a:pt x="20" y="487"/>
                          <a:pt x="13" y="546"/>
                          <a:pt x="7" y="611"/>
                        </a:cubicBezTo>
                        <a:cubicBezTo>
                          <a:pt x="0" y="911"/>
                          <a:pt x="33" y="1263"/>
                          <a:pt x="209" y="1517"/>
                        </a:cubicBezTo>
                        <a:cubicBezTo>
                          <a:pt x="431" y="1817"/>
                          <a:pt x="730" y="1843"/>
                          <a:pt x="1082" y="1953"/>
                        </a:cubicBezTo>
                        <a:cubicBezTo>
                          <a:pt x="1153" y="1974"/>
                          <a:pt x="1224" y="1984"/>
                          <a:pt x="1291" y="1984"/>
                        </a:cubicBezTo>
                        <a:cubicBezTo>
                          <a:pt x="1647" y="1984"/>
                          <a:pt x="1927" y="1713"/>
                          <a:pt x="1812" y="1341"/>
                        </a:cubicBezTo>
                        <a:cubicBezTo>
                          <a:pt x="1688" y="943"/>
                          <a:pt x="1421" y="441"/>
                          <a:pt x="1043" y="174"/>
                        </a:cubicBezTo>
                        <a:cubicBezTo>
                          <a:pt x="952" y="96"/>
                          <a:pt x="841" y="44"/>
                          <a:pt x="717" y="24"/>
                        </a:cubicBezTo>
                        <a:cubicBezTo>
                          <a:pt x="652" y="9"/>
                          <a:pt x="585" y="1"/>
                          <a:pt x="5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9"/>
                  <p:cNvSpPr/>
                  <p:nvPr/>
                </p:nvSpPr>
                <p:spPr>
                  <a:xfrm>
                    <a:off x="3223260" y="2217294"/>
                    <a:ext cx="48677" cy="50116"/>
                  </a:xfrm>
                  <a:custGeom>
                    <a:avLst/>
                    <a:gdLst/>
                    <a:ahLst/>
                    <a:cxnLst/>
                    <a:rect l="l" t="t" r="r" b="b"/>
                    <a:pathLst>
                      <a:path w="1928" h="1985" extrusionOk="0">
                        <a:moveTo>
                          <a:pt x="518" y="1"/>
                        </a:moveTo>
                        <a:cubicBezTo>
                          <a:pt x="445" y="1"/>
                          <a:pt x="372" y="10"/>
                          <a:pt x="300" y="31"/>
                        </a:cubicBezTo>
                        <a:cubicBezTo>
                          <a:pt x="124" y="77"/>
                          <a:pt x="13" y="253"/>
                          <a:pt x="39" y="428"/>
                        </a:cubicBezTo>
                        <a:cubicBezTo>
                          <a:pt x="20" y="487"/>
                          <a:pt x="13" y="546"/>
                          <a:pt x="7" y="611"/>
                        </a:cubicBezTo>
                        <a:cubicBezTo>
                          <a:pt x="0" y="911"/>
                          <a:pt x="33" y="1263"/>
                          <a:pt x="209" y="1517"/>
                        </a:cubicBezTo>
                        <a:cubicBezTo>
                          <a:pt x="431" y="1817"/>
                          <a:pt x="730" y="1843"/>
                          <a:pt x="1082" y="1954"/>
                        </a:cubicBezTo>
                        <a:cubicBezTo>
                          <a:pt x="1153" y="1974"/>
                          <a:pt x="1224" y="1984"/>
                          <a:pt x="1291" y="1984"/>
                        </a:cubicBezTo>
                        <a:cubicBezTo>
                          <a:pt x="1647" y="1984"/>
                          <a:pt x="1927" y="1713"/>
                          <a:pt x="1812" y="1341"/>
                        </a:cubicBezTo>
                        <a:cubicBezTo>
                          <a:pt x="1688" y="943"/>
                          <a:pt x="1421" y="442"/>
                          <a:pt x="1043" y="174"/>
                        </a:cubicBezTo>
                        <a:cubicBezTo>
                          <a:pt x="952" y="96"/>
                          <a:pt x="841" y="44"/>
                          <a:pt x="717" y="24"/>
                        </a:cubicBezTo>
                        <a:cubicBezTo>
                          <a:pt x="652" y="9"/>
                          <a:pt x="585" y="1"/>
                          <a:pt x="5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9"/>
                  <p:cNvSpPr/>
                  <p:nvPr/>
                </p:nvSpPr>
                <p:spPr>
                  <a:xfrm>
                    <a:off x="3277567" y="2111532"/>
                    <a:ext cx="31585" cy="42795"/>
                  </a:xfrm>
                  <a:custGeom>
                    <a:avLst/>
                    <a:gdLst/>
                    <a:ahLst/>
                    <a:cxnLst/>
                    <a:rect l="l" t="t" r="r" b="b"/>
                    <a:pathLst>
                      <a:path w="1251" h="1695" extrusionOk="0">
                        <a:moveTo>
                          <a:pt x="794" y="0"/>
                        </a:moveTo>
                        <a:cubicBezTo>
                          <a:pt x="641" y="0"/>
                          <a:pt x="488" y="89"/>
                          <a:pt x="417" y="290"/>
                        </a:cubicBezTo>
                        <a:cubicBezTo>
                          <a:pt x="359" y="453"/>
                          <a:pt x="287" y="616"/>
                          <a:pt x="209" y="772"/>
                        </a:cubicBezTo>
                        <a:cubicBezTo>
                          <a:pt x="91" y="1020"/>
                          <a:pt x="0" y="1248"/>
                          <a:pt x="131" y="1496"/>
                        </a:cubicBezTo>
                        <a:cubicBezTo>
                          <a:pt x="204" y="1637"/>
                          <a:pt x="341" y="1694"/>
                          <a:pt x="483" y="1694"/>
                        </a:cubicBezTo>
                        <a:cubicBezTo>
                          <a:pt x="517" y="1694"/>
                          <a:pt x="552" y="1691"/>
                          <a:pt x="587" y="1685"/>
                        </a:cubicBezTo>
                        <a:cubicBezTo>
                          <a:pt x="1050" y="1600"/>
                          <a:pt x="1141" y="883"/>
                          <a:pt x="1199" y="505"/>
                        </a:cubicBezTo>
                        <a:cubicBezTo>
                          <a:pt x="1250" y="197"/>
                          <a:pt x="1023" y="0"/>
                          <a:pt x="7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9"/>
                  <p:cNvSpPr/>
                  <p:nvPr/>
                </p:nvSpPr>
                <p:spPr>
                  <a:xfrm>
                    <a:off x="3281632" y="2152635"/>
                    <a:ext cx="30499" cy="45849"/>
                  </a:xfrm>
                  <a:custGeom>
                    <a:avLst/>
                    <a:gdLst/>
                    <a:ahLst/>
                    <a:cxnLst/>
                    <a:rect l="l" t="t" r="r" b="b"/>
                    <a:pathLst>
                      <a:path w="1208" h="1816" extrusionOk="0">
                        <a:moveTo>
                          <a:pt x="951" y="0"/>
                        </a:moveTo>
                        <a:cubicBezTo>
                          <a:pt x="876" y="0"/>
                          <a:pt x="804" y="36"/>
                          <a:pt x="765" y="122"/>
                        </a:cubicBezTo>
                        <a:cubicBezTo>
                          <a:pt x="667" y="330"/>
                          <a:pt x="556" y="526"/>
                          <a:pt x="419" y="715"/>
                        </a:cubicBezTo>
                        <a:cubicBezTo>
                          <a:pt x="295" y="904"/>
                          <a:pt x="126" y="1047"/>
                          <a:pt x="67" y="1269"/>
                        </a:cubicBezTo>
                        <a:cubicBezTo>
                          <a:pt x="1" y="1546"/>
                          <a:pt x="225" y="1815"/>
                          <a:pt x="486" y="1815"/>
                        </a:cubicBezTo>
                        <a:cubicBezTo>
                          <a:pt x="556" y="1815"/>
                          <a:pt x="629" y="1795"/>
                          <a:pt x="700" y="1751"/>
                        </a:cubicBezTo>
                        <a:cubicBezTo>
                          <a:pt x="1162" y="1464"/>
                          <a:pt x="1208" y="728"/>
                          <a:pt x="1208" y="239"/>
                        </a:cubicBezTo>
                        <a:cubicBezTo>
                          <a:pt x="1208" y="101"/>
                          <a:pt x="1075" y="0"/>
                          <a:pt x="9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9"/>
                  <p:cNvSpPr/>
                  <p:nvPr/>
                </p:nvSpPr>
                <p:spPr>
                  <a:xfrm>
                    <a:off x="3282339" y="2198561"/>
                    <a:ext cx="37366" cy="43198"/>
                  </a:xfrm>
                  <a:custGeom>
                    <a:avLst/>
                    <a:gdLst/>
                    <a:ahLst/>
                    <a:cxnLst/>
                    <a:rect l="l" t="t" r="r" b="b"/>
                    <a:pathLst>
                      <a:path w="1480" h="1711" extrusionOk="0">
                        <a:moveTo>
                          <a:pt x="1209" y="0"/>
                        </a:moveTo>
                        <a:cubicBezTo>
                          <a:pt x="1128" y="0"/>
                          <a:pt x="1043" y="37"/>
                          <a:pt x="997" y="102"/>
                        </a:cubicBezTo>
                        <a:cubicBezTo>
                          <a:pt x="782" y="395"/>
                          <a:pt x="528" y="662"/>
                          <a:pt x="241" y="884"/>
                        </a:cubicBezTo>
                        <a:cubicBezTo>
                          <a:pt x="0" y="1086"/>
                          <a:pt x="91" y="1496"/>
                          <a:pt x="339" y="1646"/>
                        </a:cubicBezTo>
                        <a:cubicBezTo>
                          <a:pt x="416" y="1691"/>
                          <a:pt x="494" y="1711"/>
                          <a:pt x="570" y="1711"/>
                        </a:cubicBezTo>
                        <a:cubicBezTo>
                          <a:pt x="737" y="1711"/>
                          <a:pt x="892" y="1614"/>
                          <a:pt x="1004" y="1470"/>
                        </a:cubicBezTo>
                        <a:cubicBezTo>
                          <a:pt x="1304" y="1073"/>
                          <a:pt x="1480" y="662"/>
                          <a:pt x="1401" y="154"/>
                        </a:cubicBezTo>
                        <a:cubicBezTo>
                          <a:pt x="1384" y="47"/>
                          <a:pt x="1299" y="0"/>
                          <a:pt x="1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3284636" y="2250924"/>
                    <a:ext cx="32595" cy="36028"/>
                  </a:xfrm>
                  <a:custGeom>
                    <a:avLst/>
                    <a:gdLst/>
                    <a:ahLst/>
                    <a:cxnLst/>
                    <a:rect l="l" t="t" r="r" b="b"/>
                    <a:pathLst>
                      <a:path w="1291" h="1427" extrusionOk="0">
                        <a:moveTo>
                          <a:pt x="1100" y="1"/>
                        </a:moveTo>
                        <a:cubicBezTo>
                          <a:pt x="1071" y="1"/>
                          <a:pt x="1041" y="9"/>
                          <a:pt x="1011" y="28"/>
                        </a:cubicBezTo>
                        <a:cubicBezTo>
                          <a:pt x="939" y="68"/>
                          <a:pt x="861" y="81"/>
                          <a:pt x="789" y="120"/>
                        </a:cubicBezTo>
                        <a:cubicBezTo>
                          <a:pt x="704" y="168"/>
                          <a:pt x="625" y="228"/>
                          <a:pt x="552" y="288"/>
                        </a:cubicBezTo>
                        <a:lnTo>
                          <a:pt x="552" y="288"/>
                        </a:lnTo>
                        <a:cubicBezTo>
                          <a:pt x="552" y="288"/>
                          <a:pt x="552" y="288"/>
                          <a:pt x="552" y="288"/>
                        </a:cubicBezTo>
                        <a:lnTo>
                          <a:pt x="552" y="288"/>
                        </a:lnTo>
                        <a:cubicBezTo>
                          <a:pt x="549" y="288"/>
                          <a:pt x="483" y="335"/>
                          <a:pt x="483" y="335"/>
                        </a:cubicBezTo>
                        <a:cubicBezTo>
                          <a:pt x="444" y="361"/>
                          <a:pt x="411" y="380"/>
                          <a:pt x="372" y="400"/>
                        </a:cubicBezTo>
                        <a:cubicBezTo>
                          <a:pt x="248" y="452"/>
                          <a:pt x="150" y="543"/>
                          <a:pt x="85" y="661"/>
                        </a:cubicBezTo>
                        <a:cubicBezTo>
                          <a:pt x="0" y="817"/>
                          <a:pt x="0" y="1013"/>
                          <a:pt x="85" y="1176"/>
                        </a:cubicBezTo>
                        <a:cubicBezTo>
                          <a:pt x="163" y="1301"/>
                          <a:pt x="323" y="1426"/>
                          <a:pt x="484" y="1426"/>
                        </a:cubicBezTo>
                        <a:cubicBezTo>
                          <a:pt x="499" y="1426"/>
                          <a:pt x="514" y="1425"/>
                          <a:pt x="528" y="1423"/>
                        </a:cubicBezTo>
                        <a:cubicBezTo>
                          <a:pt x="770" y="1397"/>
                          <a:pt x="939" y="1312"/>
                          <a:pt x="1063" y="1091"/>
                        </a:cubicBezTo>
                        <a:cubicBezTo>
                          <a:pt x="1115" y="993"/>
                          <a:pt x="1167" y="895"/>
                          <a:pt x="1206" y="791"/>
                        </a:cubicBezTo>
                        <a:cubicBezTo>
                          <a:pt x="1252" y="680"/>
                          <a:pt x="1278" y="563"/>
                          <a:pt x="1284" y="446"/>
                        </a:cubicBezTo>
                        <a:cubicBezTo>
                          <a:pt x="1291" y="380"/>
                          <a:pt x="1265" y="276"/>
                          <a:pt x="1271" y="231"/>
                        </a:cubicBezTo>
                        <a:cubicBezTo>
                          <a:pt x="1287" y="118"/>
                          <a:pt x="1205"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9"/>
                  <p:cNvSpPr/>
                  <p:nvPr/>
                </p:nvSpPr>
                <p:spPr>
                  <a:xfrm>
                    <a:off x="3280900" y="2303136"/>
                    <a:ext cx="46708" cy="110155"/>
                  </a:xfrm>
                  <a:custGeom>
                    <a:avLst/>
                    <a:gdLst/>
                    <a:ahLst/>
                    <a:cxnLst/>
                    <a:rect l="l" t="t" r="r" b="b"/>
                    <a:pathLst>
                      <a:path w="1850" h="4363" extrusionOk="0">
                        <a:moveTo>
                          <a:pt x="862" y="0"/>
                        </a:moveTo>
                        <a:cubicBezTo>
                          <a:pt x="440" y="0"/>
                          <a:pt x="1" y="341"/>
                          <a:pt x="188" y="822"/>
                        </a:cubicBezTo>
                        <a:cubicBezTo>
                          <a:pt x="624" y="1936"/>
                          <a:pt x="670" y="3175"/>
                          <a:pt x="1120" y="4269"/>
                        </a:cubicBezTo>
                        <a:cubicBezTo>
                          <a:pt x="1136" y="4331"/>
                          <a:pt x="1190" y="4362"/>
                          <a:pt x="1243" y="4362"/>
                        </a:cubicBezTo>
                        <a:cubicBezTo>
                          <a:pt x="1297" y="4362"/>
                          <a:pt x="1351" y="4331"/>
                          <a:pt x="1367" y="4269"/>
                        </a:cubicBezTo>
                        <a:cubicBezTo>
                          <a:pt x="1850" y="3103"/>
                          <a:pt x="1810" y="1669"/>
                          <a:pt x="1485" y="470"/>
                        </a:cubicBezTo>
                        <a:cubicBezTo>
                          <a:pt x="1396" y="139"/>
                          <a:pt x="1132" y="0"/>
                          <a:pt x="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9"/>
                  <p:cNvSpPr/>
                  <p:nvPr/>
                </p:nvSpPr>
                <p:spPr>
                  <a:xfrm>
                    <a:off x="3277668" y="2420915"/>
                    <a:ext cx="52086" cy="138331"/>
                  </a:xfrm>
                  <a:custGeom>
                    <a:avLst/>
                    <a:gdLst/>
                    <a:ahLst/>
                    <a:cxnLst/>
                    <a:rect l="l" t="t" r="r" b="b"/>
                    <a:pathLst>
                      <a:path w="2063" h="5479" extrusionOk="0">
                        <a:moveTo>
                          <a:pt x="640" y="0"/>
                        </a:moveTo>
                        <a:cubicBezTo>
                          <a:pt x="310" y="0"/>
                          <a:pt x="1" y="279"/>
                          <a:pt x="94" y="699"/>
                        </a:cubicBezTo>
                        <a:cubicBezTo>
                          <a:pt x="270" y="1521"/>
                          <a:pt x="570" y="2257"/>
                          <a:pt x="550" y="3117"/>
                        </a:cubicBezTo>
                        <a:cubicBezTo>
                          <a:pt x="531" y="3821"/>
                          <a:pt x="407" y="4525"/>
                          <a:pt x="531" y="5216"/>
                        </a:cubicBezTo>
                        <a:cubicBezTo>
                          <a:pt x="562" y="5396"/>
                          <a:pt x="710" y="5478"/>
                          <a:pt x="864" y="5478"/>
                        </a:cubicBezTo>
                        <a:cubicBezTo>
                          <a:pt x="995" y="5478"/>
                          <a:pt x="1130" y="5418"/>
                          <a:pt x="1202" y="5307"/>
                        </a:cubicBezTo>
                        <a:cubicBezTo>
                          <a:pt x="2062" y="3997"/>
                          <a:pt x="2030" y="1540"/>
                          <a:pt x="1130" y="263"/>
                        </a:cubicBezTo>
                        <a:cubicBezTo>
                          <a:pt x="1001" y="81"/>
                          <a:pt x="818" y="0"/>
                          <a:pt x="6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3223260" y="2340073"/>
                    <a:ext cx="54232" cy="195416"/>
                  </a:xfrm>
                  <a:custGeom>
                    <a:avLst/>
                    <a:gdLst/>
                    <a:ahLst/>
                    <a:cxnLst/>
                    <a:rect l="l" t="t" r="r" b="b"/>
                    <a:pathLst>
                      <a:path w="2148" h="7740" extrusionOk="0">
                        <a:moveTo>
                          <a:pt x="1084" y="1"/>
                        </a:moveTo>
                        <a:cubicBezTo>
                          <a:pt x="673" y="1"/>
                          <a:pt x="261" y="271"/>
                          <a:pt x="242" y="812"/>
                        </a:cubicBezTo>
                        <a:cubicBezTo>
                          <a:pt x="170" y="3002"/>
                          <a:pt x="0" y="5818"/>
                          <a:pt x="1454" y="7623"/>
                        </a:cubicBezTo>
                        <a:cubicBezTo>
                          <a:pt x="1519" y="7704"/>
                          <a:pt x="1611" y="7739"/>
                          <a:pt x="1707" y="7739"/>
                        </a:cubicBezTo>
                        <a:cubicBezTo>
                          <a:pt x="1919" y="7739"/>
                          <a:pt x="2148" y="7567"/>
                          <a:pt x="2125" y="7343"/>
                        </a:cubicBezTo>
                        <a:cubicBezTo>
                          <a:pt x="1910" y="5153"/>
                          <a:pt x="1982" y="3009"/>
                          <a:pt x="1917" y="812"/>
                        </a:cubicBezTo>
                        <a:cubicBezTo>
                          <a:pt x="1904" y="271"/>
                          <a:pt x="1495" y="1"/>
                          <a:pt x="10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3264893" y="2604843"/>
                    <a:ext cx="42138" cy="127348"/>
                  </a:xfrm>
                  <a:custGeom>
                    <a:avLst/>
                    <a:gdLst/>
                    <a:ahLst/>
                    <a:cxnLst/>
                    <a:rect l="l" t="t" r="r" b="b"/>
                    <a:pathLst>
                      <a:path w="1669" h="5044" extrusionOk="0">
                        <a:moveTo>
                          <a:pt x="883" y="1"/>
                        </a:moveTo>
                        <a:cubicBezTo>
                          <a:pt x="736" y="1"/>
                          <a:pt x="594" y="68"/>
                          <a:pt x="515" y="219"/>
                        </a:cubicBezTo>
                        <a:cubicBezTo>
                          <a:pt x="183" y="857"/>
                          <a:pt x="346" y="1750"/>
                          <a:pt x="274" y="2454"/>
                        </a:cubicBezTo>
                        <a:cubicBezTo>
                          <a:pt x="189" y="3223"/>
                          <a:pt x="0" y="4155"/>
                          <a:pt x="228" y="4905"/>
                        </a:cubicBezTo>
                        <a:cubicBezTo>
                          <a:pt x="256" y="4999"/>
                          <a:pt x="328" y="5043"/>
                          <a:pt x="403" y="5043"/>
                        </a:cubicBezTo>
                        <a:cubicBezTo>
                          <a:pt x="468" y="5043"/>
                          <a:pt x="535" y="5011"/>
                          <a:pt x="580" y="4950"/>
                        </a:cubicBezTo>
                        <a:cubicBezTo>
                          <a:pt x="1102" y="4253"/>
                          <a:pt x="1219" y="3171"/>
                          <a:pt x="1349" y="2324"/>
                        </a:cubicBezTo>
                        <a:cubicBezTo>
                          <a:pt x="1441" y="1679"/>
                          <a:pt x="1669" y="805"/>
                          <a:pt x="1297" y="219"/>
                        </a:cubicBezTo>
                        <a:cubicBezTo>
                          <a:pt x="1206" y="80"/>
                          <a:pt x="1042" y="1"/>
                          <a:pt x="8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9"/>
                  <p:cNvSpPr/>
                  <p:nvPr/>
                </p:nvSpPr>
                <p:spPr>
                  <a:xfrm>
                    <a:off x="3233965" y="2559398"/>
                    <a:ext cx="40270" cy="181151"/>
                  </a:xfrm>
                  <a:custGeom>
                    <a:avLst/>
                    <a:gdLst/>
                    <a:ahLst/>
                    <a:cxnLst/>
                    <a:rect l="l" t="t" r="r" b="b"/>
                    <a:pathLst>
                      <a:path w="1595" h="7175" extrusionOk="0">
                        <a:moveTo>
                          <a:pt x="1069" y="1"/>
                        </a:moveTo>
                        <a:cubicBezTo>
                          <a:pt x="1019" y="1"/>
                          <a:pt x="968" y="10"/>
                          <a:pt x="919" y="31"/>
                        </a:cubicBezTo>
                        <a:lnTo>
                          <a:pt x="828" y="70"/>
                        </a:lnTo>
                        <a:cubicBezTo>
                          <a:pt x="567" y="174"/>
                          <a:pt x="417" y="350"/>
                          <a:pt x="398" y="637"/>
                        </a:cubicBezTo>
                        <a:cubicBezTo>
                          <a:pt x="378" y="982"/>
                          <a:pt x="111" y="1576"/>
                          <a:pt x="72" y="2025"/>
                        </a:cubicBezTo>
                        <a:cubicBezTo>
                          <a:pt x="7" y="2657"/>
                          <a:pt x="0" y="3283"/>
                          <a:pt x="46" y="3915"/>
                        </a:cubicBezTo>
                        <a:cubicBezTo>
                          <a:pt x="111" y="4587"/>
                          <a:pt x="176" y="5277"/>
                          <a:pt x="332" y="5942"/>
                        </a:cubicBezTo>
                        <a:cubicBezTo>
                          <a:pt x="430" y="6353"/>
                          <a:pt x="476" y="6855"/>
                          <a:pt x="821" y="7141"/>
                        </a:cubicBezTo>
                        <a:cubicBezTo>
                          <a:pt x="844" y="7164"/>
                          <a:pt x="872" y="7174"/>
                          <a:pt x="900" y="7174"/>
                        </a:cubicBezTo>
                        <a:cubicBezTo>
                          <a:pt x="937" y="7174"/>
                          <a:pt x="975" y="7156"/>
                          <a:pt x="997" y="7122"/>
                        </a:cubicBezTo>
                        <a:cubicBezTo>
                          <a:pt x="1238" y="6692"/>
                          <a:pt x="1102" y="6112"/>
                          <a:pt x="1075" y="5636"/>
                        </a:cubicBezTo>
                        <a:cubicBezTo>
                          <a:pt x="1043" y="4991"/>
                          <a:pt x="1017" y="4339"/>
                          <a:pt x="1010" y="3694"/>
                        </a:cubicBezTo>
                        <a:cubicBezTo>
                          <a:pt x="1004" y="3009"/>
                          <a:pt x="997" y="2292"/>
                          <a:pt x="1167" y="1628"/>
                        </a:cubicBezTo>
                        <a:cubicBezTo>
                          <a:pt x="1232" y="1380"/>
                          <a:pt x="1258" y="1204"/>
                          <a:pt x="1408" y="1054"/>
                        </a:cubicBezTo>
                        <a:cubicBezTo>
                          <a:pt x="1551" y="911"/>
                          <a:pt x="1571" y="728"/>
                          <a:pt x="1584" y="533"/>
                        </a:cubicBezTo>
                        <a:cubicBezTo>
                          <a:pt x="1595" y="269"/>
                          <a:pt x="1337" y="1"/>
                          <a:pt x="1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9"/>
                  <p:cNvSpPr/>
                  <p:nvPr/>
                </p:nvSpPr>
                <p:spPr>
                  <a:xfrm>
                    <a:off x="3097199" y="1655184"/>
                    <a:ext cx="106342" cy="74834"/>
                  </a:xfrm>
                  <a:custGeom>
                    <a:avLst/>
                    <a:gdLst/>
                    <a:ahLst/>
                    <a:cxnLst/>
                    <a:rect l="l" t="t" r="r" b="b"/>
                    <a:pathLst>
                      <a:path w="4212" h="2964" extrusionOk="0">
                        <a:moveTo>
                          <a:pt x="2110" y="1"/>
                        </a:moveTo>
                        <a:cubicBezTo>
                          <a:pt x="1412" y="1"/>
                          <a:pt x="712" y="469"/>
                          <a:pt x="444" y="1106"/>
                        </a:cubicBezTo>
                        <a:cubicBezTo>
                          <a:pt x="229" y="1602"/>
                          <a:pt x="86" y="2117"/>
                          <a:pt x="1" y="2645"/>
                        </a:cubicBezTo>
                        <a:cubicBezTo>
                          <a:pt x="451" y="2182"/>
                          <a:pt x="1070" y="1921"/>
                          <a:pt x="1715" y="1921"/>
                        </a:cubicBezTo>
                        <a:cubicBezTo>
                          <a:pt x="2504" y="1928"/>
                          <a:pt x="3234" y="2312"/>
                          <a:pt x="3683" y="2964"/>
                        </a:cubicBezTo>
                        <a:cubicBezTo>
                          <a:pt x="3729" y="2847"/>
                          <a:pt x="3775" y="2736"/>
                          <a:pt x="3833" y="2619"/>
                        </a:cubicBezTo>
                        <a:cubicBezTo>
                          <a:pt x="4211" y="1823"/>
                          <a:pt x="3892" y="989"/>
                          <a:pt x="3299" y="416"/>
                        </a:cubicBezTo>
                        <a:cubicBezTo>
                          <a:pt x="3058" y="181"/>
                          <a:pt x="2738" y="90"/>
                          <a:pt x="2412" y="31"/>
                        </a:cubicBezTo>
                        <a:cubicBezTo>
                          <a:pt x="2312" y="10"/>
                          <a:pt x="2211" y="1"/>
                          <a:pt x="2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9"/>
                  <p:cNvSpPr/>
                  <p:nvPr/>
                </p:nvSpPr>
                <p:spPr>
                  <a:xfrm>
                    <a:off x="3104117" y="1802074"/>
                    <a:ext cx="103868" cy="80994"/>
                  </a:xfrm>
                  <a:custGeom>
                    <a:avLst/>
                    <a:gdLst/>
                    <a:ahLst/>
                    <a:cxnLst/>
                    <a:rect l="l" t="t" r="r" b="b"/>
                    <a:pathLst>
                      <a:path w="4114" h="3208" extrusionOk="0">
                        <a:moveTo>
                          <a:pt x="3312" y="1"/>
                        </a:moveTo>
                        <a:cubicBezTo>
                          <a:pt x="2855" y="574"/>
                          <a:pt x="2165" y="907"/>
                          <a:pt x="1435" y="913"/>
                        </a:cubicBezTo>
                        <a:cubicBezTo>
                          <a:pt x="920" y="913"/>
                          <a:pt x="418" y="737"/>
                          <a:pt x="1" y="424"/>
                        </a:cubicBezTo>
                        <a:lnTo>
                          <a:pt x="1" y="424"/>
                        </a:lnTo>
                        <a:cubicBezTo>
                          <a:pt x="397" y="1687"/>
                          <a:pt x="1621" y="3207"/>
                          <a:pt x="3010" y="3207"/>
                        </a:cubicBezTo>
                        <a:cubicBezTo>
                          <a:pt x="3084" y="3207"/>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3097199" y="1736910"/>
                    <a:ext cx="70617" cy="70617"/>
                  </a:xfrm>
                  <a:custGeom>
                    <a:avLst/>
                    <a:gdLst/>
                    <a:ahLst/>
                    <a:cxnLst/>
                    <a:rect l="l" t="t" r="r" b="b"/>
                    <a:pathLst>
                      <a:path w="2797" h="2797" fill="none" extrusionOk="0">
                        <a:moveTo>
                          <a:pt x="2797" y="1200"/>
                        </a:moveTo>
                        <a:cubicBezTo>
                          <a:pt x="2797" y="2262"/>
                          <a:pt x="1506" y="2797"/>
                          <a:pt x="757" y="2041"/>
                        </a:cubicBezTo>
                        <a:cubicBezTo>
                          <a:pt x="1" y="1291"/>
                          <a:pt x="535" y="1"/>
                          <a:pt x="1604" y="7"/>
                        </a:cubicBezTo>
                        <a:cubicBezTo>
                          <a:pt x="2263" y="7"/>
                          <a:pt x="2797" y="542"/>
                          <a:pt x="2797" y="1200"/>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3227527" y="1655184"/>
                    <a:ext cx="106342" cy="74834"/>
                  </a:xfrm>
                  <a:custGeom>
                    <a:avLst/>
                    <a:gdLst/>
                    <a:ahLst/>
                    <a:cxnLst/>
                    <a:rect l="l" t="t" r="r" b="b"/>
                    <a:pathLst>
                      <a:path w="4212" h="2964" extrusionOk="0">
                        <a:moveTo>
                          <a:pt x="2102" y="1"/>
                        </a:moveTo>
                        <a:cubicBezTo>
                          <a:pt x="2001" y="1"/>
                          <a:pt x="1900" y="10"/>
                          <a:pt x="1800" y="31"/>
                        </a:cubicBezTo>
                        <a:cubicBezTo>
                          <a:pt x="1474" y="90"/>
                          <a:pt x="1154" y="181"/>
                          <a:pt x="913" y="416"/>
                        </a:cubicBezTo>
                        <a:cubicBezTo>
                          <a:pt x="320" y="989"/>
                          <a:pt x="1" y="1823"/>
                          <a:pt x="385" y="2619"/>
                        </a:cubicBezTo>
                        <a:cubicBezTo>
                          <a:pt x="438" y="2729"/>
                          <a:pt x="483" y="2847"/>
                          <a:pt x="529" y="2964"/>
                        </a:cubicBezTo>
                        <a:cubicBezTo>
                          <a:pt x="978" y="2312"/>
                          <a:pt x="1715" y="1928"/>
                          <a:pt x="2497" y="1921"/>
                        </a:cubicBezTo>
                        <a:cubicBezTo>
                          <a:pt x="3142" y="1921"/>
                          <a:pt x="3761" y="2182"/>
                          <a:pt x="4211" y="2645"/>
                        </a:cubicBezTo>
                        <a:cubicBezTo>
                          <a:pt x="4126" y="2117"/>
                          <a:pt x="3983" y="1602"/>
                          <a:pt x="3775" y="1106"/>
                        </a:cubicBezTo>
                        <a:cubicBezTo>
                          <a:pt x="3501" y="469"/>
                          <a:pt x="2801" y="1"/>
                          <a:pt x="21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3223083" y="1802074"/>
                    <a:ext cx="103868" cy="80994"/>
                  </a:xfrm>
                  <a:custGeom>
                    <a:avLst/>
                    <a:gdLst/>
                    <a:ahLst/>
                    <a:cxnLst/>
                    <a:rect l="l" t="t" r="r" b="b"/>
                    <a:pathLst>
                      <a:path w="4114" h="3208" extrusionOk="0">
                        <a:moveTo>
                          <a:pt x="803" y="1"/>
                        </a:moveTo>
                        <a:cubicBezTo>
                          <a:pt x="627" y="763"/>
                          <a:pt x="255" y="1428"/>
                          <a:pt x="99" y="2210"/>
                        </a:cubicBezTo>
                        <a:cubicBezTo>
                          <a:pt x="1" y="2686"/>
                          <a:pt x="425" y="3142"/>
                          <a:pt x="881" y="3194"/>
                        </a:cubicBezTo>
                        <a:cubicBezTo>
                          <a:pt x="956" y="3203"/>
                          <a:pt x="1030" y="3207"/>
                          <a:pt x="1104" y="3207"/>
                        </a:cubicBezTo>
                        <a:cubicBezTo>
                          <a:pt x="2493" y="3207"/>
                          <a:pt x="3717" y="1687"/>
                          <a:pt x="4113" y="424"/>
                        </a:cubicBezTo>
                        <a:lnTo>
                          <a:pt x="4113" y="424"/>
                        </a:lnTo>
                        <a:cubicBezTo>
                          <a:pt x="3696" y="737"/>
                          <a:pt x="3194" y="913"/>
                          <a:pt x="2680" y="913"/>
                        </a:cubicBezTo>
                        <a:cubicBezTo>
                          <a:pt x="1950" y="907"/>
                          <a:pt x="1259" y="574"/>
                          <a:pt x="8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9"/>
                  <p:cNvSpPr/>
                  <p:nvPr/>
                </p:nvSpPr>
                <p:spPr>
                  <a:xfrm>
                    <a:off x="3263252" y="1736910"/>
                    <a:ext cx="70617" cy="70617"/>
                  </a:xfrm>
                  <a:custGeom>
                    <a:avLst/>
                    <a:gdLst/>
                    <a:ahLst/>
                    <a:cxnLst/>
                    <a:rect l="l" t="t" r="r" b="b"/>
                    <a:pathLst>
                      <a:path w="2797" h="2797" fill="none" extrusionOk="0">
                        <a:moveTo>
                          <a:pt x="0" y="1200"/>
                        </a:moveTo>
                        <a:cubicBezTo>
                          <a:pt x="0" y="2262"/>
                          <a:pt x="1291" y="2797"/>
                          <a:pt x="2040" y="2041"/>
                        </a:cubicBezTo>
                        <a:cubicBezTo>
                          <a:pt x="2796" y="1291"/>
                          <a:pt x="2262" y="7"/>
                          <a:pt x="1199" y="7"/>
                        </a:cubicBezTo>
                        <a:cubicBezTo>
                          <a:pt x="541" y="1"/>
                          <a:pt x="7" y="535"/>
                          <a:pt x="0" y="1200"/>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81" name="Google Shape;11681;p79"/>
              <p:cNvSpPr/>
              <p:nvPr/>
            </p:nvSpPr>
            <p:spPr>
              <a:xfrm>
                <a:off x="3010499" y="1542757"/>
                <a:ext cx="406788" cy="325163"/>
              </a:xfrm>
              <a:custGeom>
                <a:avLst/>
                <a:gdLst/>
                <a:ahLst/>
                <a:cxnLst/>
                <a:rect l="l" t="t" r="r" b="b"/>
                <a:pathLst>
                  <a:path w="16112" h="12879" extrusionOk="0">
                    <a:moveTo>
                      <a:pt x="1004" y="8740"/>
                    </a:move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8" y="3448"/>
                      <a:pt x="4048" y="3448"/>
                    </a:cubicBezTo>
                    <a:cubicBezTo>
                      <a:pt x="6231" y="4790"/>
                      <a:pt x="13544" y="6504"/>
                      <a:pt x="14215" y="6726"/>
                    </a:cubicBezTo>
                    <a:cubicBezTo>
                      <a:pt x="14557" y="6840"/>
                      <a:pt x="14772" y="11921"/>
                      <a:pt x="14748" y="12624"/>
                    </a:cubicBezTo>
                    <a:lnTo>
                      <a:pt x="14748" y="12624"/>
                    </a:lnTo>
                    <a:lnTo>
                      <a:pt x="15206" y="9548"/>
                    </a:lnTo>
                    <a:cubicBezTo>
                      <a:pt x="15206" y="9548"/>
                      <a:pt x="16112" y="6166"/>
                      <a:pt x="14437" y="3441"/>
                    </a:cubicBezTo>
                    <a:cubicBezTo>
                      <a:pt x="13260" y="1523"/>
                      <a:pt x="11251"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82" name="Google Shape;11682;p79"/>
          <p:cNvGrpSpPr/>
          <p:nvPr/>
        </p:nvGrpSpPr>
        <p:grpSpPr>
          <a:xfrm>
            <a:off x="4910904" y="1542757"/>
            <a:ext cx="558677" cy="1310345"/>
            <a:chOff x="4910904" y="1542757"/>
            <a:chExt cx="558677" cy="1310345"/>
          </a:xfrm>
        </p:grpSpPr>
        <p:sp>
          <p:nvSpPr>
            <p:cNvPr id="11683" name="Google Shape;11683;p79"/>
            <p:cNvSpPr/>
            <p:nvPr/>
          </p:nvSpPr>
          <p:spPr>
            <a:xfrm>
              <a:off x="4961752" y="2803693"/>
              <a:ext cx="457485" cy="49409"/>
            </a:xfrm>
            <a:custGeom>
              <a:avLst/>
              <a:gdLst/>
              <a:ahLst/>
              <a:cxnLst/>
              <a:rect l="l" t="t" r="r" b="b"/>
              <a:pathLst>
                <a:path w="18120" h="1957" extrusionOk="0">
                  <a:moveTo>
                    <a:pt x="9060" y="1"/>
                  </a:moveTo>
                  <a:cubicBezTo>
                    <a:pt x="4061" y="1"/>
                    <a:pt x="1" y="437"/>
                    <a:pt x="1" y="978"/>
                  </a:cubicBezTo>
                  <a:cubicBezTo>
                    <a:pt x="1"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4" name="Google Shape;11684;p79"/>
            <p:cNvGrpSpPr/>
            <p:nvPr/>
          </p:nvGrpSpPr>
          <p:grpSpPr>
            <a:xfrm>
              <a:off x="4910904" y="1542757"/>
              <a:ext cx="558677" cy="1277423"/>
              <a:chOff x="4910904" y="1542757"/>
              <a:chExt cx="558677" cy="1277423"/>
            </a:xfrm>
          </p:grpSpPr>
          <p:sp>
            <p:nvSpPr>
              <p:cNvPr id="11685" name="Google Shape;11685;p79"/>
              <p:cNvSpPr/>
              <p:nvPr/>
            </p:nvSpPr>
            <p:spPr>
              <a:xfrm>
                <a:off x="5007172" y="1674397"/>
                <a:ext cx="366821" cy="342104"/>
              </a:xfrm>
              <a:custGeom>
                <a:avLst/>
                <a:gdLst/>
                <a:ahLst/>
                <a:cxnLst/>
                <a:rect l="l" t="t" r="r" b="b"/>
                <a:pathLst>
                  <a:path w="14529" h="13550" extrusionOk="0">
                    <a:moveTo>
                      <a:pt x="2151" y="0"/>
                    </a:moveTo>
                    <a:cubicBezTo>
                      <a:pt x="959" y="0"/>
                      <a:pt x="0" y="958"/>
                      <a:pt x="0" y="2157"/>
                    </a:cubicBezTo>
                    <a:lnTo>
                      <a:pt x="0" y="11393"/>
                    </a:lnTo>
                    <a:cubicBezTo>
                      <a:pt x="0" y="12585"/>
                      <a:pt x="959"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6" name="Google Shape;11686;p79"/>
              <p:cNvGrpSpPr/>
              <p:nvPr/>
            </p:nvGrpSpPr>
            <p:grpSpPr>
              <a:xfrm>
                <a:off x="4910904" y="1547529"/>
                <a:ext cx="558677" cy="1272651"/>
                <a:chOff x="4910904" y="1547529"/>
                <a:chExt cx="558677" cy="1272651"/>
              </a:xfrm>
            </p:grpSpPr>
            <p:sp>
              <p:nvSpPr>
                <p:cNvPr id="11687" name="Google Shape;11687;p79"/>
                <p:cNvSpPr/>
                <p:nvPr/>
              </p:nvSpPr>
              <p:spPr>
                <a:xfrm>
                  <a:off x="4910904" y="1547529"/>
                  <a:ext cx="558677" cy="1272651"/>
                </a:xfrm>
                <a:custGeom>
                  <a:avLst/>
                  <a:gdLst/>
                  <a:ahLst/>
                  <a:cxnLst/>
                  <a:rect l="l" t="t" r="r" b="b"/>
                  <a:pathLst>
                    <a:path w="22128" h="50407" extrusionOk="0">
                      <a:moveTo>
                        <a:pt x="11074" y="0"/>
                      </a:moveTo>
                      <a:cubicBezTo>
                        <a:pt x="7098" y="0"/>
                        <a:pt x="3872" y="3226"/>
                        <a:pt x="3872" y="7202"/>
                      </a:cubicBezTo>
                      <a:lnTo>
                        <a:pt x="3872" y="7208"/>
                      </a:lnTo>
                      <a:cubicBezTo>
                        <a:pt x="3853" y="7208"/>
                        <a:pt x="3833" y="7202"/>
                        <a:pt x="3813" y="7202"/>
                      </a:cubicBezTo>
                      <a:cubicBezTo>
                        <a:pt x="3810" y="7202"/>
                        <a:pt x="3806" y="7202"/>
                        <a:pt x="3803" y="7202"/>
                      </a:cubicBezTo>
                      <a:cubicBezTo>
                        <a:pt x="3137" y="7202"/>
                        <a:pt x="2634" y="7811"/>
                        <a:pt x="2764" y="8466"/>
                      </a:cubicBezTo>
                      <a:cubicBezTo>
                        <a:pt x="2861" y="8983"/>
                        <a:pt x="3315" y="9322"/>
                        <a:pt x="3805" y="9322"/>
                      </a:cubicBezTo>
                      <a:cubicBezTo>
                        <a:pt x="3940" y="9322"/>
                        <a:pt x="4077" y="9297"/>
                        <a:pt x="4211" y="9242"/>
                      </a:cubicBezTo>
                      <a:cubicBezTo>
                        <a:pt x="4980" y="11569"/>
                        <a:pt x="6994" y="13413"/>
                        <a:pt x="9197" y="14104"/>
                      </a:cubicBezTo>
                      <a:lnTo>
                        <a:pt x="9197" y="16124"/>
                      </a:lnTo>
                      <a:lnTo>
                        <a:pt x="6909" y="16124"/>
                      </a:lnTo>
                      <a:cubicBezTo>
                        <a:pt x="6909" y="16124"/>
                        <a:pt x="6903" y="16170"/>
                        <a:pt x="6883" y="16183"/>
                      </a:cubicBezTo>
                      <a:cubicBezTo>
                        <a:pt x="6303" y="16183"/>
                        <a:pt x="5795" y="16561"/>
                        <a:pt x="5612" y="17109"/>
                      </a:cubicBezTo>
                      <a:lnTo>
                        <a:pt x="281" y="32861"/>
                      </a:lnTo>
                      <a:cubicBezTo>
                        <a:pt x="1" y="33565"/>
                        <a:pt x="372" y="34367"/>
                        <a:pt x="1096" y="34608"/>
                      </a:cubicBezTo>
                      <a:cubicBezTo>
                        <a:pt x="1236" y="34655"/>
                        <a:pt x="1379" y="34677"/>
                        <a:pt x="1519" y="34677"/>
                      </a:cubicBezTo>
                      <a:cubicBezTo>
                        <a:pt x="2099" y="34677"/>
                        <a:pt x="2634" y="34295"/>
                        <a:pt x="2797" y="33702"/>
                      </a:cubicBezTo>
                      <a:lnTo>
                        <a:pt x="2973" y="33187"/>
                      </a:lnTo>
                      <a:lnTo>
                        <a:pt x="3553" y="33428"/>
                      </a:lnTo>
                      <a:cubicBezTo>
                        <a:pt x="3553" y="33428"/>
                        <a:pt x="4061" y="32412"/>
                        <a:pt x="3514" y="31577"/>
                      </a:cubicBezTo>
                      <a:lnTo>
                        <a:pt x="6779" y="21918"/>
                      </a:lnTo>
                      <a:lnTo>
                        <a:pt x="6779" y="21918"/>
                      </a:lnTo>
                      <a:cubicBezTo>
                        <a:pt x="6779" y="27699"/>
                        <a:pt x="5997" y="29166"/>
                        <a:pt x="5997" y="32360"/>
                      </a:cubicBezTo>
                      <a:cubicBezTo>
                        <a:pt x="5997" y="35560"/>
                        <a:pt x="7906" y="48490"/>
                        <a:pt x="7906" y="48490"/>
                      </a:cubicBezTo>
                      <a:lnTo>
                        <a:pt x="5599" y="50407"/>
                      </a:lnTo>
                      <a:lnTo>
                        <a:pt x="10064" y="50407"/>
                      </a:lnTo>
                      <a:lnTo>
                        <a:pt x="10807" y="31630"/>
                      </a:lnTo>
                      <a:lnTo>
                        <a:pt x="11191" y="31630"/>
                      </a:lnTo>
                      <a:lnTo>
                        <a:pt x="11934" y="50407"/>
                      </a:lnTo>
                      <a:lnTo>
                        <a:pt x="16399" y="50407"/>
                      </a:lnTo>
                      <a:lnTo>
                        <a:pt x="14085" y="48503"/>
                      </a:lnTo>
                      <a:cubicBezTo>
                        <a:pt x="14085" y="48503"/>
                        <a:pt x="15995" y="34171"/>
                        <a:pt x="15995" y="31590"/>
                      </a:cubicBezTo>
                      <a:cubicBezTo>
                        <a:pt x="15995" y="29010"/>
                        <a:pt x="15336" y="27680"/>
                        <a:pt x="15336" y="21821"/>
                      </a:cubicBezTo>
                      <a:lnTo>
                        <a:pt x="15336" y="21821"/>
                      </a:lnTo>
                      <a:lnTo>
                        <a:pt x="18641" y="31584"/>
                      </a:lnTo>
                      <a:cubicBezTo>
                        <a:pt x="18093" y="32418"/>
                        <a:pt x="18602" y="33435"/>
                        <a:pt x="18602" y="33435"/>
                      </a:cubicBezTo>
                      <a:lnTo>
                        <a:pt x="19182" y="33187"/>
                      </a:lnTo>
                      <a:lnTo>
                        <a:pt x="19351" y="33709"/>
                      </a:lnTo>
                      <a:cubicBezTo>
                        <a:pt x="19530" y="34280"/>
                        <a:pt x="20058" y="34650"/>
                        <a:pt x="20625" y="34650"/>
                      </a:cubicBezTo>
                      <a:cubicBezTo>
                        <a:pt x="20762" y="34650"/>
                        <a:pt x="20902" y="34628"/>
                        <a:pt x="21039" y="34582"/>
                      </a:cubicBezTo>
                      <a:cubicBezTo>
                        <a:pt x="21750" y="34347"/>
                        <a:pt x="22128" y="33578"/>
                        <a:pt x="21874" y="32874"/>
                      </a:cubicBezTo>
                      <a:lnTo>
                        <a:pt x="21874" y="32868"/>
                      </a:lnTo>
                      <a:lnTo>
                        <a:pt x="16542" y="17128"/>
                      </a:lnTo>
                      <a:cubicBezTo>
                        <a:pt x="16379" y="16613"/>
                        <a:pt x="15923" y="16242"/>
                        <a:pt x="15382" y="16190"/>
                      </a:cubicBezTo>
                      <a:cubicBezTo>
                        <a:pt x="15369" y="16170"/>
                        <a:pt x="15356" y="16150"/>
                        <a:pt x="15350" y="16131"/>
                      </a:cubicBezTo>
                      <a:lnTo>
                        <a:pt x="12951" y="16131"/>
                      </a:lnTo>
                      <a:lnTo>
                        <a:pt x="12951" y="14104"/>
                      </a:lnTo>
                      <a:cubicBezTo>
                        <a:pt x="15147" y="13413"/>
                        <a:pt x="17148" y="11595"/>
                        <a:pt x="17930" y="9281"/>
                      </a:cubicBezTo>
                      <a:cubicBezTo>
                        <a:pt x="18015" y="9301"/>
                        <a:pt x="18100" y="9314"/>
                        <a:pt x="18185" y="9314"/>
                      </a:cubicBezTo>
                      <a:cubicBezTo>
                        <a:pt x="18189" y="9314"/>
                        <a:pt x="18193" y="9314"/>
                        <a:pt x="18197" y="9314"/>
                      </a:cubicBezTo>
                      <a:cubicBezTo>
                        <a:pt x="18758" y="9314"/>
                        <a:pt x="19221" y="8873"/>
                        <a:pt x="19247" y="8310"/>
                      </a:cubicBezTo>
                      <a:cubicBezTo>
                        <a:pt x="19273" y="7743"/>
                        <a:pt x="18843" y="7254"/>
                        <a:pt x="18276" y="7215"/>
                      </a:cubicBezTo>
                      <a:lnTo>
                        <a:pt x="18276" y="7202"/>
                      </a:lnTo>
                      <a:cubicBezTo>
                        <a:pt x="18276" y="3226"/>
                        <a:pt x="15056" y="0"/>
                        <a:pt x="1107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8" name="Google Shape;11688;p79"/>
                <p:cNvGrpSpPr/>
                <p:nvPr/>
              </p:nvGrpSpPr>
              <p:grpSpPr>
                <a:xfrm>
                  <a:off x="5086525" y="1888799"/>
                  <a:ext cx="204808" cy="326677"/>
                  <a:chOff x="5086525" y="1888799"/>
                  <a:chExt cx="204808" cy="326677"/>
                </a:xfrm>
              </p:grpSpPr>
              <p:grpSp>
                <p:nvGrpSpPr>
                  <p:cNvPr id="11689" name="Google Shape;11689;p79"/>
                  <p:cNvGrpSpPr/>
                  <p:nvPr/>
                </p:nvGrpSpPr>
                <p:grpSpPr>
                  <a:xfrm>
                    <a:off x="5147044" y="1888799"/>
                    <a:ext cx="80312" cy="199127"/>
                    <a:chOff x="5147044" y="1888799"/>
                    <a:chExt cx="80312" cy="199127"/>
                  </a:xfrm>
                </p:grpSpPr>
                <p:sp>
                  <p:nvSpPr>
                    <p:cNvPr id="11690" name="Google Shape;11690;p79"/>
                    <p:cNvSpPr/>
                    <p:nvPr/>
                  </p:nvSpPr>
                  <p:spPr>
                    <a:xfrm>
                      <a:off x="5176002" y="1888799"/>
                      <a:ext cx="24717" cy="164235"/>
                    </a:xfrm>
                    <a:custGeom>
                      <a:avLst/>
                      <a:gdLst/>
                      <a:ahLst/>
                      <a:cxnLst/>
                      <a:rect l="l" t="t" r="r" b="b"/>
                      <a:pathLst>
                        <a:path w="979" h="6505" extrusionOk="0">
                          <a:moveTo>
                            <a:pt x="489" y="0"/>
                          </a:moveTo>
                          <a:cubicBezTo>
                            <a:pt x="222" y="0"/>
                            <a:pt x="0" y="222"/>
                            <a:pt x="0" y="489"/>
                          </a:cubicBezTo>
                          <a:cubicBezTo>
                            <a:pt x="0" y="646"/>
                            <a:pt x="72" y="789"/>
                            <a:pt x="196" y="887"/>
                          </a:cubicBezTo>
                          <a:cubicBezTo>
                            <a:pt x="72" y="978"/>
                            <a:pt x="0" y="1121"/>
                            <a:pt x="0" y="1278"/>
                          </a:cubicBezTo>
                          <a:cubicBezTo>
                            <a:pt x="0" y="1434"/>
                            <a:pt x="72" y="1578"/>
                            <a:pt x="196" y="1675"/>
                          </a:cubicBezTo>
                          <a:cubicBezTo>
                            <a:pt x="72" y="1767"/>
                            <a:pt x="0" y="1910"/>
                            <a:pt x="0" y="2066"/>
                          </a:cubicBezTo>
                          <a:cubicBezTo>
                            <a:pt x="0" y="2223"/>
                            <a:pt x="72" y="2366"/>
                            <a:pt x="196" y="2464"/>
                          </a:cubicBezTo>
                          <a:cubicBezTo>
                            <a:pt x="72" y="2555"/>
                            <a:pt x="0" y="2699"/>
                            <a:pt x="0" y="2855"/>
                          </a:cubicBezTo>
                          <a:cubicBezTo>
                            <a:pt x="0" y="3011"/>
                            <a:pt x="72" y="3155"/>
                            <a:pt x="196" y="3253"/>
                          </a:cubicBezTo>
                          <a:cubicBezTo>
                            <a:pt x="72" y="3344"/>
                            <a:pt x="0" y="3487"/>
                            <a:pt x="0" y="3644"/>
                          </a:cubicBezTo>
                          <a:cubicBezTo>
                            <a:pt x="0" y="3800"/>
                            <a:pt x="72" y="3943"/>
                            <a:pt x="196" y="4041"/>
                          </a:cubicBezTo>
                          <a:cubicBezTo>
                            <a:pt x="72" y="4132"/>
                            <a:pt x="0" y="4276"/>
                            <a:pt x="0" y="4432"/>
                          </a:cubicBezTo>
                          <a:cubicBezTo>
                            <a:pt x="0" y="4589"/>
                            <a:pt x="72" y="4732"/>
                            <a:pt x="196" y="4830"/>
                          </a:cubicBezTo>
                          <a:cubicBezTo>
                            <a:pt x="72" y="4921"/>
                            <a:pt x="0" y="5064"/>
                            <a:pt x="0" y="5221"/>
                          </a:cubicBezTo>
                          <a:cubicBezTo>
                            <a:pt x="0" y="5377"/>
                            <a:pt x="72" y="5521"/>
                            <a:pt x="196" y="5618"/>
                          </a:cubicBezTo>
                          <a:cubicBezTo>
                            <a:pt x="72" y="5710"/>
                            <a:pt x="0" y="5853"/>
                            <a:pt x="0" y="6010"/>
                          </a:cubicBezTo>
                          <a:cubicBezTo>
                            <a:pt x="0" y="6283"/>
                            <a:pt x="216" y="6498"/>
                            <a:pt x="489" y="6505"/>
                          </a:cubicBezTo>
                          <a:cubicBezTo>
                            <a:pt x="763" y="6498"/>
                            <a:pt x="978" y="6283"/>
                            <a:pt x="978" y="6010"/>
                          </a:cubicBezTo>
                          <a:cubicBezTo>
                            <a:pt x="978" y="5853"/>
                            <a:pt x="906" y="5710"/>
                            <a:pt x="783" y="5618"/>
                          </a:cubicBezTo>
                          <a:cubicBezTo>
                            <a:pt x="906" y="5521"/>
                            <a:pt x="978" y="5377"/>
                            <a:pt x="978" y="5221"/>
                          </a:cubicBezTo>
                          <a:cubicBezTo>
                            <a:pt x="978" y="5064"/>
                            <a:pt x="906" y="4921"/>
                            <a:pt x="783" y="4830"/>
                          </a:cubicBezTo>
                          <a:cubicBezTo>
                            <a:pt x="906" y="4732"/>
                            <a:pt x="978" y="4589"/>
                            <a:pt x="978" y="4432"/>
                          </a:cubicBezTo>
                          <a:cubicBezTo>
                            <a:pt x="978" y="4276"/>
                            <a:pt x="906" y="4132"/>
                            <a:pt x="783" y="4041"/>
                          </a:cubicBezTo>
                          <a:cubicBezTo>
                            <a:pt x="906" y="3943"/>
                            <a:pt x="978" y="3800"/>
                            <a:pt x="978" y="3644"/>
                          </a:cubicBezTo>
                          <a:cubicBezTo>
                            <a:pt x="978" y="3487"/>
                            <a:pt x="906" y="3344"/>
                            <a:pt x="783" y="3253"/>
                          </a:cubicBezTo>
                          <a:cubicBezTo>
                            <a:pt x="906" y="3155"/>
                            <a:pt x="978" y="3011"/>
                            <a:pt x="978" y="2855"/>
                          </a:cubicBezTo>
                          <a:cubicBezTo>
                            <a:pt x="978" y="2699"/>
                            <a:pt x="906" y="2555"/>
                            <a:pt x="783" y="2464"/>
                          </a:cubicBezTo>
                          <a:cubicBezTo>
                            <a:pt x="906" y="2366"/>
                            <a:pt x="978" y="2223"/>
                            <a:pt x="978" y="2066"/>
                          </a:cubicBezTo>
                          <a:cubicBezTo>
                            <a:pt x="978" y="1910"/>
                            <a:pt x="906" y="1767"/>
                            <a:pt x="783" y="1675"/>
                          </a:cubicBezTo>
                          <a:cubicBezTo>
                            <a:pt x="906" y="1578"/>
                            <a:pt x="978" y="1434"/>
                            <a:pt x="978" y="1278"/>
                          </a:cubicBezTo>
                          <a:cubicBezTo>
                            <a:pt x="978" y="1121"/>
                            <a:pt x="906" y="978"/>
                            <a:pt x="783" y="887"/>
                          </a:cubicBezTo>
                          <a:cubicBezTo>
                            <a:pt x="906" y="789"/>
                            <a:pt x="978" y="646"/>
                            <a:pt x="978" y="489"/>
                          </a:cubicBezTo>
                          <a:cubicBezTo>
                            <a:pt x="978" y="222"/>
                            <a:pt x="756" y="0"/>
                            <a:pt x="489"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9"/>
                    <p:cNvSpPr/>
                    <p:nvPr/>
                  </p:nvSpPr>
                  <p:spPr>
                    <a:xfrm>
                      <a:off x="5147044" y="2033063"/>
                      <a:ext cx="80312" cy="54863"/>
                    </a:xfrm>
                    <a:custGeom>
                      <a:avLst/>
                      <a:gdLst/>
                      <a:ahLst/>
                      <a:cxnLst/>
                      <a:rect l="l" t="t" r="r" b="b"/>
                      <a:pathLst>
                        <a:path w="3181" h="2173" extrusionOk="0">
                          <a:moveTo>
                            <a:pt x="1589" y="0"/>
                          </a:moveTo>
                          <a:cubicBezTo>
                            <a:pt x="1451" y="0"/>
                            <a:pt x="1312" y="58"/>
                            <a:pt x="1213" y="172"/>
                          </a:cubicBezTo>
                          <a:cubicBezTo>
                            <a:pt x="1115" y="289"/>
                            <a:pt x="1076" y="445"/>
                            <a:pt x="1108" y="595"/>
                          </a:cubicBezTo>
                          <a:cubicBezTo>
                            <a:pt x="1095" y="594"/>
                            <a:pt x="1082" y="594"/>
                            <a:pt x="1069" y="594"/>
                          </a:cubicBezTo>
                          <a:cubicBezTo>
                            <a:pt x="927" y="594"/>
                            <a:pt x="793" y="657"/>
                            <a:pt x="698" y="765"/>
                          </a:cubicBezTo>
                          <a:cubicBezTo>
                            <a:pt x="600" y="882"/>
                            <a:pt x="554" y="1039"/>
                            <a:pt x="587" y="1188"/>
                          </a:cubicBezTo>
                          <a:cubicBezTo>
                            <a:pt x="579" y="1188"/>
                            <a:pt x="572" y="1188"/>
                            <a:pt x="564" y="1188"/>
                          </a:cubicBezTo>
                          <a:cubicBezTo>
                            <a:pt x="422" y="1188"/>
                            <a:pt x="276" y="1246"/>
                            <a:pt x="183" y="1358"/>
                          </a:cubicBezTo>
                          <a:cubicBezTo>
                            <a:pt x="0" y="1566"/>
                            <a:pt x="20" y="1879"/>
                            <a:pt x="228" y="2055"/>
                          </a:cubicBezTo>
                          <a:cubicBezTo>
                            <a:pt x="320" y="2133"/>
                            <a:pt x="437" y="2173"/>
                            <a:pt x="554" y="2173"/>
                          </a:cubicBezTo>
                          <a:cubicBezTo>
                            <a:pt x="698" y="2173"/>
                            <a:pt x="835" y="2114"/>
                            <a:pt x="926" y="2003"/>
                          </a:cubicBezTo>
                          <a:cubicBezTo>
                            <a:pt x="1024" y="1886"/>
                            <a:pt x="1069" y="1729"/>
                            <a:pt x="1037" y="1573"/>
                          </a:cubicBezTo>
                          <a:lnTo>
                            <a:pt x="1037" y="1573"/>
                          </a:lnTo>
                          <a:cubicBezTo>
                            <a:pt x="1051" y="1574"/>
                            <a:pt x="1065" y="1575"/>
                            <a:pt x="1079" y="1575"/>
                          </a:cubicBezTo>
                          <a:cubicBezTo>
                            <a:pt x="1220" y="1575"/>
                            <a:pt x="1353" y="1517"/>
                            <a:pt x="1447" y="1410"/>
                          </a:cubicBezTo>
                          <a:cubicBezTo>
                            <a:pt x="1545" y="1293"/>
                            <a:pt x="1584" y="1136"/>
                            <a:pt x="1552" y="980"/>
                          </a:cubicBezTo>
                          <a:lnTo>
                            <a:pt x="1552" y="980"/>
                          </a:lnTo>
                          <a:cubicBezTo>
                            <a:pt x="1565" y="983"/>
                            <a:pt x="1576" y="985"/>
                            <a:pt x="1587" y="985"/>
                          </a:cubicBezTo>
                          <a:cubicBezTo>
                            <a:pt x="1597" y="985"/>
                            <a:pt x="1607" y="983"/>
                            <a:pt x="1617" y="980"/>
                          </a:cubicBezTo>
                          <a:cubicBezTo>
                            <a:pt x="1623" y="1091"/>
                            <a:pt x="1669" y="1201"/>
                            <a:pt x="1741" y="1286"/>
                          </a:cubicBezTo>
                          <a:cubicBezTo>
                            <a:pt x="1836" y="1388"/>
                            <a:pt x="1970" y="1451"/>
                            <a:pt x="2107" y="1451"/>
                          </a:cubicBezTo>
                          <a:cubicBezTo>
                            <a:pt x="2119" y="1451"/>
                            <a:pt x="2132" y="1450"/>
                            <a:pt x="2145" y="1449"/>
                          </a:cubicBezTo>
                          <a:lnTo>
                            <a:pt x="2145" y="1449"/>
                          </a:lnTo>
                          <a:cubicBezTo>
                            <a:pt x="2112" y="1599"/>
                            <a:pt x="2158" y="1762"/>
                            <a:pt x="2262" y="1873"/>
                          </a:cubicBezTo>
                          <a:cubicBezTo>
                            <a:pt x="2357" y="1986"/>
                            <a:pt x="2493" y="2043"/>
                            <a:pt x="2629" y="2043"/>
                          </a:cubicBezTo>
                          <a:cubicBezTo>
                            <a:pt x="2744" y="2043"/>
                            <a:pt x="2860" y="2002"/>
                            <a:pt x="2953" y="1918"/>
                          </a:cubicBezTo>
                          <a:cubicBezTo>
                            <a:pt x="3161" y="1736"/>
                            <a:pt x="3181" y="1430"/>
                            <a:pt x="2998" y="1221"/>
                          </a:cubicBezTo>
                          <a:cubicBezTo>
                            <a:pt x="2903" y="1120"/>
                            <a:pt x="2769" y="1056"/>
                            <a:pt x="2632" y="1056"/>
                          </a:cubicBezTo>
                          <a:cubicBezTo>
                            <a:pt x="2620" y="1056"/>
                            <a:pt x="2607" y="1057"/>
                            <a:pt x="2594" y="1058"/>
                          </a:cubicBezTo>
                          <a:cubicBezTo>
                            <a:pt x="2620" y="908"/>
                            <a:pt x="2581" y="752"/>
                            <a:pt x="2477" y="634"/>
                          </a:cubicBezTo>
                          <a:cubicBezTo>
                            <a:pt x="2388" y="533"/>
                            <a:pt x="2254" y="470"/>
                            <a:pt x="2118" y="470"/>
                          </a:cubicBezTo>
                          <a:cubicBezTo>
                            <a:pt x="2105" y="470"/>
                            <a:pt x="2092" y="470"/>
                            <a:pt x="2079" y="471"/>
                          </a:cubicBezTo>
                          <a:cubicBezTo>
                            <a:pt x="2073" y="335"/>
                            <a:pt x="2014" y="211"/>
                            <a:pt x="1910" y="120"/>
                          </a:cubicBezTo>
                          <a:cubicBezTo>
                            <a:pt x="1818" y="40"/>
                            <a:pt x="1704" y="0"/>
                            <a:pt x="1589"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2" name="Google Shape;11692;p79"/>
                  <p:cNvSpPr/>
                  <p:nvPr/>
                </p:nvSpPr>
                <p:spPr>
                  <a:xfrm>
                    <a:off x="5086525" y="2017965"/>
                    <a:ext cx="91143" cy="197511"/>
                  </a:xfrm>
                  <a:custGeom>
                    <a:avLst/>
                    <a:gdLst/>
                    <a:ahLst/>
                    <a:cxnLst/>
                    <a:rect l="l" t="t" r="r" b="b"/>
                    <a:pathLst>
                      <a:path w="3610" h="7823" extrusionOk="0">
                        <a:moveTo>
                          <a:pt x="2684" y="1"/>
                        </a:moveTo>
                        <a:cubicBezTo>
                          <a:pt x="2130" y="1"/>
                          <a:pt x="892" y="2034"/>
                          <a:pt x="481" y="2784"/>
                        </a:cubicBezTo>
                        <a:cubicBezTo>
                          <a:pt x="64" y="3540"/>
                          <a:pt x="234" y="5071"/>
                          <a:pt x="175" y="5879"/>
                        </a:cubicBezTo>
                        <a:cubicBezTo>
                          <a:pt x="120" y="6646"/>
                          <a:pt x="1" y="7823"/>
                          <a:pt x="492" y="7823"/>
                        </a:cubicBezTo>
                        <a:cubicBezTo>
                          <a:pt x="523" y="7823"/>
                          <a:pt x="556" y="7818"/>
                          <a:pt x="592" y="7809"/>
                        </a:cubicBezTo>
                        <a:cubicBezTo>
                          <a:pt x="1198" y="7639"/>
                          <a:pt x="2202" y="6746"/>
                          <a:pt x="2782" y="6499"/>
                        </a:cubicBezTo>
                        <a:cubicBezTo>
                          <a:pt x="3355" y="6244"/>
                          <a:pt x="3382" y="5045"/>
                          <a:pt x="3329" y="4100"/>
                        </a:cubicBezTo>
                        <a:cubicBezTo>
                          <a:pt x="3271" y="3149"/>
                          <a:pt x="3610" y="222"/>
                          <a:pt x="26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9"/>
                  <p:cNvSpPr/>
                  <p:nvPr/>
                </p:nvSpPr>
                <p:spPr>
                  <a:xfrm>
                    <a:off x="5200190" y="2017965"/>
                    <a:ext cx="91143" cy="197511"/>
                  </a:xfrm>
                  <a:custGeom>
                    <a:avLst/>
                    <a:gdLst/>
                    <a:ahLst/>
                    <a:cxnLst/>
                    <a:rect l="l" t="t" r="r" b="b"/>
                    <a:pathLst>
                      <a:path w="3610" h="7823" extrusionOk="0">
                        <a:moveTo>
                          <a:pt x="920" y="1"/>
                        </a:moveTo>
                        <a:cubicBezTo>
                          <a:pt x="1" y="222"/>
                          <a:pt x="339" y="3149"/>
                          <a:pt x="281" y="4100"/>
                        </a:cubicBezTo>
                        <a:cubicBezTo>
                          <a:pt x="222" y="5045"/>
                          <a:pt x="255" y="6244"/>
                          <a:pt x="828" y="6499"/>
                        </a:cubicBezTo>
                        <a:cubicBezTo>
                          <a:pt x="1408" y="6746"/>
                          <a:pt x="2412" y="7639"/>
                          <a:pt x="3018" y="7809"/>
                        </a:cubicBezTo>
                        <a:cubicBezTo>
                          <a:pt x="3054" y="7818"/>
                          <a:pt x="3087" y="7823"/>
                          <a:pt x="3118" y="7823"/>
                        </a:cubicBezTo>
                        <a:cubicBezTo>
                          <a:pt x="3609" y="7823"/>
                          <a:pt x="3491" y="6646"/>
                          <a:pt x="3435" y="5879"/>
                        </a:cubicBezTo>
                        <a:cubicBezTo>
                          <a:pt x="3377" y="5071"/>
                          <a:pt x="3546" y="3540"/>
                          <a:pt x="3129" y="2784"/>
                        </a:cubicBezTo>
                        <a:cubicBezTo>
                          <a:pt x="2718" y="2034"/>
                          <a:pt x="1480" y="1"/>
                          <a:pt x="9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94" name="Google Shape;11694;p79"/>
              <p:cNvSpPr/>
              <p:nvPr/>
            </p:nvSpPr>
            <p:spPr>
              <a:xfrm>
                <a:off x="4983465" y="1542757"/>
                <a:ext cx="406813" cy="325163"/>
              </a:xfrm>
              <a:custGeom>
                <a:avLst/>
                <a:gdLst/>
                <a:ahLst/>
                <a:cxnLst/>
                <a:rect l="l" t="t" r="r" b="b"/>
                <a:pathLst>
                  <a:path w="16113" h="12879" extrusionOk="0">
                    <a:moveTo>
                      <a:pt x="1005" y="8740"/>
                    </a:moveTo>
                    <a:cubicBezTo>
                      <a:pt x="1007" y="8824"/>
                      <a:pt x="1025" y="8949"/>
                      <a:pt x="1055" y="9103"/>
                    </a:cubicBezTo>
                    <a:lnTo>
                      <a:pt x="1055" y="9103"/>
                    </a:lnTo>
                    <a:cubicBezTo>
                      <a:pt x="1031" y="8968"/>
                      <a:pt x="1014" y="8846"/>
                      <a:pt x="1005" y="8740"/>
                    </a:cubicBezTo>
                    <a:close/>
                    <a:moveTo>
                      <a:pt x="8531" y="0"/>
                    </a:moveTo>
                    <a:cubicBezTo>
                      <a:pt x="7378" y="0"/>
                      <a:pt x="6098" y="274"/>
                      <a:pt x="4700" y="906"/>
                    </a:cubicBezTo>
                    <a:cubicBezTo>
                      <a:pt x="1" y="3031"/>
                      <a:pt x="1005" y="8740"/>
                      <a:pt x="1005" y="8740"/>
                    </a:cubicBezTo>
                    <a:cubicBezTo>
                      <a:pt x="952" y="6113"/>
                      <a:pt x="4048" y="3448"/>
                      <a:pt x="4048" y="3448"/>
                    </a:cubicBezTo>
                    <a:cubicBezTo>
                      <a:pt x="6232" y="4790"/>
                      <a:pt x="13544" y="6504"/>
                      <a:pt x="14216" y="6726"/>
                    </a:cubicBezTo>
                    <a:cubicBezTo>
                      <a:pt x="14558"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3" y="12879"/>
                      <a:pt x="2113" y="12879"/>
                    </a:cubicBezTo>
                    <a:cubicBezTo>
                      <a:pt x="2113"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95" name="Google Shape;11695;p79"/>
          <p:cNvGrpSpPr/>
          <p:nvPr/>
        </p:nvGrpSpPr>
        <p:grpSpPr>
          <a:xfrm>
            <a:off x="5901010" y="1542757"/>
            <a:ext cx="557541" cy="1310345"/>
            <a:chOff x="5901010" y="1542757"/>
            <a:chExt cx="557541" cy="1310345"/>
          </a:xfrm>
        </p:grpSpPr>
        <p:sp>
          <p:nvSpPr>
            <p:cNvPr id="11696" name="Google Shape;11696;p79"/>
            <p:cNvSpPr/>
            <p:nvPr/>
          </p:nvSpPr>
          <p:spPr>
            <a:xfrm>
              <a:off x="5950722" y="2803693"/>
              <a:ext cx="457485" cy="49409"/>
            </a:xfrm>
            <a:custGeom>
              <a:avLst/>
              <a:gdLst/>
              <a:ahLst/>
              <a:cxnLst/>
              <a:rect l="l" t="t" r="r" b="b"/>
              <a:pathLst>
                <a:path w="18120" h="1957" extrusionOk="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7" name="Google Shape;11697;p79"/>
            <p:cNvGrpSpPr/>
            <p:nvPr/>
          </p:nvGrpSpPr>
          <p:grpSpPr>
            <a:xfrm>
              <a:off x="5901010" y="1542757"/>
              <a:ext cx="557541" cy="1277423"/>
              <a:chOff x="5901010" y="1542757"/>
              <a:chExt cx="557541" cy="1277423"/>
            </a:xfrm>
          </p:grpSpPr>
          <p:sp>
            <p:nvSpPr>
              <p:cNvPr id="11698" name="Google Shape;11698;p79"/>
              <p:cNvSpPr/>
              <p:nvPr/>
            </p:nvSpPr>
            <p:spPr>
              <a:xfrm>
                <a:off x="5993996" y="1674397"/>
                <a:ext cx="366796" cy="342104"/>
              </a:xfrm>
              <a:custGeom>
                <a:avLst/>
                <a:gdLst/>
                <a:ahLst/>
                <a:cxnLst/>
                <a:rect l="l" t="t" r="r" b="b"/>
                <a:pathLst>
                  <a:path w="14528" h="13550" extrusionOk="0">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9"/>
              <p:cNvSpPr/>
              <p:nvPr/>
            </p:nvSpPr>
            <p:spPr>
              <a:xfrm>
                <a:off x="6132554" y="1726054"/>
                <a:ext cx="682" cy="25"/>
              </a:xfrm>
              <a:custGeom>
                <a:avLst/>
                <a:gdLst/>
                <a:ahLst/>
                <a:cxnLst/>
                <a:rect l="l" t="t" r="r" b="b"/>
                <a:pathLst>
                  <a:path w="27" h="1" extrusionOk="0">
                    <a:moveTo>
                      <a:pt x="0" y="1"/>
                    </a:moveTo>
                    <a:lnTo>
                      <a:pt x="26" y="1"/>
                    </a:lnTo>
                    <a:cubicBezTo>
                      <a:pt x="13" y="1"/>
                      <a:pt x="7" y="1"/>
                      <a:pt x="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0" name="Google Shape;11700;p79"/>
              <p:cNvGrpSpPr/>
              <p:nvPr/>
            </p:nvGrpSpPr>
            <p:grpSpPr>
              <a:xfrm>
                <a:off x="5901010" y="1547529"/>
                <a:ext cx="557541" cy="1272651"/>
                <a:chOff x="5901010" y="1547529"/>
                <a:chExt cx="557541" cy="1272651"/>
              </a:xfrm>
            </p:grpSpPr>
            <p:sp>
              <p:nvSpPr>
                <p:cNvPr id="11701" name="Google Shape;11701;p79"/>
                <p:cNvSpPr/>
                <p:nvPr/>
              </p:nvSpPr>
              <p:spPr>
                <a:xfrm>
                  <a:off x="5901010" y="1547529"/>
                  <a:ext cx="557541" cy="1272651"/>
                </a:xfrm>
                <a:custGeom>
                  <a:avLst/>
                  <a:gdLst/>
                  <a:ahLst/>
                  <a:cxnLst/>
                  <a:rect l="l" t="t" r="r" b="b"/>
                  <a:pathLst>
                    <a:path w="22083" h="50407" extrusionOk="0">
                      <a:moveTo>
                        <a:pt x="10944" y="0"/>
                      </a:moveTo>
                      <a:cubicBezTo>
                        <a:pt x="6968" y="0"/>
                        <a:pt x="3742" y="3226"/>
                        <a:pt x="3742" y="7202"/>
                      </a:cubicBezTo>
                      <a:lnTo>
                        <a:pt x="3742" y="7208"/>
                      </a:lnTo>
                      <a:cubicBezTo>
                        <a:pt x="3722" y="7208"/>
                        <a:pt x="3703" y="7202"/>
                        <a:pt x="3677" y="7202"/>
                      </a:cubicBezTo>
                      <a:cubicBezTo>
                        <a:pt x="3673" y="7202"/>
                        <a:pt x="3670" y="7202"/>
                        <a:pt x="3666" y="7202"/>
                      </a:cubicBezTo>
                      <a:cubicBezTo>
                        <a:pt x="3007" y="7202"/>
                        <a:pt x="2504" y="7811"/>
                        <a:pt x="2627" y="8466"/>
                      </a:cubicBezTo>
                      <a:cubicBezTo>
                        <a:pt x="2730" y="8983"/>
                        <a:pt x="3181" y="9322"/>
                        <a:pt x="3669" y="9322"/>
                      </a:cubicBezTo>
                      <a:cubicBezTo>
                        <a:pt x="3804" y="9322"/>
                        <a:pt x="3941" y="9297"/>
                        <a:pt x="4074" y="9242"/>
                      </a:cubicBezTo>
                      <a:cubicBezTo>
                        <a:pt x="4843" y="11575"/>
                        <a:pt x="6864" y="13413"/>
                        <a:pt x="9067" y="14110"/>
                      </a:cubicBezTo>
                      <a:lnTo>
                        <a:pt x="9067" y="16131"/>
                      </a:lnTo>
                      <a:lnTo>
                        <a:pt x="6864" y="16131"/>
                      </a:lnTo>
                      <a:cubicBezTo>
                        <a:pt x="6864" y="16131"/>
                        <a:pt x="6851" y="16177"/>
                        <a:pt x="6838" y="16183"/>
                      </a:cubicBezTo>
                      <a:cubicBezTo>
                        <a:pt x="6258" y="16190"/>
                        <a:pt x="5743" y="16561"/>
                        <a:pt x="5560" y="17115"/>
                      </a:cubicBezTo>
                      <a:lnTo>
                        <a:pt x="229" y="32861"/>
                      </a:lnTo>
                      <a:cubicBezTo>
                        <a:pt x="1" y="33559"/>
                        <a:pt x="379" y="34315"/>
                        <a:pt x="1076" y="34543"/>
                      </a:cubicBezTo>
                      <a:cubicBezTo>
                        <a:pt x="1217" y="34590"/>
                        <a:pt x="1359" y="34613"/>
                        <a:pt x="1499" y="34613"/>
                      </a:cubicBezTo>
                      <a:cubicBezTo>
                        <a:pt x="2054" y="34613"/>
                        <a:pt x="2570" y="34259"/>
                        <a:pt x="2758" y="33702"/>
                      </a:cubicBezTo>
                      <a:lnTo>
                        <a:pt x="2934" y="33187"/>
                      </a:lnTo>
                      <a:lnTo>
                        <a:pt x="3507" y="33435"/>
                      </a:lnTo>
                      <a:cubicBezTo>
                        <a:pt x="3507" y="33435"/>
                        <a:pt x="4016" y="32418"/>
                        <a:pt x="3468" y="31577"/>
                      </a:cubicBezTo>
                      <a:lnTo>
                        <a:pt x="6740" y="21925"/>
                      </a:lnTo>
                      <a:lnTo>
                        <a:pt x="6740" y="21925"/>
                      </a:lnTo>
                      <a:cubicBezTo>
                        <a:pt x="6740" y="27706"/>
                        <a:pt x="5958" y="29172"/>
                        <a:pt x="5958" y="32366"/>
                      </a:cubicBezTo>
                      <a:cubicBezTo>
                        <a:pt x="5958" y="35560"/>
                        <a:pt x="7861" y="48497"/>
                        <a:pt x="7861" y="48497"/>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10"/>
                        <a:pt x="15291" y="27680"/>
                        <a:pt x="15291" y="21821"/>
                      </a:cubicBezTo>
                      <a:lnTo>
                        <a:pt x="15291" y="21821"/>
                      </a:lnTo>
                      <a:lnTo>
                        <a:pt x="18596" y="31584"/>
                      </a:lnTo>
                      <a:cubicBezTo>
                        <a:pt x="18048" y="32418"/>
                        <a:pt x="18556" y="33435"/>
                        <a:pt x="18556" y="33435"/>
                      </a:cubicBezTo>
                      <a:lnTo>
                        <a:pt x="19136" y="33187"/>
                      </a:lnTo>
                      <a:lnTo>
                        <a:pt x="19312" y="33709"/>
                      </a:lnTo>
                      <a:cubicBezTo>
                        <a:pt x="19486" y="34280"/>
                        <a:pt x="20013" y="34650"/>
                        <a:pt x="20580" y="34650"/>
                      </a:cubicBezTo>
                      <a:cubicBezTo>
                        <a:pt x="20717" y="34650"/>
                        <a:pt x="20857" y="34628"/>
                        <a:pt x="20994" y="34582"/>
                      </a:cubicBezTo>
                      <a:cubicBezTo>
                        <a:pt x="21704" y="34347"/>
                        <a:pt x="22082" y="33578"/>
                        <a:pt x="21828" y="32874"/>
                      </a:cubicBezTo>
                      <a:lnTo>
                        <a:pt x="16503" y="17128"/>
                      </a:lnTo>
                      <a:cubicBezTo>
                        <a:pt x="16334" y="16613"/>
                        <a:pt x="15878" y="16242"/>
                        <a:pt x="15337" y="16190"/>
                      </a:cubicBezTo>
                      <a:cubicBezTo>
                        <a:pt x="15324" y="16170"/>
                        <a:pt x="15311" y="16150"/>
                        <a:pt x="15304" y="16131"/>
                      </a:cubicBezTo>
                      <a:lnTo>
                        <a:pt x="12827" y="16131"/>
                      </a:lnTo>
                      <a:lnTo>
                        <a:pt x="12827" y="14104"/>
                      </a:lnTo>
                      <a:cubicBezTo>
                        <a:pt x="15017" y="13413"/>
                        <a:pt x="17018" y="11588"/>
                        <a:pt x="17794" y="9281"/>
                      </a:cubicBezTo>
                      <a:cubicBezTo>
                        <a:pt x="17879" y="9301"/>
                        <a:pt x="17963" y="9314"/>
                        <a:pt x="18048" y="9314"/>
                      </a:cubicBezTo>
                      <a:cubicBezTo>
                        <a:pt x="18052" y="9314"/>
                        <a:pt x="18056" y="9314"/>
                        <a:pt x="18060" y="9314"/>
                      </a:cubicBezTo>
                      <a:cubicBezTo>
                        <a:pt x="18622" y="9314"/>
                        <a:pt x="19091" y="8873"/>
                        <a:pt x="19117" y="8310"/>
                      </a:cubicBezTo>
                      <a:cubicBezTo>
                        <a:pt x="19136" y="7743"/>
                        <a:pt x="18713" y="7254"/>
                        <a:pt x="18146" y="7215"/>
                      </a:cubicBezTo>
                      <a:lnTo>
                        <a:pt x="18146" y="7202"/>
                      </a:lnTo>
                      <a:cubicBezTo>
                        <a:pt x="18146" y="3226"/>
                        <a:pt x="14920" y="0"/>
                        <a:pt x="1094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2" name="Google Shape;11702;p79"/>
                <p:cNvGrpSpPr/>
                <p:nvPr/>
              </p:nvGrpSpPr>
              <p:grpSpPr>
                <a:xfrm>
                  <a:off x="5939032" y="1575982"/>
                  <a:ext cx="472785" cy="1194182"/>
                  <a:chOff x="5939032" y="1575983"/>
                  <a:chExt cx="472785" cy="1194182"/>
                </a:xfrm>
              </p:grpSpPr>
              <p:grpSp>
                <p:nvGrpSpPr>
                  <p:cNvPr id="11703" name="Google Shape;11703;p79"/>
                  <p:cNvGrpSpPr/>
                  <p:nvPr/>
                </p:nvGrpSpPr>
                <p:grpSpPr>
                  <a:xfrm>
                    <a:off x="5939032" y="1717495"/>
                    <a:ext cx="472785" cy="1052669"/>
                    <a:chOff x="5939032" y="1717495"/>
                    <a:chExt cx="472785" cy="1052669"/>
                  </a:xfrm>
                </p:grpSpPr>
                <p:sp>
                  <p:nvSpPr>
                    <p:cNvPr id="11704" name="Google Shape;11704;p79"/>
                    <p:cNvSpPr/>
                    <p:nvPr/>
                  </p:nvSpPr>
                  <p:spPr>
                    <a:xfrm>
                      <a:off x="5971930" y="1961992"/>
                      <a:ext cx="207560" cy="288352"/>
                    </a:xfrm>
                    <a:custGeom>
                      <a:avLst/>
                      <a:gdLst/>
                      <a:ahLst/>
                      <a:cxnLst/>
                      <a:rect l="l" t="t" r="r" b="b"/>
                      <a:pathLst>
                        <a:path w="8221" h="11421" extrusionOk="0">
                          <a:moveTo>
                            <a:pt x="7978" y="1"/>
                          </a:moveTo>
                          <a:cubicBezTo>
                            <a:pt x="7896" y="1"/>
                            <a:pt x="7816" y="46"/>
                            <a:pt x="7789" y="152"/>
                          </a:cubicBezTo>
                          <a:cubicBezTo>
                            <a:pt x="7535" y="1077"/>
                            <a:pt x="6903" y="1240"/>
                            <a:pt x="6101" y="1455"/>
                          </a:cubicBezTo>
                          <a:cubicBezTo>
                            <a:pt x="5821" y="1527"/>
                            <a:pt x="5541" y="1611"/>
                            <a:pt x="5267" y="1709"/>
                          </a:cubicBezTo>
                          <a:cubicBezTo>
                            <a:pt x="3788" y="2302"/>
                            <a:pt x="3625" y="2824"/>
                            <a:pt x="3188" y="4212"/>
                          </a:cubicBezTo>
                          <a:lnTo>
                            <a:pt x="3149" y="4342"/>
                          </a:lnTo>
                          <a:cubicBezTo>
                            <a:pt x="2321" y="6988"/>
                            <a:pt x="1057" y="9361"/>
                            <a:pt x="53" y="11127"/>
                          </a:cubicBezTo>
                          <a:cubicBezTo>
                            <a:pt x="1" y="11218"/>
                            <a:pt x="34" y="11342"/>
                            <a:pt x="125" y="11394"/>
                          </a:cubicBezTo>
                          <a:cubicBezTo>
                            <a:pt x="157" y="11414"/>
                            <a:pt x="190" y="11420"/>
                            <a:pt x="223" y="11420"/>
                          </a:cubicBezTo>
                          <a:cubicBezTo>
                            <a:pt x="294" y="11420"/>
                            <a:pt x="366" y="11381"/>
                            <a:pt x="399" y="11323"/>
                          </a:cubicBezTo>
                          <a:cubicBezTo>
                            <a:pt x="1415" y="9537"/>
                            <a:pt x="2686" y="7138"/>
                            <a:pt x="3527" y="4460"/>
                          </a:cubicBezTo>
                          <a:lnTo>
                            <a:pt x="3566" y="4329"/>
                          </a:lnTo>
                          <a:cubicBezTo>
                            <a:pt x="3996" y="2967"/>
                            <a:pt x="4114" y="2596"/>
                            <a:pt x="5417" y="2081"/>
                          </a:cubicBezTo>
                          <a:cubicBezTo>
                            <a:pt x="5671" y="1983"/>
                            <a:pt x="5932" y="1898"/>
                            <a:pt x="6206" y="1833"/>
                          </a:cubicBezTo>
                          <a:cubicBezTo>
                            <a:pt x="7014" y="1618"/>
                            <a:pt x="7855" y="1396"/>
                            <a:pt x="8174" y="256"/>
                          </a:cubicBezTo>
                          <a:cubicBezTo>
                            <a:pt x="8221" y="100"/>
                            <a:pt x="8098" y="1"/>
                            <a:pt x="79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9"/>
                    <p:cNvSpPr/>
                    <p:nvPr/>
                  </p:nvSpPr>
                  <p:spPr>
                    <a:xfrm>
                      <a:off x="5961907" y="2188537"/>
                      <a:ext cx="52010" cy="152293"/>
                    </a:xfrm>
                    <a:custGeom>
                      <a:avLst/>
                      <a:gdLst/>
                      <a:ahLst/>
                      <a:cxnLst/>
                      <a:rect l="l" t="t" r="r" b="b"/>
                      <a:pathLst>
                        <a:path w="2060" h="6032" extrusionOk="0">
                          <a:moveTo>
                            <a:pt x="1766" y="0"/>
                          </a:moveTo>
                          <a:cubicBezTo>
                            <a:pt x="1658" y="0"/>
                            <a:pt x="1551" y="77"/>
                            <a:pt x="1571" y="225"/>
                          </a:cubicBezTo>
                          <a:cubicBezTo>
                            <a:pt x="1656" y="1437"/>
                            <a:pt x="1232" y="2460"/>
                            <a:pt x="776" y="3549"/>
                          </a:cubicBezTo>
                          <a:cubicBezTo>
                            <a:pt x="476" y="4266"/>
                            <a:pt x="163" y="5009"/>
                            <a:pt x="20" y="5804"/>
                          </a:cubicBezTo>
                          <a:cubicBezTo>
                            <a:pt x="0" y="5908"/>
                            <a:pt x="72" y="6012"/>
                            <a:pt x="176" y="6032"/>
                          </a:cubicBezTo>
                          <a:lnTo>
                            <a:pt x="215" y="6032"/>
                          </a:lnTo>
                          <a:cubicBezTo>
                            <a:pt x="307" y="6032"/>
                            <a:pt x="385" y="5960"/>
                            <a:pt x="404" y="5869"/>
                          </a:cubicBezTo>
                          <a:cubicBezTo>
                            <a:pt x="541" y="5120"/>
                            <a:pt x="848" y="4396"/>
                            <a:pt x="1141" y="3699"/>
                          </a:cubicBezTo>
                          <a:cubicBezTo>
                            <a:pt x="1591" y="2617"/>
                            <a:pt x="2060" y="1502"/>
                            <a:pt x="1962" y="192"/>
                          </a:cubicBezTo>
                          <a:cubicBezTo>
                            <a:pt x="1959" y="63"/>
                            <a:pt x="1862" y="0"/>
                            <a:pt x="17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9"/>
                    <p:cNvSpPr/>
                    <p:nvPr/>
                  </p:nvSpPr>
                  <p:spPr>
                    <a:xfrm>
                      <a:off x="5939032" y="2264810"/>
                      <a:ext cx="58195" cy="53499"/>
                    </a:xfrm>
                    <a:custGeom>
                      <a:avLst/>
                      <a:gdLst/>
                      <a:ahLst/>
                      <a:cxnLst/>
                      <a:rect l="l" t="t" r="r" b="b"/>
                      <a:pathLst>
                        <a:path w="2305" h="2119" extrusionOk="0">
                          <a:moveTo>
                            <a:pt x="2027" y="1"/>
                          </a:moveTo>
                          <a:cubicBezTo>
                            <a:pt x="2001" y="1"/>
                            <a:pt x="1972" y="7"/>
                            <a:pt x="1943" y="19"/>
                          </a:cubicBezTo>
                          <a:cubicBezTo>
                            <a:pt x="1167" y="345"/>
                            <a:pt x="261" y="997"/>
                            <a:pt x="33" y="1864"/>
                          </a:cubicBezTo>
                          <a:cubicBezTo>
                            <a:pt x="0" y="1968"/>
                            <a:pt x="66" y="2079"/>
                            <a:pt x="170" y="2112"/>
                          </a:cubicBezTo>
                          <a:cubicBezTo>
                            <a:pt x="189" y="2112"/>
                            <a:pt x="202" y="2112"/>
                            <a:pt x="222" y="2118"/>
                          </a:cubicBezTo>
                          <a:cubicBezTo>
                            <a:pt x="313" y="2112"/>
                            <a:pt x="391" y="2053"/>
                            <a:pt x="411" y="1968"/>
                          </a:cubicBezTo>
                          <a:cubicBezTo>
                            <a:pt x="607" y="1238"/>
                            <a:pt x="1408" y="671"/>
                            <a:pt x="2093" y="384"/>
                          </a:cubicBezTo>
                          <a:cubicBezTo>
                            <a:pt x="2304" y="293"/>
                            <a:pt x="2215" y="1"/>
                            <a:pt x="2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9"/>
                    <p:cNvSpPr/>
                    <p:nvPr/>
                  </p:nvSpPr>
                  <p:spPr>
                    <a:xfrm>
                      <a:off x="5992683" y="2128978"/>
                      <a:ext cx="45849" cy="36786"/>
                    </a:xfrm>
                    <a:custGeom>
                      <a:avLst/>
                      <a:gdLst/>
                      <a:ahLst/>
                      <a:cxnLst/>
                      <a:rect l="l" t="t" r="r" b="b"/>
                      <a:pathLst>
                        <a:path w="1816" h="1457" extrusionOk="0">
                          <a:moveTo>
                            <a:pt x="1532" y="0"/>
                          </a:moveTo>
                          <a:cubicBezTo>
                            <a:pt x="1499" y="0"/>
                            <a:pt x="1464" y="9"/>
                            <a:pt x="1428" y="29"/>
                          </a:cubicBezTo>
                          <a:cubicBezTo>
                            <a:pt x="919" y="316"/>
                            <a:pt x="456" y="687"/>
                            <a:pt x="72" y="1130"/>
                          </a:cubicBezTo>
                          <a:cubicBezTo>
                            <a:pt x="0" y="1215"/>
                            <a:pt x="7" y="1339"/>
                            <a:pt x="91" y="1411"/>
                          </a:cubicBezTo>
                          <a:cubicBezTo>
                            <a:pt x="124" y="1437"/>
                            <a:pt x="170" y="1456"/>
                            <a:pt x="215" y="1456"/>
                          </a:cubicBezTo>
                          <a:cubicBezTo>
                            <a:pt x="274" y="1456"/>
                            <a:pt x="333" y="1430"/>
                            <a:pt x="365" y="1391"/>
                          </a:cubicBezTo>
                          <a:cubicBezTo>
                            <a:pt x="724" y="981"/>
                            <a:pt x="1147" y="635"/>
                            <a:pt x="1623" y="368"/>
                          </a:cubicBezTo>
                          <a:cubicBezTo>
                            <a:pt x="1816" y="263"/>
                            <a:pt x="1711" y="0"/>
                            <a:pt x="15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9"/>
                    <p:cNvSpPr/>
                    <p:nvPr/>
                  </p:nvSpPr>
                  <p:spPr>
                    <a:xfrm>
                      <a:off x="6042042" y="1957699"/>
                      <a:ext cx="140654" cy="63901"/>
                    </a:xfrm>
                    <a:custGeom>
                      <a:avLst/>
                      <a:gdLst/>
                      <a:ahLst/>
                      <a:cxnLst/>
                      <a:rect l="l" t="t" r="r" b="b"/>
                      <a:pathLst>
                        <a:path w="5571" h="2531" extrusionOk="0">
                          <a:moveTo>
                            <a:pt x="5282" y="1"/>
                          </a:moveTo>
                          <a:cubicBezTo>
                            <a:pt x="5229" y="1"/>
                            <a:pt x="5174" y="24"/>
                            <a:pt x="5130" y="80"/>
                          </a:cubicBezTo>
                          <a:cubicBezTo>
                            <a:pt x="4550" y="778"/>
                            <a:pt x="3598" y="915"/>
                            <a:pt x="2673" y="1045"/>
                          </a:cubicBezTo>
                          <a:cubicBezTo>
                            <a:pt x="1656" y="1188"/>
                            <a:pt x="607" y="1332"/>
                            <a:pt x="53" y="2225"/>
                          </a:cubicBezTo>
                          <a:cubicBezTo>
                            <a:pt x="0" y="2322"/>
                            <a:pt x="27" y="2440"/>
                            <a:pt x="118" y="2498"/>
                          </a:cubicBezTo>
                          <a:cubicBezTo>
                            <a:pt x="150" y="2518"/>
                            <a:pt x="183" y="2531"/>
                            <a:pt x="222" y="2531"/>
                          </a:cubicBezTo>
                          <a:cubicBezTo>
                            <a:pt x="294" y="2531"/>
                            <a:pt x="352" y="2492"/>
                            <a:pt x="391" y="2433"/>
                          </a:cubicBezTo>
                          <a:cubicBezTo>
                            <a:pt x="848" y="1697"/>
                            <a:pt x="1760" y="1566"/>
                            <a:pt x="2725" y="1436"/>
                          </a:cubicBezTo>
                          <a:cubicBezTo>
                            <a:pt x="3722" y="1293"/>
                            <a:pt x="4758" y="1149"/>
                            <a:pt x="5436" y="335"/>
                          </a:cubicBezTo>
                          <a:cubicBezTo>
                            <a:pt x="5571" y="185"/>
                            <a:pt x="5432" y="1"/>
                            <a:pt x="5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9"/>
                    <p:cNvSpPr/>
                    <p:nvPr/>
                  </p:nvSpPr>
                  <p:spPr>
                    <a:xfrm>
                      <a:off x="6010937" y="2054751"/>
                      <a:ext cx="54206" cy="51278"/>
                    </a:xfrm>
                    <a:custGeom>
                      <a:avLst/>
                      <a:gdLst/>
                      <a:ahLst/>
                      <a:cxnLst/>
                      <a:rect l="l" t="t" r="r" b="b"/>
                      <a:pathLst>
                        <a:path w="2147" h="2031" extrusionOk="0">
                          <a:moveTo>
                            <a:pt x="1864" y="1"/>
                          </a:moveTo>
                          <a:cubicBezTo>
                            <a:pt x="1829" y="1"/>
                            <a:pt x="1792" y="12"/>
                            <a:pt x="1754" y="36"/>
                          </a:cubicBezTo>
                          <a:cubicBezTo>
                            <a:pt x="1115" y="440"/>
                            <a:pt x="313" y="949"/>
                            <a:pt x="40" y="1770"/>
                          </a:cubicBezTo>
                          <a:cubicBezTo>
                            <a:pt x="1" y="1900"/>
                            <a:pt x="98" y="2030"/>
                            <a:pt x="229" y="2030"/>
                          </a:cubicBezTo>
                          <a:cubicBezTo>
                            <a:pt x="313" y="2030"/>
                            <a:pt x="392" y="1978"/>
                            <a:pt x="418" y="1894"/>
                          </a:cubicBezTo>
                          <a:cubicBezTo>
                            <a:pt x="639" y="1203"/>
                            <a:pt x="1343" y="760"/>
                            <a:pt x="1962" y="369"/>
                          </a:cubicBezTo>
                          <a:cubicBezTo>
                            <a:pt x="2146" y="250"/>
                            <a:pt x="2034" y="1"/>
                            <a:pt x="18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9"/>
                    <p:cNvSpPr/>
                    <p:nvPr/>
                  </p:nvSpPr>
                  <p:spPr>
                    <a:xfrm>
                      <a:off x="6080545" y="1991077"/>
                      <a:ext cx="98112" cy="100460"/>
                    </a:xfrm>
                    <a:custGeom>
                      <a:avLst/>
                      <a:gdLst/>
                      <a:ahLst/>
                      <a:cxnLst/>
                      <a:rect l="l" t="t" r="r" b="b"/>
                      <a:pathLst>
                        <a:path w="3886" h="3979" extrusionOk="0">
                          <a:moveTo>
                            <a:pt x="3668" y="0"/>
                          </a:moveTo>
                          <a:cubicBezTo>
                            <a:pt x="3578" y="0"/>
                            <a:pt x="3498" y="68"/>
                            <a:pt x="3481" y="166"/>
                          </a:cubicBezTo>
                          <a:cubicBezTo>
                            <a:pt x="3338" y="1131"/>
                            <a:pt x="2555" y="1659"/>
                            <a:pt x="1721" y="2219"/>
                          </a:cubicBezTo>
                          <a:cubicBezTo>
                            <a:pt x="1109" y="2630"/>
                            <a:pt x="476" y="3060"/>
                            <a:pt x="79" y="3679"/>
                          </a:cubicBezTo>
                          <a:cubicBezTo>
                            <a:pt x="1" y="3809"/>
                            <a:pt x="92" y="3979"/>
                            <a:pt x="248" y="3979"/>
                          </a:cubicBezTo>
                          <a:cubicBezTo>
                            <a:pt x="313" y="3979"/>
                            <a:pt x="372" y="3946"/>
                            <a:pt x="411" y="3894"/>
                          </a:cubicBezTo>
                          <a:cubicBezTo>
                            <a:pt x="757" y="3340"/>
                            <a:pt x="1356" y="2943"/>
                            <a:pt x="1936" y="2552"/>
                          </a:cubicBezTo>
                          <a:cubicBezTo>
                            <a:pt x="2803" y="1965"/>
                            <a:pt x="3703" y="1359"/>
                            <a:pt x="3865" y="225"/>
                          </a:cubicBezTo>
                          <a:cubicBezTo>
                            <a:pt x="3885" y="121"/>
                            <a:pt x="3813" y="16"/>
                            <a:pt x="3703" y="3"/>
                          </a:cubicBezTo>
                          <a:cubicBezTo>
                            <a:pt x="3691" y="1"/>
                            <a:pt x="3680" y="0"/>
                            <a:pt x="3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9"/>
                    <p:cNvSpPr/>
                    <p:nvPr/>
                  </p:nvSpPr>
                  <p:spPr>
                    <a:xfrm>
                      <a:off x="6079055" y="2034073"/>
                      <a:ext cx="106342" cy="106999"/>
                    </a:xfrm>
                    <a:custGeom>
                      <a:avLst/>
                      <a:gdLst/>
                      <a:ahLst/>
                      <a:cxnLst/>
                      <a:rect l="l" t="t" r="r" b="b"/>
                      <a:pathLst>
                        <a:path w="4212" h="4238" extrusionOk="0">
                          <a:moveTo>
                            <a:pt x="3821" y="0"/>
                          </a:moveTo>
                          <a:cubicBezTo>
                            <a:pt x="3709" y="0"/>
                            <a:pt x="3595" y="86"/>
                            <a:pt x="3625" y="236"/>
                          </a:cubicBezTo>
                          <a:cubicBezTo>
                            <a:pt x="3781" y="1259"/>
                            <a:pt x="2797" y="1878"/>
                            <a:pt x="1761" y="2530"/>
                          </a:cubicBezTo>
                          <a:cubicBezTo>
                            <a:pt x="1096" y="2947"/>
                            <a:pt x="405" y="3377"/>
                            <a:pt x="60" y="3938"/>
                          </a:cubicBezTo>
                          <a:cubicBezTo>
                            <a:pt x="1" y="4029"/>
                            <a:pt x="27" y="4146"/>
                            <a:pt x="125" y="4205"/>
                          </a:cubicBezTo>
                          <a:cubicBezTo>
                            <a:pt x="151" y="4225"/>
                            <a:pt x="190" y="4238"/>
                            <a:pt x="229" y="4238"/>
                          </a:cubicBezTo>
                          <a:cubicBezTo>
                            <a:pt x="294" y="4238"/>
                            <a:pt x="359" y="4199"/>
                            <a:pt x="392" y="4140"/>
                          </a:cubicBezTo>
                          <a:cubicBezTo>
                            <a:pt x="692" y="3664"/>
                            <a:pt x="1311" y="3273"/>
                            <a:pt x="1969" y="2863"/>
                          </a:cubicBezTo>
                          <a:cubicBezTo>
                            <a:pt x="3019" y="2204"/>
                            <a:pt x="4211" y="1455"/>
                            <a:pt x="4009" y="171"/>
                          </a:cubicBezTo>
                          <a:cubicBezTo>
                            <a:pt x="3995" y="53"/>
                            <a:pt x="3909" y="0"/>
                            <a:pt x="38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9"/>
                    <p:cNvSpPr/>
                    <p:nvPr/>
                  </p:nvSpPr>
                  <p:spPr>
                    <a:xfrm>
                      <a:off x="6079055" y="2075378"/>
                      <a:ext cx="110281" cy="119168"/>
                    </a:xfrm>
                    <a:custGeom>
                      <a:avLst/>
                      <a:gdLst/>
                      <a:ahLst/>
                      <a:cxnLst/>
                      <a:rect l="l" t="t" r="r" b="b"/>
                      <a:pathLst>
                        <a:path w="4368" h="4720" extrusionOk="0">
                          <a:moveTo>
                            <a:pt x="3823" y="1"/>
                          </a:moveTo>
                          <a:cubicBezTo>
                            <a:pt x="3699" y="1"/>
                            <a:pt x="3574" y="113"/>
                            <a:pt x="3631" y="268"/>
                          </a:cubicBezTo>
                          <a:cubicBezTo>
                            <a:pt x="3898" y="972"/>
                            <a:pt x="2634" y="2035"/>
                            <a:pt x="1624" y="2882"/>
                          </a:cubicBezTo>
                          <a:cubicBezTo>
                            <a:pt x="952" y="3449"/>
                            <a:pt x="320" y="3977"/>
                            <a:pt x="53" y="4427"/>
                          </a:cubicBezTo>
                          <a:cubicBezTo>
                            <a:pt x="1" y="4518"/>
                            <a:pt x="33" y="4642"/>
                            <a:pt x="125" y="4694"/>
                          </a:cubicBezTo>
                          <a:cubicBezTo>
                            <a:pt x="157" y="4713"/>
                            <a:pt x="190" y="4720"/>
                            <a:pt x="229" y="4720"/>
                          </a:cubicBezTo>
                          <a:cubicBezTo>
                            <a:pt x="294" y="4720"/>
                            <a:pt x="359" y="4687"/>
                            <a:pt x="398" y="4629"/>
                          </a:cubicBezTo>
                          <a:cubicBezTo>
                            <a:pt x="627" y="4231"/>
                            <a:pt x="1233" y="3723"/>
                            <a:pt x="1878" y="3188"/>
                          </a:cubicBezTo>
                          <a:cubicBezTo>
                            <a:pt x="3097" y="2159"/>
                            <a:pt x="4368" y="1096"/>
                            <a:pt x="4003" y="132"/>
                          </a:cubicBezTo>
                          <a:cubicBezTo>
                            <a:pt x="3969" y="40"/>
                            <a:pt x="3896" y="1"/>
                            <a:pt x="38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9"/>
                    <p:cNvSpPr/>
                    <p:nvPr/>
                  </p:nvSpPr>
                  <p:spPr>
                    <a:xfrm>
                      <a:off x="6074940" y="2138977"/>
                      <a:ext cx="105434" cy="88644"/>
                    </a:xfrm>
                    <a:custGeom>
                      <a:avLst/>
                      <a:gdLst/>
                      <a:ahLst/>
                      <a:cxnLst/>
                      <a:rect l="l" t="t" r="r" b="b"/>
                      <a:pathLst>
                        <a:path w="4176" h="3511" extrusionOk="0">
                          <a:moveTo>
                            <a:pt x="3899" y="0"/>
                          </a:moveTo>
                          <a:cubicBezTo>
                            <a:pt x="3836" y="0"/>
                            <a:pt x="3772" y="32"/>
                            <a:pt x="3729" y="109"/>
                          </a:cubicBezTo>
                          <a:cubicBezTo>
                            <a:pt x="3338" y="741"/>
                            <a:pt x="2686" y="1112"/>
                            <a:pt x="1995" y="1504"/>
                          </a:cubicBezTo>
                          <a:cubicBezTo>
                            <a:pt x="1233" y="1940"/>
                            <a:pt x="438" y="2390"/>
                            <a:pt x="47" y="3231"/>
                          </a:cubicBezTo>
                          <a:cubicBezTo>
                            <a:pt x="1" y="3328"/>
                            <a:pt x="47" y="3446"/>
                            <a:pt x="144" y="3491"/>
                          </a:cubicBezTo>
                          <a:cubicBezTo>
                            <a:pt x="170" y="3504"/>
                            <a:pt x="196" y="3511"/>
                            <a:pt x="223" y="3511"/>
                          </a:cubicBezTo>
                          <a:cubicBezTo>
                            <a:pt x="301" y="3511"/>
                            <a:pt x="372" y="3465"/>
                            <a:pt x="405" y="3394"/>
                          </a:cubicBezTo>
                          <a:cubicBezTo>
                            <a:pt x="744" y="2670"/>
                            <a:pt x="1448" y="2266"/>
                            <a:pt x="2191" y="1849"/>
                          </a:cubicBezTo>
                          <a:cubicBezTo>
                            <a:pt x="2895" y="1445"/>
                            <a:pt x="3625" y="1034"/>
                            <a:pt x="4068" y="317"/>
                          </a:cubicBezTo>
                          <a:cubicBezTo>
                            <a:pt x="4176" y="156"/>
                            <a:pt x="4039" y="0"/>
                            <a:pt x="38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9"/>
                    <p:cNvSpPr/>
                    <p:nvPr/>
                  </p:nvSpPr>
                  <p:spPr>
                    <a:xfrm>
                      <a:off x="6070496" y="2176419"/>
                      <a:ext cx="111417" cy="96622"/>
                    </a:xfrm>
                    <a:custGeom>
                      <a:avLst/>
                      <a:gdLst/>
                      <a:ahLst/>
                      <a:cxnLst/>
                      <a:rect l="l" t="t" r="r" b="b"/>
                      <a:pathLst>
                        <a:path w="4413" h="3827" extrusionOk="0">
                          <a:moveTo>
                            <a:pt x="4147" y="0"/>
                          </a:moveTo>
                          <a:cubicBezTo>
                            <a:pt x="4084" y="0"/>
                            <a:pt x="4021" y="31"/>
                            <a:pt x="3983" y="105"/>
                          </a:cubicBezTo>
                          <a:cubicBezTo>
                            <a:pt x="3599" y="842"/>
                            <a:pt x="2875" y="1252"/>
                            <a:pt x="2113" y="1696"/>
                          </a:cubicBezTo>
                          <a:cubicBezTo>
                            <a:pt x="1304" y="2158"/>
                            <a:pt x="464" y="2647"/>
                            <a:pt x="60" y="3547"/>
                          </a:cubicBezTo>
                          <a:cubicBezTo>
                            <a:pt x="1" y="3677"/>
                            <a:pt x="92" y="3820"/>
                            <a:pt x="236" y="3827"/>
                          </a:cubicBezTo>
                          <a:cubicBezTo>
                            <a:pt x="314" y="3820"/>
                            <a:pt x="386" y="3781"/>
                            <a:pt x="418" y="3709"/>
                          </a:cubicBezTo>
                          <a:cubicBezTo>
                            <a:pt x="777" y="2921"/>
                            <a:pt x="1520" y="2491"/>
                            <a:pt x="2315" y="2034"/>
                          </a:cubicBezTo>
                          <a:cubicBezTo>
                            <a:pt x="3090" y="1591"/>
                            <a:pt x="3892" y="1122"/>
                            <a:pt x="4329" y="288"/>
                          </a:cubicBezTo>
                          <a:cubicBezTo>
                            <a:pt x="4412" y="134"/>
                            <a:pt x="4279" y="0"/>
                            <a:pt x="41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9"/>
                    <p:cNvSpPr/>
                    <p:nvPr/>
                  </p:nvSpPr>
                  <p:spPr>
                    <a:xfrm>
                      <a:off x="6070850" y="2217572"/>
                      <a:ext cx="111569" cy="96622"/>
                    </a:xfrm>
                    <a:custGeom>
                      <a:avLst/>
                      <a:gdLst/>
                      <a:ahLst/>
                      <a:cxnLst/>
                      <a:rect l="l" t="t" r="r" b="b"/>
                      <a:pathLst>
                        <a:path w="4419" h="3827" extrusionOk="0">
                          <a:moveTo>
                            <a:pt x="4133" y="0"/>
                          </a:moveTo>
                          <a:cubicBezTo>
                            <a:pt x="4090" y="0"/>
                            <a:pt x="4044" y="16"/>
                            <a:pt x="4002" y="53"/>
                          </a:cubicBezTo>
                          <a:cubicBezTo>
                            <a:pt x="3539" y="489"/>
                            <a:pt x="2998" y="835"/>
                            <a:pt x="2470" y="1167"/>
                          </a:cubicBezTo>
                          <a:cubicBezTo>
                            <a:pt x="1525" y="1773"/>
                            <a:pt x="547" y="2392"/>
                            <a:pt x="39" y="3546"/>
                          </a:cubicBezTo>
                          <a:cubicBezTo>
                            <a:pt x="0" y="3644"/>
                            <a:pt x="46" y="3761"/>
                            <a:pt x="143" y="3807"/>
                          </a:cubicBezTo>
                          <a:cubicBezTo>
                            <a:pt x="169" y="3820"/>
                            <a:pt x="196" y="3826"/>
                            <a:pt x="222" y="3826"/>
                          </a:cubicBezTo>
                          <a:cubicBezTo>
                            <a:pt x="300" y="3820"/>
                            <a:pt x="372" y="3774"/>
                            <a:pt x="404" y="3702"/>
                          </a:cubicBezTo>
                          <a:cubicBezTo>
                            <a:pt x="860" y="2660"/>
                            <a:pt x="1747" y="2099"/>
                            <a:pt x="2685" y="1499"/>
                          </a:cubicBezTo>
                          <a:cubicBezTo>
                            <a:pt x="3226" y="1154"/>
                            <a:pt x="3780" y="802"/>
                            <a:pt x="4276" y="339"/>
                          </a:cubicBezTo>
                          <a:cubicBezTo>
                            <a:pt x="4418" y="202"/>
                            <a:pt x="4290" y="0"/>
                            <a:pt x="41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9"/>
                    <p:cNvSpPr/>
                    <p:nvPr/>
                  </p:nvSpPr>
                  <p:spPr>
                    <a:xfrm>
                      <a:off x="6093875" y="2268370"/>
                      <a:ext cx="90134" cy="393356"/>
                    </a:xfrm>
                    <a:custGeom>
                      <a:avLst/>
                      <a:gdLst/>
                      <a:ahLst/>
                      <a:cxnLst/>
                      <a:rect l="l" t="t" r="r" b="b"/>
                      <a:pathLst>
                        <a:path w="3570" h="15580" extrusionOk="0">
                          <a:moveTo>
                            <a:pt x="3284" y="1"/>
                          </a:moveTo>
                          <a:cubicBezTo>
                            <a:pt x="3242" y="1"/>
                            <a:pt x="3197" y="17"/>
                            <a:pt x="3155" y="54"/>
                          </a:cubicBezTo>
                          <a:cubicBezTo>
                            <a:pt x="0" y="2811"/>
                            <a:pt x="313" y="6989"/>
                            <a:pt x="613" y="11030"/>
                          </a:cubicBezTo>
                          <a:cubicBezTo>
                            <a:pt x="730" y="12575"/>
                            <a:pt x="835" y="14035"/>
                            <a:pt x="750" y="15371"/>
                          </a:cubicBezTo>
                          <a:cubicBezTo>
                            <a:pt x="737" y="15475"/>
                            <a:pt x="822" y="15573"/>
                            <a:pt x="932" y="15579"/>
                          </a:cubicBezTo>
                          <a:lnTo>
                            <a:pt x="946" y="15579"/>
                          </a:lnTo>
                          <a:cubicBezTo>
                            <a:pt x="1050" y="15579"/>
                            <a:pt x="1135" y="15501"/>
                            <a:pt x="1141" y="15397"/>
                          </a:cubicBezTo>
                          <a:cubicBezTo>
                            <a:pt x="1232" y="14028"/>
                            <a:pt x="1122" y="12562"/>
                            <a:pt x="1004" y="11004"/>
                          </a:cubicBezTo>
                          <a:cubicBezTo>
                            <a:pt x="711" y="7054"/>
                            <a:pt x="411" y="2974"/>
                            <a:pt x="3416" y="348"/>
                          </a:cubicBezTo>
                          <a:cubicBezTo>
                            <a:pt x="3569" y="215"/>
                            <a:pt x="3441" y="1"/>
                            <a:pt x="3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9"/>
                    <p:cNvSpPr/>
                    <p:nvPr/>
                  </p:nvSpPr>
                  <p:spPr>
                    <a:xfrm>
                      <a:off x="6104631" y="2464821"/>
                      <a:ext cx="36003" cy="133711"/>
                    </a:xfrm>
                    <a:custGeom>
                      <a:avLst/>
                      <a:gdLst/>
                      <a:ahLst/>
                      <a:cxnLst/>
                      <a:rect l="l" t="t" r="r" b="b"/>
                      <a:pathLst>
                        <a:path w="1426" h="5296" extrusionOk="0">
                          <a:moveTo>
                            <a:pt x="253" y="0"/>
                          </a:moveTo>
                          <a:cubicBezTo>
                            <a:pt x="128" y="0"/>
                            <a:pt x="1" y="119"/>
                            <a:pt x="63" y="277"/>
                          </a:cubicBezTo>
                          <a:cubicBezTo>
                            <a:pt x="748" y="1965"/>
                            <a:pt x="1028" y="3405"/>
                            <a:pt x="1028" y="5100"/>
                          </a:cubicBezTo>
                          <a:cubicBezTo>
                            <a:pt x="1028" y="5204"/>
                            <a:pt x="1119" y="5295"/>
                            <a:pt x="1223" y="5295"/>
                          </a:cubicBezTo>
                          <a:cubicBezTo>
                            <a:pt x="1334" y="5295"/>
                            <a:pt x="1425" y="5204"/>
                            <a:pt x="1425" y="5093"/>
                          </a:cubicBezTo>
                          <a:cubicBezTo>
                            <a:pt x="1425" y="3379"/>
                            <a:pt x="1119" y="1841"/>
                            <a:pt x="428" y="127"/>
                          </a:cubicBezTo>
                          <a:cubicBezTo>
                            <a:pt x="393" y="38"/>
                            <a:pt x="323" y="0"/>
                            <a:pt x="25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9"/>
                    <p:cNvSpPr/>
                    <p:nvPr/>
                  </p:nvSpPr>
                  <p:spPr>
                    <a:xfrm>
                      <a:off x="6111321" y="2647587"/>
                      <a:ext cx="27015" cy="122577"/>
                    </a:xfrm>
                    <a:custGeom>
                      <a:avLst/>
                      <a:gdLst/>
                      <a:ahLst/>
                      <a:cxnLst/>
                      <a:rect l="l" t="t" r="r" b="b"/>
                      <a:pathLst>
                        <a:path w="1070" h="4855" extrusionOk="0">
                          <a:moveTo>
                            <a:pt x="199" y="0"/>
                          </a:moveTo>
                          <a:cubicBezTo>
                            <a:pt x="100" y="0"/>
                            <a:pt x="0" y="67"/>
                            <a:pt x="0" y="201"/>
                          </a:cubicBezTo>
                          <a:cubicBezTo>
                            <a:pt x="0" y="1758"/>
                            <a:pt x="202" y="3108"/>
                            <a:pt x="665" y="4711"/>
                          </a:cubicBezTo>
                          <a:cubicBezTo>
                            <a:pt x="685" y="4796"/>
                            <a:pt x="763" y="4854"/>
                            <a:pt x="854" y="4854"/>
                          </a:cubicBezTo>
                          <a:cubicBezTo>
                            <a:pt x="867" y="4854"/>
                            <a:pt x="887" y="4854"/>
                            <a:pt x="906" y="4848"/>
                          </a:cubicBezTo>
                          <a:cubicBezTo>
                            <a:pt x="1011" y="4822"/>
                            <a:pt x="1069" y="4711"/>
                            <a:pt x="1043" y="4607"/>
                          </a:cubicBezTo>
                          <a:cubicBezTo>
                            <a:pt x="587" y="3036"/>
                            <a:pt x="398" y="1719"/>
                            <a:pt x="398" y="201"/>
                          </a:cubicBezTo>
                          <a:cubicBezTo>
                            <a:pt x="398" y="67"/>
                            <a:pt x="299"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9"/>
                    <p:cNvSpPr/>
                    <p:nvPr/>
                  </p:nvSpPr>
                  <p:spPr>
                    <a:xfrm>
                      <a:off x="6109655" y="2649077"/>
                      <a:ext cx="29817" cy="63497"/>
                    </a:xfrm>
                    <a:custGeom>
                      <a:avLst/>
                      <a:gdLst/>
                      <a:ahLst/>
                      <a:cxnLst/>
                      <a:rect l="l" t="t" r="r" b="b"/>
                      <a:pathLst>
                        <a:path w="1181" h="2515" extrusionOk="0">
                          <a:moveTo>
                            <a:pt x="272" y="0"/>
                          </a:moveTo>
                          <a:cubicBezTo>
                            <a:pt x="129" y="0"/>
                            <a:pt x="1" y="168"/>
                            <a:pt x="112" y="318"/>
                          </a:cubicBezTo>
                          <a:cubicBezTo>
                            <a:pt x="562" y="852"/>
                            <a:pt x="705" y="1862"/>
                            <a:pt x="777" y="2345"/>
                          </a:cubicBezTo>
                          <a:cubicBezTo>
                            <a:pt x="790" y="2442"/>
                            <a:pt x="875" y="2514"/>
                            <a:pt x="972" y="2514"/>
                          </a:cubicBezTo>
                          <a:cubicBezTo>
                            <a:pt x="985" y="2514"/>
                            <a:pt x="992" y="2514"/>
                            <a:pt x="1005" y="2508"/>
                          </a:cubicBezTo>
                          <a:cubicBezTo>
                            <a:pt x="1109" y="2495"/>
                            <a:pt x="1181" y="2390"/>
                            <a:pt x="1168" y="2286"/>
                          </a:cubicBezTo>
                          <a:cubicBezTo>
                            <a:pt x="1044" y="1452"/>
                            <a:pt x="868" y="611"/>
                            <a:pt x="418" y="70"/>
                          </a:cubicBezTo>
                          <a:cubicBezTo>
                            <a:pt x="374" y="21"/>
                            <a:pt x="323" y="0"/>
                            <a:pt x="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9"/>
                    <p:cNvSpPr/>
                    <p:nvPr/>
                  </p:nvSpPr>
                  <p:spPr>
                    <a:xfrm>
                      <a:off x="6083170" y="2514407"/>
                      <a:ext cx="31913" cy="78520"/>
                    </a:xfrm>
                    <a:custGeom>
                      <a:avLst/>
                      <a:gdLst/>
                      <a:ahLst/>
                      <a:cxnLst/>
                      <a:rect l="l" t="t" r="r" b="b"/>
                      <a:pathLst>
                        <a:path w="1264" h="3110" extrusionOk="0">
                          <a:moveTo>
                            <a:pt x="1037" y="1"/>
                          </a:moveTo>
                          <a:cubicBezTo>
                            <a:pt x="957" y="1"/>
                            <a:pt x="878" y="45"/>
                            <a:pt x="848" y="144"/>
                          </a:cubicBezTo>
                          <a:cubicBezTo>
                            <a:pt x="770" y="451"/>
                            <a:pt x="659" y="744"/>
                            <a:pt x="522" y="1031"/>
                          </a:cubicBezTo>
                          <a:cubicBezTo>
                            <a:pt x="268" y="1624"/>
                            <a:pt x="1" y="2236"/>
                            <a:pt x="144" y="2947"/>
                          </a:cubicBezTo>
                          <a:cubicBezTo>
                            <a:pt x="157" y="3045"/>
                            <a:pt x="242" y="3110"/>
                            <a:pt x="333" y="3110"/>
                          </a:cubicBezTo>
                          <a:cubicBezTo>
                            <a:pt x="346" y="3110"/>
                            <a:pt x="359" y="3110"/>
                            <a:pt x="372" y="3103"/>
                          </a:cubicBezTo>
                          <a:cubicBezTo>
                            <a:pt x="477" y="3084"/>
                            <a:pt x="548" y="2979"/>
                            <a:pt x="529" y="2875"/>
                          </a:cubicBezTo>
                          <a:cubicBezTo>
                            <a:pt x="411" y="2282"/>
                            <a:pt x="640" y="1748"/>
                            <a:pt x="887" y="1187"/>
                          </a:cubicBezTo>
                          <a:cubicBezTo>
                            <a:pt x="1031" y="881"/>
                            <a:pt x="1148" y="561"/>
                            <a:pt x="1233" y="236"/>
                          </a:cubicBezTo>
                          <a:cubicBezTo>
                            <a:pt x="1263" y="90"/>
                            <a:pt x="1150" y="1"/>
                            <a:pt x="10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9"/>
                    <p:cNvSpPr/>
                    <p:nvPr/>
                  </p:nvSpPr>
                  <p:spPr>
                    <a:xfrm>
                      <a:off x="6063099" y="2396148"/>
                      <a:ext cx="57691" cy="73218"/>
                    </a:xfrm>
                    <a:custGeom>
                      <a:avLst/>
                      <a:gdLst/>
                      <a:ahLst/>
                      <a:cxnLst/>
                      <a:rect l="l" t="t" r="r" b="b"/>
                      <a:pathLst>
                        <a:path w="2285" h="2900" extrusionOk="0">
                          <a:moveTo>
                            <a:pt x="1998" y="0"/>
                          </a:moveTo>
                          <a:cubicBezTo>
                            <a:pt x="1951" y="0"/>
                            <a:pt x="1902" y="19"/>
                            <a:pt x="1858" y="64"/>
                          </a:cubicBezTo>
                          <a:cubicBezTo>
                            <a:pt x="1754" y="168"/>
                            <a:pt x="1624" y="292"/>
                            <a:pt x="1493" y="416"/>
                          </a:cubicBezTo>
                          <a:cubicBezTo>
                            <a:pt x="861" y="996"/>
                            <a:pt x="1" y="1791"/>
                            <a:pt x="463" y="2788"/>
                          </a:cubicBezTo>
                          <a:cubicBezTo>
                            <a:pt x="496" y="2854"/>
                            <a:pt x="561" y="2899"/>
                            <a:pt x="639" y="2899"/>
                          </a:cubicBezTo>
                          <a:cubicBezTo>
                            <a:pt x="672" y="2899"/>
                            <a:pt x="698" y="2893"/>
                            <a:pt x="724" y="2880"/>
                          </a:cubicBezTo>
                          <a:cubicBezTo>
                            <a:pt x="822" y="2834"/>
                            <a:pt x="868" y="2717"/>
                            <a:pt x="815" y="2619"/>
                          </a:cubicBezTo>
                          <a:cubicBezTo>
                            <a:pt x="476" y="1882"/>
                            <a:pt x="1154" y="1257"/>
                            <a:pt x="1754" y="703"/>
                          </a:cubicBezTo>
                          <a:cubicBezTo>
                            <a:pt x="1897" y="579"/>
                            <a:pt x="2028" y="455"/>
                            <a:pt x="2145" y="338"/>
                          </a:cubicBezTo>
                          <a:cubicBezTo>
                            <a:pt x="2284" y="194"/>
                            <a:pt x="2150" y="0"/>
                            <a:pt x="19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9"/>
                    <p:cNvSpPr/>
                    <p:nvPr/>
                  </p:nvSpPr>
                  <p:spPr>
                    <a:xfrm>
                      <a:off x="6107458" y="2398496"/>
                      <a:ext cx="39765" cy="70870"/>
                    </a:xfrm>
                    <a:custGeom>
                      <a:avLst/>
                      <a:gdLst/>
                      <a:ahLst/>
                      <a:cxnLst/>
                      <a:rect l="l" t="t" r="r" b="b"/>
                      <a:pathLst>
                        <a:path w="1575" h="2807" extrusionOk="0">
                          <a:moveTo>
                            <a:pt x="294" y="1"/>
                          </a:moveTo>
                          <a:cubicBezTo>
                            <a:pt x="144" y="1"/>
                            <a:pt x="1" y="185"/>
                            <a:pt x="147" y="336"/>
                          </a:cubicBezTo>
                          <a:cubicBezTo>
                            <a:pt x="597" y="903"/>
                            <a:pt x="1118" y="1978"/>
                            <a:pt x="929" y="2545"/>
                          </a:cubicBezTo>
                          <a:cubicBezTo>
                            <a:pt x="890" y="2650"/>
                            <a:pt x="948" y="2761"/>
                            <a:pt x="1053" y="2800"/>
                          </a:cubicBezTo>
                          <a:cubicBezTo>
                            <a:pt x="1072" y="2800"/>
                            <a:pt x="1092" y="2806"/>
                            <a:pt x="1111" y="2806"/>
                          </a:cubicBezTo>
                          <a:cubicBezTo>
                            <a:pt x="1196" y="2806"/>
                            <a:pt x="1274" y="2754"/>
                            <a:pt x="1300" y="2676"/>
                          </a:cubicBezTo>
                          <a:cubicBezTo>
                            <a:pt x="1574" y="1861"/>
                            <a:pt x="844" y="584"/>
                            <a:pt x="453" y="95"/>
                          </a:cubicBezTo>
                          <a:cubicBezTo>
                            <a:pt x="410" y="28"/>
                            <a:pt x="351"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9"/>
                    <p:cNvSpPr/>
                    <p:nvPr/>
                  </p:nvSpPr>
                  <p:spPr>
                    <a:xfrm>
                      <a:off x="6084660" y="2269784"/>
                      <a:ext cx="96269" cy="88341"/>
                    </a:xfrm>
                    <a:custGeom>
                      <a:avLst/>
                      <a:gdLst/>
                      <a:ahLst/>
                      <a:cxnLst/>
                      <a:rect l="l" t="t" r="r" b="b"/>
                      <a:pathLst>
                        <a:path w="3813" h="3499" extrusionOk="0">
                          <a:moveTo>
                            <a:pt x="3536" y="0"/>
                          </a:moveTo>
                          <a:cubicBezTo>
                            <a:pt x="3492" y="0"/>
                            <a:pt x="3445" y="17"/>
                            <a:pt x="3403" y="57"/>
                          </a:cubicBezTo>
                          <a:cubicBezTo>
                            <a:pt x="3057" y="396"/>
                            <a:pt x="2627" y="663"/>
                            <a:pt x="2171" y="950"/>
                          </a:cubicBezTo>
                          <a:cubicBezTo>
                            <a:pt x="1278" y="1510"/>
                            <a:pt x="359" y="2091"/>
                            <a:pt x="33" y="3244"/>
                          </a:cubicBezTo>
                          <a:cubicBezTo>
                            <a:pt x="0" y="3348"/>
                            <a:pt x="66" y="3459"/>
                            <a:pt x="170" y="3492"/>
                          </a:cubicBezTo>
                          <a:cubicBezTo>
                            <a:pt x="183" y="3492"/>
                            <a:pt x="203" y="3498"/>
                            <a:pt x="222" y="3498"/>
                          </a:cubicBezTo>
                          <a:cubicBezTo>
                            <a:pt x="313" y="3498"/>
                            <a:pt x="392" y="3433"/>
                            <a:pt x="411" y="3348"/>
                          </a:cubicBezTo>
                          <a:cubicBezTo>
                            <a:pt x="698" y="2338"/>
                            <a:pt x="1513" y="1823"/>
                            <a:pt x="2379" y="1282"/>
                          </a:cubicBezTo>
                          <a:cubicBezTo>
                            <a:pt x="2836" y="996"/>
                            <a:pt x="3298" y="702"/>
                            <a:pt x="3676" y="337"/>
                          </a:cubicBezTo>
                          <a:cubicBezTo>
                            <a:pt x="3813" y="196"/>
                            <a:pt x="3687" y="0"/>
                            <a:pt x="35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9"/>
                    <p:cNvSpPr/>
                    <p:nvPr/>
                  </p:nvSpPr>
                  <p:spPr>
                    <a:xfrm>
                      <a:off x="6171612" y="1962168"/>
                      <a:ext cx="207459" cy="288175"/>
                    </a:xfrm>
                    <a:custGeom>
                      <a:avLst/>
                      <a:gdLst/>
                      <a:ahLst/>
                      <a:cxnLst/>
                      <a:rect l="l" t="t" r="r" b="b"/>
                      <a:pathLst>
                        <a:path w="8217" h="11414" extrusionOk="0">
                          <a:moveTo>
                            <a:pt x="238" y="0"/>
                          </a:moveTo>
                          <a:cubicBezTo>
                            <a:pt x="120" y="0"/>
                            <a:pt x="0" y="100"/>
                            <a:pt x="43" y="249"/>
                          </a:cubicBezTo>
                          <a:cubicBezTo>
                            <a:pt x="363" y="1389"/>
                            <a:pt x="1204" y="1611"/>
                            <a:pt x="2012" y="1826"/>
                          </a:cubicBezTo>
                          <a:cubicBezTo>
                            <a:pt x="2279" y="1891"/>
                            <a:pt x="2540" y="1976"/>
                            <a:pt x="2800" y="2074"/>
                          </a:cubicBezTo>
                          <a:cubicBezTo>
                            <a:pt x="4104" y="2589"/>
                            <a:pt x="4221" y="2960"/>
                            <a:pt x="4645" y="4322"/>
                          </a:cubicBezTo>
                          <a:lnTo>
                            <a:pt x="4690" y="4453"/>
                          </a:lnTo>
                          <a:cubicBezTo>
                            <a:pt x="5525" y="7131"/>
                            <a:pt x="6802" y="9530"/>
                            <a:pt x="7812" y="11316"/>
                          </a:cubicBezTo>
                          <a:cubicBezTo>
                            <a:pt x="7851" y="11374"/>
                            <a:pt x="7917" y="11413"/>
                            <a:pt x="7988" y="11413"/>
                          </a:cubicBezTo>
                          <a:cubicBezTo>
                            <a:pt x="8021" y="11413"/>
                            <a:pt x="8053" y="11407"/>
                            <a:pt x="8086" y="11387"/>
                          </a:cubicBezTo>
                          <a:cubicBezTo>
                            <a:pt x="8184" y="11335"/>
                            <a:pt x="8216" y="11211"/>
                            <a:pt x="8158" y="11120"/>
                          </a:cubicBezTo>
                          <a:cubicBezTo>
                            <a:pt x="7154" y="9347"/>
                            <a:pt x="5890" y="6981"/>
                            <a:pt x="5062" y="4335"/>
                          </a:cubicBezTo>
                          <a:lnTo>
                            <a:pt x="5023" y="4205"/>
                          </a:lnTo>
                          <a:cubicBezTo>
                            <a:pt x="4593" y="2817"/>
                            <a:pt x="4430" y="2295"/>
                            <a:pt x="2944" y="1709"/>
                          </a:cubicBezTo>
                          <a:cubicBezTo>
                            <a:pt x="2670" y="1604"/>
                            <a:pt x="2396" y="1520"/>
                            <a:pt x="2116" y="1448"/>
                          </a:cubicBezTo>
                          <a:cubicBezTo>
                            <a:pt x="1314" y="1233"/>
                            <a:pt x="682" y="1064"/>
                            <a:pt x="421" y="145"/>
                          </a:cubicBezTo>
                          <a:cubicBezTo>
                            <a:pt x="393" y="43"/>
                            <a:pt x="316" y="0"/>
                            <a:pt x="2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9"/>
                    <p:cNvSpPr/>
                    <p:nvPr/>
                  </p:nvSpPr>
                  <p:spPr>
                    <a:xfrm>
                      <a:off x="6336908" y="2188765"/>
                      <a:ext cx="51858" cy="152066"/>
                    </a:xfrm>
                    <a:custGeom>
                      <a:avLst/>
                      <a:gdLst/>
                      <a:ahLst/>
                      <a:cxnLst/>
                      <a:rect l="l" t="t" r="r" b="b"/>
                      <a:pathLst>
                        <a:path w="2054" h="6023" extrusionOk="0">
                          <a:moveTo>
                            <a:pt x="294" y="0"/>
                          </a:moveTo>
                          <a:cubicBezTo>
                            <a:pt x="201" y="0"/>
                            <a:pt x="108" y="59"/>
                            <a:pt x="99" y="183"/>
                          </a:cubicBezTo>
                          <a:cubicBezTo>
                            <a:pt x="1" y="1487"/>
                            <a:pt x="464" y="2601"/>
                            <a:pt x="920" y="3683"/>
                          </a:cubicBezTo>
                          <a:cubicBezTo>
                            <a:pt x="1213" y="4381"/>
                            <a:pt x="1520" y="5104"/>
                            <a:pt x="1650" y="5860"/>
                          </a:cubicBezTo>
                          <a:cubicBezTo>
                            <a:pt x="1669" y="5951"/>
                            <a:pt x="1748" y="6023"/>
                            <a:pt x="1845" y="6023"/>
                          </a:cubicBezTo>
                          <a:lnTo>
                            <a:pt x="1878" y="6023"/>
                          </a:lnTo>
                          <a:cubicBezTo>
                            <a:pt x="1982" y="6003"/>
                            <a:pt x="2054" y="5899"/>
                            <a:pt x="2041" y="5795"/>
                          </a:cubicBezTo>
                          <a:cubicBezTo>
                            <a:pt x="1898" y="4993"/>
                            <a:pt x="1585" y="4257"/>
                            <a:pt x="1285" y="3533"/>
                          </a:cubicBezTo>
                          <a:cubicBezTo>
                            <a:pt x="829" y="2451"/>
                            <a:pt x="399" y="1422"/>
                            <a:pt x="490" y="209"/>
                          </a:cubicBezTo>
                          <a:cubicBezTo>
                            <a:pt x="500" y="73"/>
                            <a:pt x="39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9"/>
                    <p:cNvSpPr/>
                    <p:nvPr/>
                  </p:nvSpPr>
                  <p:spPr>
                    <a:xfrm>
                      <a:off x="6353596" y="2264861"/>
                      <a:ext cx="58221" cy="53449"/>
                    </a:xfrm>
                    <a:custGeom>
                      <a:avLst/>
                      <a:gdLst/>
                      <a:ahLst/>
                      <a:cxnLst/>
                      <a:rect l="l" t="t" r="r" b="b"/>
                      <a:pathLst>
                        <a:path w="2306" h="2117" extrusionOk="0">
                          <a:moveTo>
                            <a:pt x="282" y="1"/>
                          </a:moveTo>
                          <a:cubicBezTo>
                            <a:pt x="92" y="1"/>
                            <a:pt x="1" y="290"/>
                            <a:pt x="213" y="382"/>
                          </a:cubicBezTo>
                          <a:cubicBezTo>
                            <a:pt x="898" y="676"/>
                            <a:pt x="1699" y="1243"/>
                            <a:pt x="1895" y="1966"/>
                          </a:cubicBezTo>
                          <a:cubicBezTo>
                            <a:pt x="1914" y="2051"/>
                            <a:pt x="1993" y="2110"/>
                            <a:pt x="2084" y="2116"/>
                          </a:cubicBezTo>
                          <a:cubicBezTo>
                            <a:pt x="2103" y="2116"/>
                            <a:pt x="2116" y="2110"/>
                            <a:pt x="2136" y="2110"/>
                          </a:cubicBezTo>
                          <a:cubicBezTo>
                            <a:pt x="2240" y="2084"/>
                            <a:pt x="2305" y="1973"/>
                            <a:pt x="2273" y="1868"/>
                          </a:cubicBezTo>
                          <a:cubicBezTo>
                            <a:pt x="2045" y="995"/>
                            <a:pt x="1139" y="343"/>
                            <a:pt x="363" y="17"/>
                          </a:cubicBezTo>
                          <a:cubicBezTo>
                            <a:pt x="335" y="6"/>
                            <a:pt x="308"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9"/>
                    <p:cNvSpPr/>
                    <p:nvPr/>
                  </p:nvSpPr>
                  <p:spPr>
                    <a:xfrm>
                      <a:off x="6311938" y="2128802"/>
                      <a:ext cx="46228" cy="36962"/>
                    </a:xfrm>
                    <a:custGeom>
                      <a:avLst/>
                      <a:gdLst/>
                      <a:ahLst/>
                      <a:cxnLst/>
                      <a:rect l="l" t="t" r="r" b="b"/>
                      <a:pathLst>
                        <a:path w="1831" h="1464" extrusionOk="0">
                          <a:moveTo>
                            <a:pt x="286" y="1"/>
                          </a:moveTo>
                          <a:cubicBezTo>
                            <a:pt x="108" y="1"/>
                            <a:pt x="1" y="278"/>
                            <a:pt x="208" y="381"/>
                          </a:cubicBezTo>
                          <a:cubicBezTo>
                            <a:pt x="684" y="642"/>
                            <a:pt x="1107" y="988"/>
                            <a:pt x="1459" y="1398"/>
                          </a:cubicBezTo>
                          <a:cubicBezTo>
                            <a:pt x="1498" y="1437"/>
                            <a:pt x="1550" y="1463"/>
                            <a:pt x="1609" y="1463"/>
                          </a:cubicBezTo>
                          <a:cubicBezTo>
                            <a:pt x="1655" y="1463"/>
                            <a:pt x="1700" y="1444"/>
                            <a:pt x="1739" y="1418"/>
                          </a:cubicBezTo>
                          <a:cubicBezTo>
                            <a:pt x="1818" y="1346"/>
                            <a:pt x="1831" y="1222"/>
                            <a:pt x="1759" y="1137"/>
                          </a:cubicBezTo>
                          <a:cubicBezTo>
                            <a:pt x="1374" y="694"/>
                            <a:pt x="912" y="323"/>
                            <a:pt x="397" y="36"/>
                          </a:cubicBezTo>
                          <a:cubicBezTo>
                            <a:pt x="358" y="12"/>
                            <a:pt x="321"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9"/>
                    <p:cNvSpPr/>
                    <p:nvPr/>
                  </p:nvSpPr>
                  <p:spPr>
                    <a:xfrm>
                      <a:off x="6168153" y="1957699"/>
                      <a:ext cx="140654" cy="63901"/>
                    </a:xfrm>
                    <a:custGeom>
                      <a:avLst/>
                      <a:gdLst/>
                      <a:ahLst/>
                      <a:cxnLst/>
                      <a:rect l="l" t="t" r="r" b="b"/>
                      <a:pathLst>
                        <a:path w="5571" h="2531" extrusionOk="0">
                          <a:moveTo>
                            <a:pt x="289" y="1"/>
                          </a:moveTo>
                          <a:cubicBezTo>
                            <a:pt x="139" y="1"/>
                            <a:pt x="0" y="185"/>
                            <a:pt x="135" y="335"/>
                          </a:cubicBezTo>
                          <a:cubicBezTo>
                            <a:pt x="813" y="1149"/>
                            <a:pt x="1849" y="1293"/>
                            <a:pt x="2846" y="1436"/>
                          </a:cubicBezTo>
                          <a:cubicBezTo>
                            <a:pt x="3811" y="1573"/>
                            <a:pt x="4723" y="1697"/>
                            <a:pt x="5179" y="2433"/>
                          </a:cubicBezTo>
                          <a:cubicBezTo>
                            <a:pt x="5218" y="2492"/>
                            <a:pt x="5284" y="2531"/>
                            <a:pt x="5349" y="2531"/>
                          </a:cubicBezTo>
                          <a:cubicBezTo>
                            <a:pt x="5388" y="2531"/>
                            <a:pt x="5421" y="2518"/>
                            <a:pt x="5453" y="2498"/>
                          </a:cubicBezTo>
                          <a:cubicBezTo>
                            <a:pt x="5544" y="2440"/>
                            <a:pt x="5570" y="2322"/>
                            <a:pt x="5518" y="2225"/>
                          </a:cubicBezTo>
                          <a:cubicBezTo>
                            <a:pt x="4964" y="1332"/>
                            <a:pt x="3915" y="1188"/>
                            <a:pt x="2898" y="1045"/>
                          </a:cubicBezTo>
                          <a:cubicBezTo>
                            <a:pt x="1973" y="915"/>
                            <a:pt x="1021" y="778"/>
                            <a:pt x="441" y="80"/>
                          </a:cubicBezTo>
                          <a:cubicBezTo>
                            <a:pt x="397" y="24"/>
                            <a:pt x="342" y="1"/>
                            <a:pt x="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9"/>
                    <p:cNvSpPr/>
                    <p:nvPr/>
                  </p:nvSpPr>
                  <p:spPr>
                    <a:xfrm>
                      <a:off x="6285554" y="2054751"/>
                      <a:ext cx="54181" cy="51278"/>
                    </a:xfrm>
                    <a:custGeom>
                      <a:avLst/>
                      <a:gdLst/>
                      <a:ahLst/>
                      <a:cxnLst/>
                      <a:rect l="l" t="t" r="r" b="b"/>
                      <a:pathLst>
                        <a:path w="2146" h="2031" extrusionOk="0">
                          <a:moveTo>
                            <a:pt x="282" y="1"/>
                          </a:moveTo>
                          <a:cubicBezTo>
                            <a:pt x="112" y="1"/>
                            <a:pt x="0" y="250"/>
                            <a:pt x="184" y="369"/>
                          </a:cubicBezTo>
                          <a:cubicBezTo>
                            <a:pt x="803" y="760"/>
                            <a:pt x="1507" y="1203"/>
                            <a:pt x="1735" y="1894"/>
                          </a:cubicBezTo>
                          <a:cubicBezTo>
                            <a:pt x="1761" y="1978"/>
                            <a:pt x="1833" y="2030"/>
                            <a:pt x="1924" y="2030"/>
                          </a:cubicBezTo>
                          <a:cubicBezTo>
                            <a:pt x="1944" y="2030"/>
                            <a:pt x="1963" y="2030"/>
                            <a:pt x="1983" y="2017"/>
                          </a:cubicBezTo>
                          <a:cubicBezTo>
                            <a:pt x="2087" y="1985"/>
                            <a:pt x="2146" y="1874"/>
                            <a:pt x="2113" y="1770"/>
                          </a:cubicBezTo>
                          <a:cubicBezTo>
                            <a:pt x="1839" y="949"/>
                            <a:pt x="1038" y="440"/>
                            <a:pt x="393" y="36"/>
                          </a:cubicBezTo>
                          <a:cubicBezTo>
                            <a:pt x="355" y="12"/>
                            <a:pt x="317"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9"/>
                    <p:cNvSpPr/>
                    <p:nvPr/>
                  </p:nvSpPr>
                  <p:spPr>
                    <a:xfrm>
                      <a:off x="6171865" y="1990698"/>
                      <a:ext cx="97935" cy="100839"/>
                    </a:xfrm>
                    <a:custGeom>
                      <a:avLst/>
                      <a:gdLst/>
                      <a:ahLst/>
                      <a:cxnLst/>
                      <a:rect l="l" t="t" r="r" b="b"/>
                      <a:pathLst>
                        <a:path w="3879" h="3994" extrusionOk="0">
                          <a:moveTo>
                            <a:pt x="227" y="0"/>
                          </a:moveTo>
                          <a:cubicBezTo>
                            <a:pt x="115" y="0"/>
                            <a:pt x="1" y="88"/>
                            <a:pt x="33" y="240"/>
                          </a:cubicBezTo>
                          <a:cubicBezTo>
                            <a:pt x="196" y="1374"/>
                            <a:pt x="1096" y="1980"/>
                            <a:pt x="1963" y="2560"/>
                          </a:cubicBezTo>
                          <a:cubicBezTo>
                            <a:pt x="2543" y="2951"/>
                            <a:pt x="3136" y="3355"/>
                            <a:pt x="3488" y="3903"/>
                          </a:cubicBezTo>
                          <a:cubicBezTo>
                            <a:pt x="3520" y="3961"/>
                            <a:pt x="3585" y="3994"/>
                            <a:pt x="3657" y="3994"/>
                          </a:cubicBezTo>
                          <a:cubicBezTo>
                            <a:pt x="3690" y="3994"/>
                            <a:pt x="3729" y="3987"/>
                            <a:pt x="3761" y="3968"/>
                          </a:cubicBezTo>
                          <a:cubicBezTo>
                            <a:pt x="3853" y="3909"/>
                            <a:pt x="3879" y="3785"/>
                            <a:pt x="3820" y="3694"/>
                          </a:cubicBezTo>
                          <a:cubicBezTo>
                            <a:pt x="3429" y="3075"/>
                            <a:pt x="2797" y="2645"/>
                            <a:pt x="2184" y="2234"/>
                          </a:cubicBezTo>
                          <a:cubicBezTo>
                            <a:pt x="1350" y="1674"/>
                            <a:pt x="561" y="1146"/>
                            <a:pt x="418" y="181"/>
                          </a:cubicBezTo>
                          <a:cubicBezTo>
                            <a:pt x="406" y="57"/>
                            <a:pt x="317" y="0"/>
                            <a:pt x="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9"/>
                    <p:cNvSpPr/>
                    <p:nvPr/>
                  </p:nvSpPr>
                  <p:spPr>
                    <a:xfrm>
                      <a:off x="6165452" y="2034199"/>
                      <a:ext cx="106999" cy="106873"/>
                    </a:xfrm>
                    <a:custGeom>
                      <a:avLst/>
                      <a:gdLst/>
                      <a:ahLst/>
                      <a:cxnLst/>
                      <a:rect l="l" t="t" r="r" b="b"/>
                      <a:pathLst>
                        <a:path w="4238" h="4233" extrusionOk="0">
                          <a:moveTo>
                            <a:pt x="396" y="1"/>
                          </a:moveTo>
                          <a:cubicBezTo>
                            <a:pt x="307" y="1"/>
                            <a:pt x="220" y="54"/>
                            <a:pt x="203" y="172"/>
                          </a:cubicBezTo>
                          <a:cubicBezTo>
                            <a:pt x="1" y="1450"/>
                            <a:pt x="1193" y="2199"/>
                            <a:pt x="2249" y="2858"/>
                          </a:cubicBezTo>
                          <a:cubicBezTo>
                            <a:pt x="2901" y="3275"/>
                            <a:pt x="3527" y="3659"/>
                            <a:pt x="3820" y="4141"/>
                          </a:cubicBezTo>
                          <a:cubicBezTo>
                            <a:pt x="3859" y="4194"/>
                            <a:pt x="3924" y="4233"/>
                            <a:pt x="3989" y="4233"/>
                          </a:cubicBezTo>
                          <a:cubicBezTo>
                            <a:pt x="4146" y="4233"/>
                            <a:pt x="4237" y="4063"/>
                            <a:pt x="4159" y="3933"/>
                          </a:cubicBezTo>
                          <a:cubicBezTo>
                            <a:pt x="3807" y="3379"/>
                            <a:pt x="3123" y="2949"/>
                            <a:pt x="2458" y="2532"/>
                          </a:cubicBezTo>
                          <a:cubicBezTo>
                            <a:pt x="1415" y="1873"/>
                            <a:pt x="431" y="1261"/>
                            <a:pt x="594" y="231"/>
                          </a:cubicBezTo>
                          <a:cubicBezTo>
                            <a:pt x="619" y="86"/>
                            <a:pt x="507" y="1"/>
                            <a:pt x="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9"/>
                    <p:cNvSpPr/>
                    <p:nvPr/>
                  </p:nvSpPr>
                  <p:spPr>
                    <a:xfrm>
                      <a:off x="6161665" y="2075378"/>
                      <a:ext cx="110104" cy="119168"/>
                    </a:xfrm>
                    <a:custGeom>
                      <a:avLst/>
                      <a:gdLst/>
                      <a:ahLst/>
                      <a:cxnLst/>
                      <a:rect l="l" t="t" r="r" b="b"/>
                      <a:pathLst>
                        <a:path w="4361" h="4720" extrusionOk="0">
                          <a:moveTo>
                            <a:pt x="543" y="1"/>
                          </a:moveTo>
                          <a:cubicBezTo>
                            <a:pt x="471" y="1"/>
                            <a:pt x="400" y="40"/>
                            <a:pt x="366" y="132"/>
                          </a:cubicBezTo>
                          <a:cubicBezTo>
                            <a:pt x="1" y="1096"/>
                            <a:pt x="1265" y="2159"/>
                            <a:pt x="2490" y="3188"/>
                          </a:cubicBezTo>
                          <a:cubicBezTo>
                            <a:pt x="3129" y="3723"/>
                            <a:pt x="3735" y="4231"/>
                            <a:pt x="3970" y="4629"/>
                          </a:cubicBezTo>
                          <a:cubicBezTo>
                            <a:pt x="4003" y="4687"/>
                            <a:pt x="4068" y="4720"/>
                            <a:pt x="4139" y="4720"/>
                          </a:cubicBezTo>
                          <a:cubicBezTo>
                            <a:pt x="4172" y="4720"/>
                            <a:pt x="4211" y="4713"/>
                            <a:pt x="4237" y="4694"/>
                          </a:cubicBezTo>
                          <a:cubicBezTo>
                            <a:pt x="4335" y="4642"/>
                            <a:pt x="4361" y="4518"/>
                            <a:pt x="4309" y="4427"/>
                          </a:cubicBezTo>
                          <a:cubicBezTo>
                            <a:pt x="4048" y="3970"/>
                            <a:pt x="3409" y="3442"/>
                            <a:pt x="2745" y="2882"/>
                          </a:cubicBezTo>
                          <a:cubicBezTo>
                            <a:pt x="1728" y="2035"/>
                            <a:pt x="463" y="972"/>
                            <a:pt x="731" y="268"/>
                          </a:cubicBezTo>
                          <a:cubicBezTo>
                            <a:pt x="788" y="113"/>
                            <a:pt x="665" y="1"/>
                            <a:pt x="5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9"/>
                    <p:cNvSpPr/>
                    <p:nvPr/>
                  </p:nvSpPr>
                  <p:spPr>
                    <a:xfrm>
                      <a:off x="6170956" y="2139279"/>
                      <a:ext cx="105434" cy="88341"/>
                    </a:xfrm>
                    <a:custGeom>
                      <a:avLst/>
                      <a:gdLst/>
                      <a:ahLst/>
                      <a:cxnLst/>
                      <a:rect l="l" t="t" r="r" b="b"/>
                      <a:pathLst>
                        <a:path w="4176" h="3499" extrusionOk="0">
                          <a:moveTo>
                            <a:pt x="269" y="1"/>
                          </a:moveTo>
                          <a:cubicBezTo>
                            <a:pt x="132" y="1"/>
                            <a:pt x="0" y="147"/>
                            <a:pt x="95" y="305"/>
                          </a:cubicBezTo>
                          <a:cubicBezTo>
                            <a:pt x="539" y="1022"/>
                            <a:pt x="1269" y="1439"/>
                            <a:pt x="1973" y="1837"/>
                          </a:cubicBezTo>
                          <a:cubicBezTo>
                            <a:pt x="2716" y="2254"/>
                            <a:pt x="3419" y="2658"/>
                            <a:pt x="3758" y="3382"/>
                          </a:cubicBezTo>
                          <a:cubicBezTo>
                            <a:pt x="3784" y="3453"/>
                            <a:pt x="3856" y="3499"/>
                            <a:pt x="3934" y="3499"/>
                          </a:cubicBezTo>
                          <a:cubicBezTo>
                            <a:pt x="4078" y="3499"/>
                            <a:pt x="4175" y="3349"/>
                            <a:pt x="4117" y="3219"/>
                          </a:cubicBezTo>
                          <a:cubicBezTo>
                            <a:pt x="3726" y="2378"/>
                            <a:pt x="2931" y="1928"/>
                            <a:pt x="2168" y="1492"/>
                          </a:cubicBezTo>
                          <a:cubicBezTo>
                            <a:pt x="1477" y="1100"/>
                            <a:pt x="819" y="729"/>
                            <a:pt x="434" y="97"/>
                          </a:cubicBezTo>
                          <a:cubicBezTo>
                            <a:pt x="391" y="29"/>
                            <a:pt x="329" y="1"/>
                            <a:pt x="2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9"/>
                    <p:cNvSpPr/>
                    <p:nvPr/>
                  </p:nvSpPr>
                  <p:spPr>
                    <a:xfrm>
                      <a:off x="6168936" y="2176419"/>
                      <a:ext cx="111569" cy="96622"/>
                    </a:xfrm>
                    <a:custGeom>
                      <a:avLst/>
                      <a:gdLst/>
                      <a:ahLst/>
                      <a:cxnLst/>
                      <a:rect l="l" t="t" r="r" b="b"/>
                      <a:pathLst>
                        <a:path w="4419" h="3827" extrusionOk="0">
                          <a:moveTo>
                            <a:pt x="268" y="0"/>
                          </a:moveTo>
                          <a:cubicBezTo>
                            <a:pt x="134" y="0"/>
                            <a:pt x="1" y="134"/>
                            <a:pt x="84" y="288"/>
                          </a:cubicBezTo>
                          <a:cubicBezTo>
                            <a:pt x="521" y="1122"/>
                            <a:pt x="1316" y="1578"/>
                            <a:pt x="2105" y="2034"/>
                          </a:cubicBezTo>
                          <a:cubicBezTo>
                            <a:pt x="2893" y="2491"/>
                            <a:pt x="3643" y="2921"/>
                            <a:pt x="3995" y="3709"/>
                          </a:cubicBezTo>
                          <a:cubicBezTo>
                            <a:pt x="4027" y="3781"/>
                            <a:pt x="4099" y="3827"/>
                            <a:pt x="4177" y="3827"/>
                          </a:cubicBezTo>
                          <a:cubicBezTo>
                            <a:pt x="4321" y="3820"/>
                            <a:pt x="4418" y="3677"/>
                            <a:pt x="4353" y="3547"/>
                          </a:cubicBezTo>
                          <a:cubicBezTo>
                            <a:pt x="3949" y="2647"/>
                            <a:pt x="3108" y="2165"/>
                            <a:pt x="2300" y="1696"/>
                          </a:cubicBezTo>
                          <a:cubicBezTo>
                            <a:pt x="1538" y="1252"/>
                            <a:pt x="814" y="842"/>
                            <a:pt x="436" y="105"/>
                          </a:cubicBezTo>
                          <a:cubicBezTo>
                            <a:pt x="396" y="31"/>
                            <a:pt x="332" y="0"/>
                            <a:pt x="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9"/>
                    <p:cNvSpPr/>
                    <p:nvPr/>
                  </p:nvSpPr>
                  <p:spPr>
                    <a:xfrm>
                      <a:off x="6168229" y="2217496"/>
                      <a:ext cx="112099" cy="96698"/>
                    </a:xfrm>
                    <a:custGeom>
                      <a:avLst/>
                      <a:gdLst/>
                      <a:ahLst/>
                      <a:cxnLst/>
                      <a:rect l="l" t="t" r="r" b="b"/>
                      <a:pathLst>
                        <a:path w="4440" h="3830" extrusionOk="0">
                          <a:moveTo>
                            <a:pt x="286" y="1"/>
                          </a:moveTo>
                          <a:cubicBezTo>
                            <a:pt x="129" y="1"/>
                            <a:pt x="0" y="208"/>
                            <a:pt x="151" y="349"/>
                          </a:cubicBezTo>
                          <a:cubicBezTo>
                            <a:pt x="647" y="812"/>
                            <a:pt x="1201" y="1163"/>
                            <a:pt x="1742" y="1509"/>
                          </a:cubicBezTo>
                          <a:cubicBezTo>
                            <a:pt x="2680" y="2102"/>
                            <a:pt x="3567" y="2663"/>
                            <a:pt x="4023" y="3705"/>
                          </a:cubicBezTo>
                          <a:cubicBezTo>
                            <a:pt x="4055" y="3777"/>
                            <a:pt x="4127" y="3829"/>
                            <a:pt x="4205" y="3829"/>
                          </a:cubicBezTo>
                          <a:cubicBezTo>
                            <a:pt x="4342" y="3823"/>
                            <a:pt x="4440" y="3679"/>
                            <a:pt x="4388" y="3555"/>
                          </a:cubicBezTo>
                          <a:cubicBezTo>
                            <a:pt x="3879" y="2395"/>
                            <a:pt x="2902" y="1776"/>
                            <a:pt x="1957" y="1177"/>
                          </a:cubicBezTo>
                          <a:cubicBezTo>
                            <a:pt x="1429" y="844"/>
                            <a:pt x="888" y="499"/>
                            <a:pt x="425" y="62"/>
                          </a:cubicBezTo>
                          <a:cubicBezTo>
                            <a:pt x="381" y="19"/>
                            <a:pt x="332"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9"/>
                    <p:cNvSpPr/>
                    <p:nvPr/>
                  </p:nvSpPr>
                  <p:spPr>
                    <a:xfrm>
                      <a:off x="6166487" y="2268193"/>
                      <a:ext cx="90487" cy="393533"/>
                    </a:xfrm>
                    <a:custGeom>
                      <a:avLst/>
                      <a:gdLst/>
                      <a:ahLst/>
                      <a:cxnLst/>
                      <a:rect l="l" t="t" r="r" b="b"/>
                      <a:pathLst>
                        <a:path w="3584" h="15587" extrusionOk="0">
                          <a:moveTo>
                            <a:pt x="290" y="0"/>
                          </a:moveTo>
                          <a:cubicBezTo>
                            <a:pt x="130" y="0"/>
                            <a:pt x="1" y="223"/>
                            <a:pt x="168" y="355"/>
                          </a:cubicBezTo>
                          <a:cubicBezTo>
                            <a:pt x="3173" y="2981"/>
                            <a:pt x="2873" y="7068"/>
                            <a:pt x="2580" y="11011"/>
                          </a:cubicBezTo>
                          <a:cubicBezTo>
                            <a:pt x="2462" y="12569"/>
                            <a:pt x="2352" y="14035"/>
                            <a:pt x="2443" y="15404"/>
                          </a:cubicBezTo>
                          <a:cubicBezTo>
                            <a:pt x="2449" y="15508"/>
                            <a:pt x="2534" y="15586"/>
                            <a:pt x="2638" y="15586"/>
                          </a:cubicBezTo>
                          <a:lnTo>
                            <a:pt x="2651" y="15586"/>
                          </a:lnTo>
                          <a:cubicBezTo>
                            <a:pt x="2762" y="15580"/>
                            <a:pt x="2840" y="15482"/>
                            <a:pt x="2834" y="15378"/>
                          </a:cubicBezTo>
                          <a:cubicBezTo>
                            <a:pt x="2749" y="14042"/>
                            <a:pt x="2853" y="12582"/>
                            <a:pt x="2971" y="11037"/>
                          </a:cubicBezTo>
                          <a:cubicBezTo>
                            <a:pt x="3271" y="6996"/>
                            <a:pt x="3583" y="2818"/>
                            <a:pt x="429" y="61"/>
                          </a:cubicBezTo>
                          <a:cubicBezTo>
                            <a:pt x="384" y="18"/>
                            <a:pt x="336"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9"/>
                    <p:cNvSpPr/>
                    <p:nvPr/>
                  </p:nvSpPr>
                  <p:spPr>
                    <a:xfrm>
                      <a:off x="6210216" y="2464896"/>
                      <a:ext cx="36003" cy="133635"/>
                    </a:xfrm>
                    <a:custGeom>
                      <a:avLst/>
                      <a:gdLst/>
                      <a:ahLst/>
                      <a:cxnLst/>
                      <a:rect l="l" t="t" r="r" b="b"/>
                      <a:pathLst>
                        <a:path w="1426" h="5293" extrusionOk="0">
                          <a:moveTo>
                            <a:pt x="1174" y="0"/>
                          </a:moveTo>
                          <a:cubicBezTo>
                            <a:pt x="1103" y="0"/>
                            <a:pt x="1033" y="37"/>
                            <a:pt x="998" y="124"/>
                          </a:cubicBezTo>
                          <a:cubicBezTo>
                            <a:pt x="307" y="1845"/>
                            <a:pt x="0" y="3376"/>
                            <a:pt x="0" y="5097"/>
                          </a:cubicBezTo>
                          <a:cubicBezTo>
                            <a:pt x="0" y="5201"/>
                            <a:pt x="92" y="5292"/>
                            <a:pt x="202" y="5292"/>
                          </a:cubicBezTo>
                          <a:cubicBezTo>
                            <a:pt x="307" y="5292"/>
                            <a:pt x="398" y="5201"/>
                            <a:pt x="398" y="5097"/>
                          </a:cubicBezTo>
                          <a:cubicBezTo>
                            <a:pt x="391" y="3409"/>
                            <a:pt x="685" y="1962"/>
                            <a:pt x="1363" y="274"/>
                          </a:cubicBezTo>
                          <a:cubicBezTo>
                            <a:pt x="1425" y="116"/>
                            <a:pt x="1299" y="0"/>
                            <a:pt x="11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9"/>
                    <p:cNvSpPr/>
                    <p:nvPr/>
                  </p:nvSpPr>
                  <p:spPr>
                    <a:xfrm>
                      <a:off x="6212513" y="2647537"/>
                      <a:ext cx="27015" cy="122627"/>
                    </a:xfrm>
                    <a:custGeom>
                      <a:avLst/>
                      <a:gdLst/>
                      <a:ahLst/>
                      <a:cxnLst/>
                      <a:rect l="l" t="t" r="r" b="b"/>
                      <a:pathLst>
                        <a:path w="1070" h="4857" extrusionOk="0">
                          <a:moveTo>
                            <a:pt x="871" y="1"/>
                          </a:moveTo>
                          <a:cubicBezTo>
                            <a:pt x="771" y="1"/>
                            <a:pt x="672" y="66"/>
                            <a:pt x="672" y="196"/>
                          </a:cubicBezTo>
                          <a:cubicBezTo>
                            <a:pt x="672" y="1715"/>
                            <a:pt x="483" y="3038"/>
                            <a:pt x="27" y="4609"/>
                          </a:cubicBezTo>
                          <a:cubicBezTo>
                            <a:pt x="1" y="4713"/>
                            <a:pt x="59" y="4817"/>
                            <a:pt x="164" y="4850"/>
                          </a:cubicBezTo>
                          <a:cubicBezTo>
                            <a:pt x="183" y="4856"/>
                            <a:pt x="196" y="4856"/>
                            <a:pt x="216" y="4856"/>
                          </a:cubicBezTo>
                          <a:cubicBezTo>
                            <a:pt x="307" y="4856"/>
                            <a:pt x="385" y="4798"/>
                            <a:pt x="405" y="4713"/>
                          </a:cubicBezTo>
                          <a:cubicBezTo>
                            <a:pt x="867" y="3110"/>
                            <a:pt x="1070" y="1754"/>
                            <a:pt x="1070" y="196"/>
                          </a:cubicBezTo>
                          <a:cubicBezTo>
                            <a:pt x="1070" y="66"/>
                            <a:pt x="970" y="1"/>
                            <a:pt x="8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9"/>
                    <p:cNvSpPr/>
                    <p:nvPr/>
                  </p:nvSpPr>
                  <p:spPr>
                    <a:xfrm>
                      <a:off x="6211377" y="2649102"/>
                      <a:ext cx="29944" cy="63472"/>
                    </a:xfrm>
                    <a:custGeom>
                      <a:avLst/>
                      <a:gdLst/>
                      <a:ahLst/>
                      <a:cxnLst/>
                      <a:rect l="l" t="t" r="r" b="b"/>
                      <a:pathLst>
                        <a:path w="1186" h="2514" extrusionOk="0">
                          <a:moveTo>
                            <a:pt x="913" y="0"/>
                          </a:moveTo>
                          <a:cubicBezTo>
                            <a:pt x="864" y="0"/>
                            <a:pt x="812" y="21"/>
                            <a:pt x="769" y="69"/>
                          </a:cubicBezTo>
                          <a:cubicBezTo>
                            <a:pt x="313" y="610"/>
                            <a:pt x="137" y="1457"/>
                            <a:pt x="20" y="2285"/>
                          </a:cubicBezTo>
                          <a:cubicBezTo>
                            <a:pt x="0" y="2396"/>
                            <a:pt x="72" y="2494"/>
                            <a:pt x="183" y="2513"/>
                          </a:cubicBezTo>
                          <a:lnTo>
                            <a:pt x="209" y="2513"/>
                          </a:lnTo>
                          <a:cubicBezTo>
                            <a:pt x="306" y="2513"/>
                            <a:pt x="391" y="2441"/>
                            <a:pt x="404" y="2344"/>
                          </a:cubicBezTo>
                          <a:cubicBezTo>
                            <a:pt x="476" y="1861"/>
                            <a:pt x="626" y="851"/>
                            <a:pt x="1069" y="317"/>
                          </a:cubicBezTo>
                          <a:cubicBezTo>
                            <a:pt x="1185" y="171"/>
                            <a:pt x="1056" y="0"/>
                            <a:pt x="9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9"/>
                    <p:cNvSpPr/>
                    <p:nvPr/>
                  </p:nvSpPr>
                  <p:spPr>
                    <a:xfrm>
                      <a:off x="6235564" y="2514382"/>
                      <a:ext cx="32115" cy="78671"/>
                    </a:xfrm>
                    <a:custGeom>
                      <a:avLst/>
                      <a:gdLst/>
                      <a:ahLst/>
                      <a:cxnLst/>
                      <a:rect l="l" t="t" r="r" b="b"/>
                      <a:pathLst>
                        <a:path w="1272" h="3116" extrusionOk="0">
                          <a:moveTo>
                            <a:pt x="234" y="1"/>
                          </a:moveTo>
                          <a:cubicBezTo>
                            <a:pt x="118" y="1"/>
                            <a:pt x="1" y="94"/>
                            <a:pt x="39" y="243"/>
                          </a:cubicBezTo>
                          <a:cubicBezTo>
                            <a:pt x="124" y="569"/>
                            <a:pt x="241" y="888"/>
                            <a:pt x="385" y="1195"/>
                          </a:cubicBezTo>
                          <a:cubicBezTo>
                            <a:pt x="626" y="1755"/>
                            <a:pt x="860" y="2290"/>
                            <a:pt x="743" y="2883"/>
                          </a:cubicBezTo>
                          <a:cubicBezTo>
                            <a:pt x="724" y="2987"/>
                            <a:pt x="795" y="3091"/>
                            <a:pt x="900" y="3111"/>
                          </a:cubicBezTo>
                          <a:cubicBezTo>
                            <a:pt x="906" y="3114"/>
                            <a:pt x="913" y="3116"/>
                            <a:pt x="919" y="3116"/>
                          </a:cubicBezTo>
                          <a:cubicBezTo>
                            <a:pt x="926" y="3116"/>
                            <a:pt x="932" y="3114"/>
                            <a:pt x="939" y="3111"/>
                          </a:cubicBezTo>
                          <a:cubicBezTo>
                            <a:pt x="1030" y="3111"/>
                            <a:pt x="1115" y="3046"/>
                            <a:pt x="1128" y="2954"/>
                          </a:cubicBezTo>
                          <a:cubicBezTo>
                            <a:pt x="1271" y="2244"/>
                            <a:pt x="1004" y="1631"/>
                            <a:pt x="750" y="1038"/>
                          </a:cubicBezTo>
                          <a:cubicBezTo>
                            <a:pt x="613" y="752"/>
                            <a:pt x="502" y="458"/>
                            <a:pt x="424" y="152"/>
                          </a:cubicBezTo>
                          <a:cubicBezTo>
                            <a:pt x="397" y="47"/>
                            <a:pt x="315" y="1"/>
                            <a:pt x="2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9"/>
                    <p:cNvSpPr/>
                    <p:nvPr/>
                  </p:nvSpPr>
                  <p:spPr>
                    <a:xfrm>
                      <a:off x="6230010" y="2395996"/>
                      <a:ext cx="57893" cy="73369"/>
                    </a:xfrm>
                    <a:custGeom>
                      <a:avLst/>
                      <a:gdLst/>
                      <a:ahLst/>
                      <a:cxnLst/>
                      <a:rect l="l" t="t" r="r" b="b"/>
                      <a:pathLst>
                        <a:path w="2293" h="2906" extrusionOk="0">
                          <a:moveTo>
                            <a:pt x="285" y="1"/>
                          </a:moveTo>
                          <a:cubicBezTo>
                            <a:pt x="133" y="1"/>
                            <a:pt x="0" y="200"/>
                            <a:pt x="148" y="344"/>
                          </a:cubicBezTo>
                          <a:cubicBezTo>
                            <a:pt x="259" y="461"/>
                            <a:pt x="390" y="585"/>
                            <a:pt x="533" y="709"/>
                          </a:cubicBezTo>
                          <a:cubicBezTo>
                            <a:pt x="1133" y="1263"/>
                            <a:pt x="1810" y="1895"/>
                            <a:pt x="1471" y="2625"/>
                          </a:cubicBezTo>
                          <a:cubicBezTo>
                            <a:pt x="1426" y="2723"/>
                            <a:pt x="1465" y="2840"/>
                            <a:pt x="1563" y="2886"/>
                          </a:cubicBezTo>
                          <a:cubicBezTo>
                            <a:pt x="1589" y="2899"/>
                            <a:pt x="1615" y="2905"/>
                            <a:pt x="1647" y="2905"/>
                          </a:cubicBezTo>
                          <a:cubicBezTo>
                            <a:pt x="1726" y="2905"/>
                            <a:pt x="1797" y="2860"/>
                            <a:pt x="1830" y="2794"/>
                          </a:cubicBezTo>
                          <a:cubicBezTo>
                            <a:pt x="2293" y="1797"/>
                            <a:pt x="1426" y="1002"/>
                            <a:pt x="800" y="422"/>
                          </a:cubicBezTo>
                          <a:cubicBezTo>
                            <a:pt x="663" y="298"/>
                            <a:pt x="533" y="181"/>
                            <a:pt x="429" y="70"/>
                          </a:cubicBezTo>
                          <a:cubicBezTo>
                            <a:pt x="385" y="21"/>
                            <a:pt x="334" y="1"/>
                            <a:pt x="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9"/>
                    <p:cNvSpPr/>
                    <p:nvPr/>
                  </p:nvSpPr>
                  <p:spPr>
                    <a:xfrm>
                      <a:off x="6203626" y="2399228"/>
                      <a:ext cx="38502" cy="70138"/>
                    </a:xfrm>
                    <a:custGeom>
                      <a:avLst/>
                      <a:gdLst/>
                      <a:ahLst/>
                      <a:cxnLst/>
                      <a:rect l="l" t="t" r="r" b="b"/>
                      <a:pathLst>
                        <a:path w="1525" h="2778" extrusionOk="0">
                          <a:moveTo>
                            <a:pt x="1265" y="1"/>
                          </a:moveTo>
                          <a:cubicBezTo>
                            <a:pt x="1216" y="1"/>
                            <a:pt x="1166" y="20"/>
                            <a:pt x="1122" y="66"/>
                          </a:cubicBezTo>
                          <a:cubicBezTo>
                            <a:pt x="731" y="555"/>
                            <a:pt x="1" y="1832"/>
                            <a:pt x="274" y="2647"/>
                          </a:cubicBezTo>
                          <a:cubicBezTo>
                            <a:pt x="301" y="2725"/>
                            <a:pt x="379" y="2777"/>
                            <a:pt x="463" y="2777"/>
                          </a:cubicBezTo>
                          <a:cubicBezTo>
                            <a:pt x="483" y="2777"/>
                            <a:pt x="503" y="2771"/>
                            <a:pt x="522" y="2764"/>
                          </a:cubicBezTo>
                          <a:cubicBezTo>
                            <a:pt x="626" y="2732"/>
                            <a:pt x="685" y="2621"/>
                            <a:pt x="646" y="2516"/>
                          </a:cubicBezTo>
                          <a:cubicBezTo>
                            <a:pt x="450" y="1949"/>
                            <a:pt x="978" y="868"/>
                            <a:pt x="1428" y="307"/>
                          </a:cubicBezTo>
                          <a:cubicBezTo>
                            <a:pt x="1525" y="158"/>
                            <a:pt x="1403" y="1"/>
                            <a:pt x="1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9"/>
                    <p:cNvSpPr/>
                    <p:nvPr/>
                  </p:nvSpPr>
                  <p:spPr>
                    <a:xfrm>
                      <a:off x="6169668" y="2269708"/>
                      <a:ext cx="96521" cy="88417"/>
                    </a:xfrm>
                    <a:custGeom>
                      <a:avLst/>
                      <a:gdLst/>
                      <a:ahLst/>
                      <a:cxnLst/>
                      <a:rect l="l" t="t" r="r" b="b"/>
                      <a:pathLst>
                        <a:path w="3823" h="3502" extrusionOk="0">
                          <a:moveTo>
                            <a:pt x="284" y="1"/>
                          </a:moveTo>
                          <a:cubicBezTo>
                            <a:pt x="130" y="1"/>
                            <a:pt x="1" y="200"/>
                            <a:pt x="146" y="340"/>
                          </a:cubicBezTo>
                          <a:cubicBezTo>
                            <a:pt x="524" y="712"/>
                            <a:pt x="987" y="1005"/>
                            <a:pt x="1443" y="1285"/>
                          </a:cubicBezTo>
                          <a:cubicBezTo>
                            <a:pt x="2310" y="1833"/>
                            <a:pt x="3125" y="2348"/>
                            <a:pt x="3412" y="3358"/>
                          </a:cubicBezTo>
                          <a:cubicBezTo>
                            <a:pt x="3438" y="3443"/>
                            <a:pt x="3510" y="3501"/>
                            <a:pt x="3601" y="3501"/>
                          </a:cubicBezTo>
                          <a:cubicBezTo>
                            <a:pt x="3620" y="3501"/>
                            <a:pt x="3640" y="3501"/>
                            <a:pt x="3653" y="3495"/>
                          </a:cubicBezTo>
                          <a:cubicBezTo>
                            <a:pt x="3757" y="3469"/>
                            <a:pt x="3822" y="3358"/>
                            <a:pt x="3790" y="3254"/>
                          </a:cubicBezTo>
                          <a:cubicBezTo>
                            <a:pt x="3464" y="2100"/>
                            <a:pt x="2545" y="1513"/>
                            <a:pt x="1652" y="960"/>
                          </a:cubicBezTo>
                          <a:cubicBezTo>
                            <a:pt x="1196" y="666"/>
                            <a:pt x="766" y="399"/>
                            <a:pt x="420" y="60"/>
                          </a:cubicBezTo>
                          <a:cubicBezTo>
                            <a:pt x="377" y="18"/>
                            <a:pt x="329"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9"/>
                    <p:cNvSpPr/>
                    <p:nvPr/>
                  </p:nvSpPr>
                  <p:spPr>
                    <a:xfrm>
                      <a:off x="6083019" y="1717495"/>
                      <a:ext cx="184862" cy="609020"/>
                    </a:xfrm>
                    <a:custGeom>
                      <a:avLst/>
                      <a:gdLst/>
                      <a:ahLst/>
                      <a:cxnLst/>
                      <a:rect l="l" t="t" r="r" b="b"/>
                      <a:pathLst>
                        <a:path w="7322" h="24122" extrusionOk="0">
                          <a:moveTo>
                            <a:pt x="5019" y="1"/>
                          </a:moveTo>
                          <a:lnTo>
                            <a:pt x="1988" y="340"/>
                          </a:lnTo>
                          <a:cubicBezTo>
                            <a:pt x="2210" y="353"/>
                            <a:pt x="2920" y="1109"/>
                            <a:pt x="3344" y="2744"/>
                          </a:cubicBezTo>
                          <a:cubicBezTo>
                            <a:pt x="2607" y="2881"/>
                            <a:pt x="737" y="3364"/>
                            <a:pt x="85" y="4791"/>
                          </a:cubicBezTo>
                          <a:cubicBezTo>
                            <a:pt x="0" y="4952"/>
                            <a:pt x="133" y="5083"/>
                            <a:pt x="265" y="5083"/>
                          </a:cubicBezTo>
                          <a:cubicBezTo>
                            <a:pt x="336" y="5083"/>
                            <a:pt x="407" y="5045"/>
                            <a:pt x="444" y="4954"/>
                          </a:cubicBezTo>
                          <a:cubicBezTo>
                            <a:pt x="1017" y="3696"/>
                            <a:pt x="2777" y="3253"/>
                            <a:pt x="3435" y="3129"/>
                          </a:cubicBezTo>
                          <a:cubicBezTo>
                            <a:pt x="3442" y="3181"/>
                            <a:pt x="3455" y="3240"/>
                            <a:pt x="3461" y="3292"/>
                          </a:cubicBezTo>
                          <a:lnTo>
                            <a:pt x="3461" y="4576"/>
                          </a:lnTo>
                          <a:cubicBezTo>
                            <a:pt x="3461" y="4576"/>
                            <a:pt x="3455" y="4569"/>
                            <a:pt x="3448" y="4569"/>
                          </a:cubicBezTo>
                          <a:cubicBezTo>
                            <a:pt x="3437" y="4567"/>
                            <a:pt x="3371" y="4554"/>
                            <a:pt x="3263" y="4554"/>
                          </a:cubicBezTo>
                          <a:cubicBezTo>
                            <a:pt x="2879" y="4554"/>
                            <a:pt x="1965" y="4716"/>
                            <a:pt x="1050" y="6068"/>
                          </a:cubicBezTo>
                          <a:cubicBezTo>
                            <a:pt x="943" y="6221"/>
                            <a:pt x="1077" y="6378"/>
                            <a:pt x="1217" y="6378"/>
                          </a:cubicBezTo>
                          <a:cubicBezTo>
                            <a:pt x="1274" y="6378"/>
                            <a:pt x="1332" y="6352"/>
                            <a:pt x="1376" y="6290"/>
                          </a:cubicBezTo>
                          <a:cubicBezTo>
                            <a:pt x="2208" y="5067"/>
                            <a:pt x="2985" y="4947"/>
                            <a:pt x="3263" y="4947"/>
                          </a:cubicBezTo>
                          <a:cubicBezTo>
                            <a:pt x="3324" y="4947"/>
                            <a:pt x="3362" y="4953"/>
                            <a:pt x="3370" y="4954"/>
                          </a:cubicBezTo>
                          <a:cubicBezTo>
                            <a:pt x="3379" y="4956"/>
                            <a:pt x="3389" y="4957"/>
                            <a:pt x="3398" y="4957"/>
                          </a:cubicBezTo>
                          <a:cubicBezTo>
                            <a:pt x="3421" y="4957"/>
                            <a:pt x="3443" y="4952"/>
                            <a:pt x="3461" y="4947"/>
                          </a:cubicBezTo>
                          <a:lnTo>
                            <a:pt x="3461" y="7268"/>
                          </a:lnTo>
                          <a:lnTo>
                            <a:pt x="3461" y="7274"/>
                          </a:lnTo>
                          <a:lnTo>
                            <a:pt x="3461" y="23926"/>
                          </a:lnTo>
                          <a:cubicBezTo>
                            <a:pt x="3461" y="24057"/>
                            <a:pt x="3561" y="24122"/>
                            <a:pt x="3660" y="24122"/>
                          </a:cubicBezTo>
                          <a:cubicBezTo>
                            <a:pt x="3759" y="24122"/>
                            <a:pt x="3859" y="24057"/>
                            <a:pt x="3859" y="23926"/>
                          </a:cubicBezTo>
                          <a:lnTo>
                            <a:pt x="3859" y="23125"/>
                          </a:lnTo>
                          <a:lnTo>
                            <a:pt x="3859" y="23118"/>
                          </a:lnTo>
                          <a:lnTo>
                            <a:pt x="3859" y="4947"/>
                          </a:lnTo>
                          <a:cubicBezTo>
                            <a:pt x="3867" y="4947"/>
                            <a:pt x="3876" y="4947"/>
                            <a:pt x="3885" y="4947"/>
                          </a:cubicBezTo>
                          <a:cubicBezTo>
                            <a:pt x="4154" y="4947"/>
                            <a:pt x="4937" y="5055"/>
                            <a:pt x="5781" y="6290"/>
                          </a:cubicBezTo>
                          <a:cubicBezTo>
                            <a:pt x="5814" y="6342"/>
                            <a:pt x="5879" y="6375"/>
                            <a:pt x="5944" y="6375"/>
                          </a:cubicBezTo>
                          <a:cubicBezTo>
                            <a:pt x="6101" y="6375"/>
                            <a:pt x="6192" y="6199"/>
                            <a:pt x="6107" y="6068"/>
                          </a:cubicBezTo>
                          <a:cubicBezTo>
                            <a:pt x="5177" y="4711"/>
                            <a:pt x="4258" y="4556"/>
                            <a:pt x="3883" y="4556"/>
                          </a:cubicBezTo>
                          <a:cubicBezTo>
                            <a:pt x="3875" y="4556"/>
                            <a:pt x="3867" y="4556"/>
                            <a:pt x="3859" y="4556"/>
                          </a:cubicBezTo>
                          <a:lnTo>
                            <a:pt x="3859" y="3123"/>
                          </a:lnTo>
                          <a:cubicBezTo>
                            <a:pt x="4491" y="3240"/>
                            <a:pt x="6296" y="3676"/>
                            <a:pt x="6883" y="4954"/>
                          </a:cubicBezTo>
                          <a:cubicBezTo>
                            <a:pt x="6917" y="5045"/>
                            <a:pt x="6986" y="5083"/>
                            <a:pt x="7057" y="5083"/>
                          </a:cubicBezTo>
                          <a:cubicBezTo>
                            <a:pt x="7187" y="5083"/>
                            <a:pt x="7322" y="4952"/>
                            <a:pt x="7241" y="4791"/>
                          </a:cubicBezTo>
                          <a:cubicBezTo>
                            <a:pt x="6544" y="3279"/>
                            <a:pt x="4478" y="2823"/>
                            <a:pt x="3859" y="2725"/>
                          </a:cubicBezTo>
                          <a:cubicBezTo>
                            <a:pt x="4041" y="1702"/>
                            <a:pt x="4387" y="639"/>
                            <a:pt x="50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5" name="Google Shape;11745;p79"/>
                  <p:cNvSpPr/>
                  <p:nvPr/>
                </p:nvSpPr>
                <p:spPr>
                  <a:xfrm>
                    <a:off x="6020658" y="1575983"/>
                    <a:ext cx="321880" cy="161054"/>
                  </a:xfrm>
                  <a:custGeom>
                    <a:avLst/>
                    <a:gdLst/>
                    <a:ahLst/>
                    <a:cxnLst/>
                    <a:rect l="l" t="t" r="r" b="b"/>
                    <a:pathLst>
                      <a:path w="12749" h="6379" extrusionOk="0">
                        <a:moveTo>
                          <a:pt x="5794" y="1"/>
                        </a:moveTo>
                        <a:cubicBezTo>
                          <a:pt x="5038" y="1"/>
                          <a:pt x="4543" y="411"/>
                          <a:pt x="4308" y="939"/>
                        </a:cubicBezTo>
                        <a:cubicBezTo>
                          <a:pt x="4056" y="756"/>
                          <a:pt x="3749" y="665"/>
                          <a:pt x="3441" y="665"/>
                        </a:cubicBezTo>
                        <a:cubicBezTo>
                          <a:pt x="3430" y="665"/>
                          <a:pt x="3419" y="665"/>
                          <a:pt x="3409" y="665"/>
                        </a:cubicBezTo>
                        <a:cubicBezTo>
                          <a:pt x="2236" y="665"/>
                          <a:pt x="1753" y="1734"/>
                          <a:pt x="1962" y="2614"/>
                        </a:cubicBezTo>
                        <a:cubicBezTo>
                          <a:pt x="1799" y="2627"/>
                          <a:pt x="1649" y="2679"/>
                          <a:pt x="1506" y="2757"/>
                        </a:cubicBezTo>
                        <a:cubicBezTo>
                          <a:pt x="1460" y="2784"/>
                          <a:pt x="1414" y="2816"/>
                          <a:pt x="1369" y="2855"/>
                        </a:cubicBezTo>
                        <a:cubicBezTo>
                          <a:pt x="0" y="3474"/>
                          <a:pt x="222" y="5951"/>
                          <a:pt x="2053" y="5951"/>
                        </a:cubicBezTo>
                        <a:cubicBezTo>
                          <a:pt x="2063" y="5951"/>
                          <a:pt x="2073" y="5951"/>
                          <a:pt x="2083" y="5951"/>
                        </a:cubicBezTo>
                        <a:cubicBezTo>
                          <a:pt x="2393" y="5951"/>
                          <a:pt x="2700" y="5854"/>
                          <a:pt x="2966" y="5677"/>
                        </a:cubicBezTo>
                        <a:cubicBezTo>
                          <a:pt x="3251" y="6084"/>
                          <a:pt x="3729" y="6323"/>
                          <a:pt x="4229" y="6323"/>
                        </a:cubicBezTo>
                        <a:cubicBezTo>
                          <a:pt x="4243" y="6323"/>
                          <a:pt x="4256" y="6323"/>
                          <a:pt x="4269" y="6323"/>
                        </a:cubicBezTo>
                        <a:cubicBezTo>
                          <a:pt x="4830" y="6323"/>
                          <a:pt x="5253" y="6114"/>
                          <a:pt x="5553" y="5808"/>
                        </a:cubicBezTo>
                        <a:cubicBezTo>
                          <a:pt x="5841" y="6064"/>
                          <a:pt x="6213" y="6213"/>
                          <a:pt x="6599" y="6213"/>
                        </a:cubicBezTo>
                        <a:cubicBezTo>
                          <a:pt x="6616" y="6213"/>
                          <a:pt x="6632" y="6212"/>
                          <a:pt x="6648" y="6212"/>
                        </a:cubicBezTo>
                        <a:cubicBezTo>
                          <a:pt x="6660" y="6212"/>
                          <a:pt x="6671" y="6212"/>
                          <a:pt x="6683" y="6212"/>
                        </a:cubicBezTo>
                        <a:cubicBezTo>
                          <a:pt x="7016" y="6212"/>
                          <a:pt x="7342" y="6121"/>
                          <a:pt x="7626" y="5951"/>
                        </a:cubicBezTo>
                        <a:cubicBezTo>
                          <a:pt x="7821" y="6114"/>
                          <a:pt x="8049" y="6231"/>
                          <a:pt x="8291" y="6303"/>
                        </a:cubicBezTo>
                        <a:lnTo>
                          <a:pt x="8323" y="6316"/>
                        </a:lnTo>
                        <a:cubicBezTo>
                          <a:pt x="8479" y="6358"/>
                          <a:pt x="8640" y="6379"/>
                          <a:pt x="8800" y="6379"/>
                        </a:cubicBezTo>
                        <a:cubicBezTo>
                          <a:pt x="9115" y="6379"/>
                          <a:pt x="9428" y="6298"/>
                          <a:pt x="9705" y="6134"/>
                        </a:cubicBezTo>
                        <a:lnTo>
                          <a:pt x="10063" y="5853"/>
                        </a:lnTo>
                        <a:cubicBezTo>
                          <a:pt x="10213" y="5703"/>
                          <a:pt x="10331" y="5534"/>
                          <a:pt x="10415" y="5345"/>
                        </a:cubicBezTo>
                        <a:cubicBezTo>
                          <a:pt x="10602" y="5463"/>
                          <a:pt x="10812" y="5528"/>
                          <a:pt x="11035" y="5528"/>
                        </a:cubicBezTo>
                        <a:cubicBezTo>
                          <a:pt x="11046" y="5528"/>
                          <a:pt x="11056" y="5528"/>
                          <a:pt x="11067" y="5527"/>
                        </a:cubicBezTo>
                        <a:cubicBezTo>
                          <a:pt x="12605" y="5527"/>
                          <a:pt x="12749" y="3546"/>
                          <a:pt x="11478" y="3194"/>
                        </a:cubicBezTo>
                        <a:cubicBezTo>
                          <a:pt x="11536" y="2497"/>
                          <a:pt x="11119" y="1741"/>
                          <a:pt x="10207" y="1741"/>
                        </a:cubicBezTo>
                        <a:cubicBezTo>
                          <a:pt x="10037" y="1741"/>
                          <a:pt x="9868" y="1773"/>
                          <a:pt x="9711" y="1832"/>
                        </a:cubicBezTo>
                        <a:cubicBezTo>
                          <a:pt x="9672" y="972"/>
                          <a:pt x="8968" y="287"/>
                          <a:pt x="8102" y="281"/>
                        </a:cubicBezTo>
                        <a:cubicBezTo>
                          <a:pt x="7737" y="281"/>
                          <a:pt x="7385" y="411"/>
                          <a:pt x="7104" y="639"/>
                        </a:cubicBezTo>
                        <a:cubicBezTo>
                          <a:pt x="6837" y="261"/>
                          <a:pt x="6400" y="1"/>
                          <a:pt x="5794"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746" name="Google Shape;11746;p79"/>
              <p:cNvSpPr/>
              <p:nvPr/>
            </p:nvSpPr>
            <p:spPr>
              <a:xfrm>
                <a:off x="5970289" y="1542757"/>
                <a:ext cx="406813" cy="325163"/>
              </a:xfrm>
              <a:custGeom>
                <a:avLst/>
                <a:gdLst/>
                <a:ahLst/>
                <a:cxnLst/>
                <a:rect l="l" t="t" r="r" b="b"/>
                <a:pathLst>
                  <a:path w="16113" h="12879" extrusionOk="0">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2" y="12879"/>
                      <a:pt x="2112" y="12879"/>
                    </a:cubicBezTo>
                    <a:cubicBezTo>
                      <a:pt x="2112"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47" name="Google Shape;11747;p79"/>
          <p:cNvGrpSpPr/>
          <p:nvPr/>
        </p:nvGrpSpPr>
        <p:grpSpPr>
          <a:xfrm>
            <a:off x="1924124" y="3064707"/>
            <a:ext cx="550774" cy="1310497"/>
            <a:chOff x="1924124" y="3050537"/>
            <a:chExt cx="550774" cy="1310497"/>
          </a:xfrm>
        </p:grpSpPr>
        <p:sp>
          <p:nvSpPr>
            <p:cNvPr id="11748" name="Google Shape;11748;p79"/>
            <p:cNvSpPr/>
            <p:nvPr/>
          </p:nvSpPr>
          <p:spPr>
            <a:xfrm>
              <a:off x="1972978" y="4311978"/>
              <a:ext cx="453041" cy="49056"/>
            </a:xfrm>
            <a:custGeom>
              <a:avLst/>
              <a:gdLst/>
              <a:ahLst/>
              <a:cxnLst/>
              <a:rect l="l" t="t" r="r" b="b"/>
              <a:pathLst>
                <a:path w="17944" h="1943" extrusionOk="0">
                  <a:moveTo>
                    <a:pt x="8969" y="0"/>
                  </a:moveTo>
                  <a:cubicBezTo>
                    <a:pt x="4016" y="0"/>
                    <a:pt x="1" y="437"/>
                    <a:pt x="1" y="972"/>
                  </a:cubicBezTo>
                  <a:cubicBezTo>
                    <a:pt x="1" y="1506"/>
                    <a:pt x="4016" y="1943"/>
                    <a:pt x="8969" y="1943"/>
                  </a:cubicBezTo>
                  <a:cubicBezTo>
                    <a:pt x="13922" y="1943"/>
                    <a:pt x="17944" y="1506"/>
                    <a:pt x="17944" y="972"/>
                  </a:cubicBezTo>
                  <a:cubicBezTo>
                    <a:pt x="17944"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9"/>
            <p:cNvSpPr/>
            <p:nvPr/>
          </p:nvSpPr>
          <p:spPr>
            <a:xfrm>
              <a:off x="1924124" y="3050537"/>
              <a:ext cx="550774" cy="1278256"/>
            </a:xfrm>
            <a:custGeom>
              <a:avLst/>
              <a:gdLst/>
              <a:ahLst/>
              <a:cxnLst/>
              <a:rect l="l" t="t" r="r" b="b"/>
              <a:pathLst>
                <a:path w="21815" h="50629" extrusionOk="0">
                  <a:moveTo>
                    <a:pt x="3780" y="7802"/>
                  </a:moveTo>
                  <a:lnTo>
                    <a:pt x="3780" y="7834"/>
                  </a:lnTo>
                  <a:lnTo>
                    <a:pt x="3761" y="7834"/>
                  </a:lnTo>
                  <a:cubicBezTo>
                    <a:pt x="3761" y="7821"/>
                    <a:pt x="3774" y="7815"/>
                    <a:pt x="3780" y="7802"/>
                  </a:cubicBezTo>
                  <a:close/>
                  <a:moveTo>
                    <a:pt x="10695" y="0"/>
                  </a:moveTo>
                  <a:cubicBezTo>
                    <a:pt x="6752" y="0"/>
                    <a:pt x="3565" y="3187"/>
                    <a:pt x="3559" y="7130"/>
                  </a:cubicBezTo>
                  <a:cubicBezTo>
                    <a:pt x="3565" y="7365"/>
                    <a:pt x="3578" y="7600"/>
                    <a:pt x="3604" y="7834"/>
                  </a:cubicBezTo>
                  <a:cubicBezTo>
                    <a:pt x="2972" y="7906"/>
                    <a:pt x="2549" y="8512"/>
                    <a:pt x="2698" y="9131"/>
                  </a:cubicBezTo>
                  <a:cubicBezTo>
                    <a:pt x="2820" y="9609"/>
                    <a:pt x="3251" y="9920"/>
                    <a:pt x="3713" y="9920"/>
                  </a:cubicBezTo>
                  <a:cubicBezTo>
                    <a:pt x="3843" y="9920"/>
                    <a:pt x="3977" y="9895"/>
                    <a:pt x="4106" y="9842"/>
                  </a:cubicBezTo>
                  <a:cubicBezTo>
                    <a:pt x="4836" y="12044"/>
                    <a:pt x="6687" y="13804"/>
                    <a:pt x="8753" y="14560"/>
                  </a:cubicBezTo>
                  <a:lnTo>
                    <a:pt x="8890" y="14606"/>
                  </a:lnTo>
                  <a:lnTo>
                    <a:pt x="8890" y="16620"/>
                  </a:lnTo>
                  <a:lnTo>
                    <a:pt x="5651" y="16620"/>
                  </a:lnTo>
                  <a:cubicBezTo>
                    <a:pt x="5651" y="16620"/>
                    <a:pt x="5644" y="16685"/>
                    <a:pt x="5625" y="16698"/>
                  </a:cubicBezTo>
                  <a:cubicBezTo>
                    <a:pt x="5051" y="16705"/>
                    <a:pt x="4536" y="17076"/>
                    <a:pt x="4360" y="17623"/>
                  </a:cubicBezTo>
                  <a:lnTo>
                    <a:pt x="215" y="33239"/>
                  </a:lnTo>
                  <a:cubicBezTo>
                    <a:pt x="0" y="33872"/>
                    <a:pt x="293" y="34563"/>
                    <a:pt x="900" y="34849"/>
                  </a:cubicBezTo>
                  <a:cubicBezTo>
                    <a:pt x="1081" y="34936"/>
                    <a:pt x="1273" y="34977"/>
                    <a:pt x="1463" y="34977"/>
                  </a:cubicBezTo>
                  <a:cubicBezTo>
                    <a:pt x="1903" y="34977"/>
                    <a:pt x="2331" y="34756"/>
                    <a:pt x="2581" y="34360"/>
                  </a:cubicBezTo>
                  <a:cubicBezTo>
                    <a:pt x="2620" y="34387"/>
                    <a:pt x="2672" y="34413"/>
                    <a:pt x="2724" y="34419"/>
                  </a:cubicBezTo>
                  <a:cubicBezTo>
                    <a:pt x="2755" y="34427"/>
                    <a:pt x="2786" y="34430"/>
                    <a:pt x="2817" y="34430"/>
                  </a:cubicBezTo>
                  <a:cubicBezTo>
                    <a:pt x="2998" y="34430"/>
                    <a:pt x="3162" y="34303"/>
                    <a:pt x="3207" y="34119"/>
                  </a:cubicBezTo>
                  <a:lnTo>
                    <a:pt x="3565" y="32542"/>
                  </a:lnTo>
                  <a:cubicBezTo>
                    <a:pt x="3604" y="32347"/>
                    <a:pt x="3481" y="32040"/>
                    <a:pt x="3298" y="31949"/>
                  </a:cubicBezTo>
                  <a:lnTo>
                    <a:pt x="6335" y="20954"/>
                  </a:lnTo>
                  <a:cubicBezTo>
                    <a:pt x="6335" y="22844"/>
                    <a:pt x="6381" y="26507"/>
                    <a:pt x="6453" y="30567"/>
                  </a:cubicBezTo>
                  <a:lnTo>
                    <a:pt x="6407" y="30567"/>
                  </a:lnTo>
                  <a:lnTo>
                    <a:pt x="6466" y="32360"/>
                  </a:lnTo>
                  <a:lnTo>
                    <a:pt x="6485" y="32360"/>
                  </a:lnTo>
                  <a:cubicBezTo>
                    <a:pt x="6622" y="40194"/>
                    <a:pt x="6804" y="48732"/>
                    <a:pt x="6804" y="48732"/>
                  </a:cubicBezTo>
                  <a:cubicBezTo>
                    <a:pt x="6804" y="48732"/>
                    <a:pt x="4517" y="49090"/>
                    <a:pt x="4517" y="50622"/>
                  </a:cubicBezTo>
                  <a:lnTo>
                    <a:pt x="8936" y="50622"/>
                  </a:lnTo>
                  <a:lnTo>
                    <a:pt x="10630" y="33428"/>
                  </a:lnTo>
                  <a:lnTo>
                    <a:pt x="10669" y="33461"/>
                  </a:lnTo>
                  <a:lnTo>
                    <a:pt x="11034" y="33461"/>
                  </a:lnTo>
                  <a:lnTo>
                    <a:pt x="11041" y="33455"/>
                  </a:lnTo>
                  <a:lnTo>
                    <a:pt x="12892" y="50628"/>
                  </a:lnTo>
                  <a:lnTo>
                    <a:pt x="17311" y="50628"/>
                  </a:lnTo>
                  <a:cubicBezTo>
                    <a:pt x="17311" y="49097"/>
                    <a:pt x="15023" y="48738"/>
                    <a:pt x="15023" y="48738"/>
                  </a:cubicBezTo>
                  <a:cubicBezTo>
                    <a:pt x="15023" y="48738"/>
                    <a:pt x="15193" y="40102"/>
                    <a:pt x="15316" y="32216"/>
                  </a:cubicBezTo>
                  <a:cubicBezTo>
                    <a:pt x="15323" y="31897"/>
                    <a:pt x="15356" y="30574"/>
                    <a:pt x="15356" y="30574"/>
                  </a:cubicBezTo>
                  <a:lnTo>
                    <a:pt x="15343" y="30574"/>
                  </a:lnTo>
                  <a:cubicBezTo>
                    <a:pt x="15408" y="26481"/>
                    <a:pt x="15453" y="22779"/>
                    <a:pt x="15453" y="20863"/>
                  </a:cubicBezTo>
                  <a:lnTo>
                    <a:pt x="18510" y="31929"/>
                  </a:lnTo>
                  <a:cubicBezTo>
                    <a:pt x="18301" y="31995"/>
                    <a:pt x="18158" y="32334"/>
                    <a:pt x="18204" y="32542"/>
                  </a:cubicBezTo>
                  <a:lnTo>
                    <a:pt x="18562" y="34119"/>
                  </a:lnTo>
                  <a:cubicBezTo>
                    <a:pt x="18605" y="34315"/>
                    <a:pt x="18775" y="34433"/>
                    <a:pt x="18952" y="34433"/>
                  </a:cubicBezTo>
                  <a:cubicBezTo>
                    <a:pt x="19046" y="34433"/>
                    <a:pt x="19141" y="34400"/>
                    <a:pt x="19220" y="34328"/>
                  </a:cubicBezTo>
                  <a:cubicBezTo>
                    <a:pt x="19463" y="34748"/>
                    <a:pt x="19903" y="34984"/>
                    <a:pt x="20358" y="34984"/>
                  </a:cubicBezTo>
                  <a:cubicBezTo>
                    <a:pt x="20538" y="34984"/>
                    <a:pt x="20721" y="34947"/>
                    <a:pt x="20895" y="34869"/>
                  </a:cubicBezTo>
                  <a:cubicBezTo>
                    <a:pt x="21508" y="34589"/>
                    <a:pt x="21814" y="33891"/>
                    <a:pt x="21599" y="33252"/>
                  </a:cubicBezTo>
                  <a:lnTo>
                    <a:pt x="21599" y="33246"/>
                  </a:lnTo>
                  <a:lnTo>
                    <a:pt x="17291" y="17663"/>
                  </a:lnTo>
                  <a:cubicBezTo>
                    <a:pt x="17122" y="17141"/>
                    <a:pt x="16653" y="16744"/>
                    <a:pt x="16138" y="16705"/>
                  </a:cubicBezTo>
                  <a:cubicBezTo>
                    <a:pt x="16125" y="16691"/>
                    <a:pt x="16112" y="16626"/>
                    <a:pt x="16112" y="16626"/>
                  </a:cubicBezTo>
                  <a:lnTo>
                    <a:pt x="12631" y="16626"/>
                  </a:lnTo>
                  <a:lnTo>
                    <a:pt x="12631" y="14704"/>
                  </a:lnTo>
                  <a:lnTo>
                    <a:pt x="12664" y="14691"/>
                  </a:lnTo>
                  <a:lnTo>
                    <a:pt x="12703" y="14678"/>
                  </a:lnTo>
                  <a:cubicBezTo>
                    <a:pt x="14899" y="14013"/>
                    <a:pt x="16913" y="12194"/>
                    <a:pt x="17695" y="9887"/>
                  </a:cubicBezTo>
                  <a:cubicBezTo>
                    <a:pt x="17774" y="9907"/>
                    <a:pt x="17858" y="9920"/>
                    <a:pt x="17950" y="9920"/>
                  </a:cubicBezTo>
                  <a:cubicBezTo>
                    <a:pt x="17954" y="9920"/>
                    <a:pt x="17958" y="9920"/>
                    <a:pt x="17962" y="9920"/>
                  </a:cubicBezTo>
                  <a:cubicBezTo>
                    <a:pt x="18511" y="9920"/>
                    <a:pt x="18973" y="9492"/>
                    <a:pt x="19005" y="8936"/>
                  </a:cubicBezTo>
                  <a:cubicBezTo>
                    <a:pt x="19038" y="8375"/>
                    <a:pt x="18627" y="7893"/>
                    <a:pt x="18067" y="7834"/>
                  </a:cubicBezTo>
                  <a:lnTo>
                    <a:pt x="18067" y="7828"/>
                  </a:lnTo>
                  <a:cubicBezTo>
                    <a:pt x="18067" y="7815"/>
                    <a:pt x="18054" y="7802"/>
                    <a:pt x="18054" y="7789"/>
                  </a:cubicBezTo>
                  <a:cubicBezTo>
                    <a:pt x="18041" y="6061"/>
                    <a:pt x="17637" y="4295"/>
                    <a:pt x="16692" y="2992"/>
                  </a:cubicBezTo>
                  <a:cubicBezTo>
                    <a:pt x="17656" y="2464"/>
                    <a:pt x="17774" y="1786"/>
                    <a:pt x="18158" y="1147"/>
                  </a:cubicBezTo>
                  <a:lnTo>
                    <a:pt x="18158" y="1147"/>
                  </a:lnTo>
                  <a:cubicBezTo>
                    <a:pt x="17949" y="1170"/>
                    <a:pt x="17738" y="1181"/>
                    <a:pt x="17526" y="1181"/>
                  </a:cubicBezTo>
                  <a:cubicBezTo>
                    <a:pt x="15283" y="1181"/>
                    <a:pt x="12905" y="0"/>
                    <a:pt x="1069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0" name="Google Shape;11750;p79"/>
            <p:cNvGrpSpPr/>
            <p:nvPr/>
          </p:nvGrpSpPr>
          <p:grpSpPr>
            <a:xfrm>
              <a:off x="1959824" y="3177406"/>
              <a:ext cx="474931" cy="1079810"/>
              <a:chOff x="1959824" y="3177406"/>
              <a:chExt cx="474931" cy="1079810"/>
            </a:xfrm>
          </p:grpSpPr>
          <p:sp>
            <p:nvSpPr>
              <p:cNvPr id="11751" name="Google Shape;11751;p79"/>
              <p:cNvSpPr/>
              <p:nvPr/>
            </p:nvSpPr>
            <p:spPr>
              <a:xfrm>
                <a:off x="2214193" y="3532512"/>
                <a:ext cx="208368" cy="330439"/>
              </a:xfrm>
              <a:custGeom>
                <a:avLst/>
                <a:gdLst/>
                <a:ahLst/>
                <a:cxnLst/>
                <a:rect l="l" t="t" r="r" b="b"/>
                <a:pathLst>
                  <a:path w="8253" h="13088" extrusionOk="0">
                    <a:moveTo>
                      <a:pt x="2439" y="0"/>
                    </a:moveTo>
                    <a:cubicBezTo>
                      <a:pt x="2335" y="0"/>
                      <a:pt x="2230" y="11"/>
                      <a:pt x="2126" y="33"/>
                    </a:cubicBezTo>
                    <a:cubicBezTo>
                      <a:pt x="1273" y="202"/>
                      <a:pt x="510" y="1030"/>
                      <a:pt x="86" y="1740"/>
                    </a:cubicBezTo>
                    <a:cubicBezTo>
                      <a:pt x="1" y="1898"/>
                      <a:pt x="130" y="2037"/>
                      <a:pt x="263" y="2037"/>
                    </a:cubicBezTo>
                    <a:cubicBezTo>
                      <a:pt x="323" y="2037"/>
                      <a:pt x="383" y="2009"/>
                      <a:pt x="425" y="1942"/>
                    </a:cubicBezTo>
                    <a:cubicBezTo>
                      <a:pt x="790" y="1329"/>
                      <a:pt x="1475" y="560"/>
                      <a:pt x="2205" y="417"/>
                    </a:cubicBezTo>
                    <a:cubicBezTo>
                      <a:pt x="2284" y="400"/>
                      <a:pt x="2364" y="391"/>
                      <a:pt x="2444" y="391"/>
                    </a:cubicBezTo>
                    <a:cubicBezTo>
                      <a:pt x="2693" y="391"/>
                      <a:pt x="2939" y="474"/>
                      <a:pt x="3137" y="632"/>
                    </a:cubicBezTo>
                    <a:cubicBezTo>
                      <a:pt x="4570" y="1688"/>
                      <a:pt x="5216" y="3598"/>
                      <a:pt x="5776" y="5273"/>
                    </a:cubicBezTo>
                    <a:lnTo>
                      <a:pt x="5854" y="5501"/>
                    </a:lnTo>
                    <a:cubicBezTo>
                      <a:pt x="6650" y="7867"/>
                      <a:pt x="7223" y="10265"/>
                      <a:pt x="7849" y="12937"/>
                    </a:cubicBezTo>
                    <a:cubicBezTo>
                      <a:pt x="7868" y="13022"/>
                      <a:pt x="7947" y="13087"/>
                      <a:pt x="8038" y="13087"/>
                    </a:cubicBezTo>
                    <a:cubicBezTo>
                      <a:pt x="8051" y="13087"/>
                      <a:pt x="8064" y="13087"/>
                      <a:pt x="8077" y="13081"/>
                    </a:cubicBezTo>
                    <a:cubicBezTo>
                      <a:pt x="8188" y="13061"/>
                      <a:pt x="8253" y="12950"/>
                      <a:pt x="8227" y="12846"/>
                    </a:cubicBezTo>
                    <a:cubicBezTo>
                      <a:pt x="7608" y="10167"/>
                      <a:pt x="7021" y="7756"/>
                      <a:pt x="6226" y="5377"/>
                    </a:cubicBezTo>
                    <a:lnTo>
                      <a:pt x="6148" y="5149"/>
                    </a:lnTo>
                    <a:cubicBezTo>
                      <a:pt x="5568" y="3409"/>
                      <a:pt x="4903" y="1447"/>
                      <a:pt x="3365" y="313"/>
                    </a:cubicBezTo>
                    <a:cubicBezTo>
                      <a:pt x="3097" y="109"/>
                      <a:pt x="2772" y="0"/>
                      <a:pt x="24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9"/>
              <p:cNvSpPr/>
              <p:nvPr/>
            </p:nvSpPr>
            <p:spPr>
              <a:xfrm>
                <a:off x="2369061" y="3697530"/>
                <a:ext cx="14517" cy="91850"/>
              </a:xfrm>
              <a:custGeom>
                <a:avLst/>
                <a:gdLst/>
                <a:ahLst/>
                <a:cxnLst/>
                <a:rect l="l" t="t" r="r" b="b"/>
                <a:pathLst>
                  <a:path w="575" h="3638" extrusionOk="0">
                    <a:moveTo>
                      <a:pt x="353" y="1"/>
                    </a:moveTo>
                    <a:cubicBezTo>
                      <a:pt x="242" y="8"/>
                      <a:pt x="157" y="99"/>
                      <a:pt x="164" y="210"/>
                    </a:cubicBezTo>
                    <a:cubicBezTo>
                      <a:pt x="170" y="607"/>
                      <a:pt x="157" y="1005"/>
                      <a:pt x="111" y="1402"/>
                    </a:cubicBezTo>
                    <a:cubicBezTo>
                      <a:pt x="59" y="2074"/>
                      <a:pt x="1" y="2771"/>
                      <a:pt x="170" y="3488"/>
                    </a:cubicBezTo>
                    <a:cubicBezTo>
                      <a:pt x="190" y="3573"/>
                      <a:pt x="268" y="3638"/>
                      <a:pt x="359" y="3638"/>
                    </a:cubicBezTo>
                    <a:cubicBezTo>
                      <a:pt x="372" y="3638"/>
                      <a:pt x="392" y="3638"/>
                      <a:pt x="405" y="3631"/>
                    </a:cubicBezTo>
                    <a:cubicBezTo>
                      <a:pt x="509" y="3605"/>
                      <a:pt x="574" y="3501"/>
                      <a:pt x="548" y="3397"/>
                    </a:cubicBezTo>
                    <a:cubicBezTo>
                      <a:pt x="398" y="2738"/>
                      <a:pt x="450" y="2080"/>
                      <a:pt x="509" y="1435"/>
                    </a:cubicBezTo>
                    <a:cubicBezTo>
                      <a:pt x="548" y="1024"/>
                      <a:pt x="568" y="607"/>
                      <a:pt x="555" y="190"/>
                    </a:cubicBezTo>
                    <a:cubicBezTo>
                      <a:pt x="548" y="86"/>
                      <a:pt x="457" y="1"/>
                      <a:pt x="3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9"/>
              <p:cNvSpPr/>
              <p:nvPr/>
            </p:nvSpPr>
            <p:spPr>
              <a:xfrm>
                <a:off x="2392238" y="3774560"/>
                <a:ext cx="37745" cy="41658"/>
              </a:xfrm>
              <a:custGeom>
                <a:avLst/>
                <a:gdLst/>
                <a:ahLst/>
                <a:cxnLst/>
                <a:rect l="l" t="t" r="r" b="b"/>
                <a:pathLst>
                  <a:path w="1495" h="1650" extrusionOk="0">
                    <a:moveTo>
                      <a:pt x="264" y="1"/>
                    </a:moveTo>
                    <a:cubicBezTo>
                      <a:pt x="46" y="1"/>
                      <a:pt x="0" y="349"/>
                      <a:pt x="249" y="391"/>
                    </a:cubicBezTo>
                    <a:cubicBezTo>
                      <a:pt x="777" y="489"/>
                      <a:pt x="1090" y="887"/>
                      <a:pt x="1064" y="1441"/>
                    </a:cubicBezTo>
                    <a:cubicBezTo>
                      <a:pt x="1057" y="1545"/>
                      <a:pt x="1136" y="1643"/>
                      <a:pt x="1247" y="1649"/>
                    </a:cubicBezTo>
                    <a:lnTo>
                      <a:pt x="1260" y="1649"/>
                    </a:lnTo>
                    <a:cubicBezTo>
                      <a:pt x="1364" y="1649"/>
                      <a:pt x="1455" y="1564"/>
                      <a:pt x="1455" y="1460"/>
                    </a:cubicBezTo>
                    <a:cubicBezTo>
                      <a:pt x="1494" y="711"/>
                      <a:pt x="1051" y="137"/>
                      <a:pt x="314" y="7"/>
                    </a:cubicBezTo>
                    <a:cubicBezTo>
                      <a:pt x="297" y="3"/>
                      <a:pt x="280"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9"/>
              <p:cNvSpPr/>
              <p:nvPr/>
            </p:nvSpPr>
            <p:spPr>
              <a:xfrm>
                <a:off x="2342072" y="3613405"/>
                <a:ext cx="19415" cy="47137"/>
              </a:xfrm>
              <a:custGeom>
                <a:avLst/>
                <a:gdLst/>
                <a:ahLst/>
                <a:cxnLst/>
                <a:rect l="l" t="t" r="r" b="b"/>
                <a:pathLst>
                  <a:path w="769" h="1867" extrusionOk="0">
                    <a:moveTo>
                      <a:pt x="496" y="1"/>
                    </a:moveTo>
                    <a:cubicBezTo>
                      <a:pt x="438" y="1"/>
                      <a:pt x="380" y="28"/>
                      <a:pt x="340" y="94"/>
                    </a:cubicBezTo>
                    <a:cubicBezTo>
                      <a:pt x="1" y="628"/>
                      <a:pt x="1" y="1260"/>
                      <a:pt x="33" y="1684"/>
                    </a:cubicBezTo>
                    <a:cubicBezTo>
                      <a:pt x="40" y="1788"/>
                      <a:pt x="131" y="1867"/>
                      <a:pt x="229" y="1867"/>
                    </a:cubicBezTo>
                    <a:lnTo>
                      <a:pt x="242" y="1867"/>
                    </a:lnTo>
                    <a:cubicBezTo>
                      <a:pt x="353" y="1860"/>
                      <a:pt x="431" y="1762"/>
                      <a:pt x="424" y="1658"/>
                    </a:cubicBezTo>
                    <a:cubicBezTo>
                      <a:pt x="385" y="1058"/>
                      <a:pt x="457" y="641"/>
                      <a:pt x="672" y="309"/>
                    </a:cubicBezTo>
                    <a:cubicBezTo>
                      <a:pt x="768" y="153"/>
                      <a:pt x="633" y="1"/>
                      <a:pt x="4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9"/>
              <p:cNvSpPr/>
              <p:nvPr/>
            </p:nvSpPr>
            <p:spPr>
              <a:xfrm>
                <a:off x="2199246" y="3657891"/>
                <a:ext cx="59104" cy="412393"/>
              </a:xfrm>
              <a:custGeom>
                <a:avLst/>
                <a:gdLst/>
                <a:ahLst/>
                <a:cxnLst/>
                <a:rect l="l" t="t" r="r" b="b"/>
                <a:pathLst>
                  <a:path w="2341" h="16334" extrusionOk="0">
                    <a:moveTo>
                      <a:pt x="196" y="0"/>
                    </a:moveTo>
                    <a:cubicBezTo>
                      <a:pt x="98" y="0"/>
                      <a:pt x="1" y="65"/>
                      <a:pt x="1" y="196"/>
                    </a:cubicBezTo>
                    <a:lnTo>
                      <a:pt x="1" y="352"/>
                    </a:lnTo>
                    <a:cubicBezTo>
                      <a:pt x="1" y="2451"/>
                      <a:pt x="1" y="4106"/>
                      <a:pt x="750" y="6075"/>
                    </a:cubicBezTo>
                    <a:cubicBezTo>
                      <a:pt x="1271" y="7430"/>
                      <a:pt x="1617" y="8942"/>
                      <a:pt x="1845" y="10845"/>
                    </a:cubicBezTo>
                    <a:cubicBezTo>
                      <a:pt x="1936" y="11582"/>
                      <a:pt x="1695" y="12286"/>
                      <a:pt x="1434" y="13022"/>
                    </a:cubicBezTo>
                    <a:cubicBezTo>
                      <a:pt x="1095" y="14000"/>
                      <a:pt x="737" y="15023"/>
                      <a:pt x="1154" y="16203"/>
                    </a:cubicBezTo>
                    <a:cubicBezTo>
                      <a:pt x="1180" y="16281"/>
                      <a:pt x="1252" y="16333"/>
                      <a:pt x="1337" y="16333"/>
                    </a:cubicBezTo>
                    <a:cubicBezTo>
                      <a:pt x="1363" y="16333"/>
                      <a:pt x="1382" y="16333"/>
                      <a:pt x="1402" y="16327"/>
                    </a:cubicBezTo>
                    <a:cubicBezTo>
                      <a:pt x="1506" y="16288"/>
                      <a:pt x="1558" y="16177"/>
                      <a:pt x="1526" y="16072"/>
                    </a:cubicBezTo>
                    <a:cubicBezTo>
                      <a:pt x="1154" y="15030"/>
                      <a:pt x="1474" y="14117"/>
                      <a:pt x="1806" y="13153"/>
                    </a:cubicBezTo>
                    <a:cubicBezTo>
                      <a:pt x="2067" y="12403"/>
                      <a:pt x="2340" y="11628"/>
                      <a:pt x="2236" y="10800"/>
                    </a:cubicBezTo>
                    <a:cubicBezTo>
                      <a:pt x="2008" y="8864"/>
                      <a:pt x="1649" y="7319"/>
                      <a:pt x="1122" y="5931"/>
                    </a:cubicBezTo>
                    <a:cubicBezTo>
                      <a:pt x="392" y="4035"/>
                      <a:pt x="392" y="2412"/>
                      <a:pt x="392" y="352"/>
                    </a:cubicBezTo>
                    <a:lnTo>
                      <a:pt x="392" y="196"/>
                    </a:lnTo>
                    <a:cubicBezTo>
                      <a:pt x="392" y="65"/>
                      <a:pt x="294" y="0"/>
                      <a:pt x="1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9"/>
              <p:cNvSpPr/>
              <p:nvPr/>
            </p:nvSpPr>
            <p:spPr>
              <a:xfrm>
                <a:off x="2237092" y="3951444"/>
                <a:ext cx="41330" cy="305772"/>
              </a:xfrm>
              <a:custGeom>
                <a:avLst/>
                <a:gdLst/>
                <a:ahLst/>
                <a:cxnLst/>
                <a:rect l="l" t="t" r="r" b="b"/>
                <a:pathLst>
                  <a:path w="1637" h="12111" extrusionOk="0">
                    <a:moveTo>
                      <a:pt x="550" y="0"/>
                    </a:moveTo>
                    <a:cubicBezTo>
                      <a:pt x="420" y="0"/>
                      <a:pt x="287" y="125"/>
                      <a:pt x="366" y="287"/>
                    </a:cubicBezTo>
                    <a:cubicBezTo>
                      <a:pt x="1226" y="2379"/>
                      <a:pt x="900" y="4465"/>
                      <a:pt x="574" y="6479"/>
                    </a:cubicBezTo>
                    <a:cubicBezTo>
                      <a:pt x="294" y="8265"/>
                      <a:pt x="1" y="10109"/>
                      <a:pt x="522" y="11967"/>
                    </a:cubicBezTo>
                    <a:cubicBezTo>
                      <a:pt x="542" y="12045"/>
                      <a:pt x="620" y="12104"/>
                      <a:pt x="711" y="12110"/>
                    </a:cubicBezTo>
                    <a:cubicBezTo>
                      <a:pt x="731" y="12110"/>
                      <a:pt x="744" y="12104"/>
                      <a:pt x="763" y="12104"/>
                    </a:cubicBezTo>
                    <a:cubicBezTo>
                      <a:pt x="867" y="12071"/>
                      <a:pt x="933" y="11967"/>
                      <a:pt x="900" y="11856"/>
                    </a:cubicBezTo>
                    <a:cubicBezTo>
                      <a:pt x="398" y="10083"/>
                      <a:pt x="672" y="8363"/>
                      <a:pt x="965" y="6544"/>
                    </a:cubicBezTo>
                    <a:cubicBezTo>
                      <a:pt x="1298" y="4472"/>
                      <a:pt x="1636" y="2334"/>
                      <a:pt x="731" y="137"/>
                    </a:cubicBezTo>
                    <a:cubicBezTo>
                      <a:pt x="697" y="41"/>
                      <a:pt x="624" y="0"/>
                      <a:pt x="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9"/>
              <p:cNvSpPr/>
              <p:nvPr/>
            </p:nvSpPr>
            <p:spPr>
              <a:xfrm>
                <a:off x="2212097" y="3799176"/>
                <a:ext cx="72587" cy="157065"/>
              </a:xfrm>
              <a:custGeom>
                <a:avLst/>
                <a:gdLst/>
                <a:ahLst/>
                <a:cxnLst/>
                <a:rect l="l" t="t" r="r" b="b"/>
                <a:pathLst>
                  <a:path w="2875" h="6221" extrusionOk="0">
                    <a:moveTo>
                      <a:pt x="286" y="0"/>
                    </a:moveTo>
                    <a:cubicBezTo>
                      <a:pt x="119" y="0"/>
                      <a:pt x="1" y="239"/>
                      <a:pt x="176" y="361"/>
                    </a:cubicBezTo>
                    <a:cubicBezTo>
                      <a:pt x="1903" y="1600"/>
                      <a:pt x="2477" y="4096"/>
                      <a:pt x="2431" y="6018"/>
                    </a:cubicBezTo>
                    <a:cubicBezTo>
                      <a:pt x="2431" y="6129"/>
                      <a:pt x="2516" y="6221"/>
                      <a:pt x="2626" y="6221"/>
                    </a:cubicBezTo>
                    <a:cubicBezTo>
                      <a:pt x="2731" y="6221"/>
                      <a:pt x="2822" y="6136"/>
                      <a:pt x="2829" y="6025"/>
                    </a:cubicBezTo>
                    <a:cubicBezTo>
                      <a:pt x="2874" y="4005"/>
                      <a:pt x="2261" y="1372"/>
                      <a:pt x="404" y="42"/>
                    </a:cubicBezTo>
                    <a:cubicBezTo>
                      <a:pt x="364" y="13"/>
                      <a:pt x="324"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9"/>
              <p:cNvSpPr/>
              <p:nvPr/>
            </p:nvSpPr>
            <p:spPr>
              <a:xfrm>
                <a:off x="2210608" y="3495626"/>
                <a:ext cx="44284" cy="95158"/>
              </a:xfrm>
              <a:custGeom>
                <a:avLst/>
                <a:gdLst/>
                <a:ahLst/>
                <a:cxnLst/>
                <a:rect l="l" t="t" r="r" b="b"/>
                <a:pathLst>
                  <a:path w="1754" h="3769" extrusionOk="0">
                    <a:moveTo>
                      <a:pt x="1538" y="1"/>
                    </a:moveTo>
                    <a:cubicBezTo>
                      <a:pt x="1428" y="8"/>
                      <a:pt x="1343" y="92"/>
                      <a:pt x="1343" y="203"/>
                    </a:cubicBezTo>
                    <a:cubicBezTo>
                      <a:pt x="1356" y="809"/>
                      <a:pt x="1063" y="1220"/>
                      <a:pt x="756" y="1656"/>
                    </a:cubicBezTo>
                    <a:cubicBezTo>
                      <a:pt x="404" y="2152"/>
                      <a:pt x="0" y="2712"/>
                      <a:pt x="91" y="3592"/>
                    </a:cubicBezTo>
                    <a:cubicBezTo>
                      <a:pt x="105" y="3696"/>
                      <a:pt x="189" y="3768"/>
                      <a:pt x="287" y="3768"/>
                    </a:cubicBezTo>
                    <a:lnTo>
                      <a:pt x="313" y="3768"/>
                    </a:lnTo>
                    <a:cubicBezTo>
                      <a:pt x="417" y="3755"/>
                      <a:pt x="496" y="3657"/>
                      <a:pt x="489" y="3553"/>
                    </a:cubicBezTo>
                    <a:cubicBezTo>
                      <a:pt x="404" y="2823"/>
                      <a:pt x="730" y="2367"/>
                      <a:pt x="1076" y="1885"/>
                    </a:cubicBezTo>
                    <a:cubicBezTo>
                      <a:pt x="1415" y="1415"/>
                      <a:pt x="1753" y="926"/>
                      <a:pt x="1740" y="197"/>
                    </a:cubicBezTo>
                    <a:cubicBezTo>
                      <a:pt x="1734" y="86"/>
                      <a:pt x="1649" y="1"/>
                      <a:pt x="15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9"/>
              <p:cNvSpPr/>
              <p:nvPr/>
            </p:nvSpPr>
            <p:spPr>
              <a:xfrm>
                <a:off x="2276756" y="3501104"/>
                <a:ext cx="35145" cy="41608"/>
              </a:xfrm>
              <a:custGeom>
                <a:avLst/>
                <a:gdLst/>
                <a:ahLst/>
                <a:cxnLst/>
                <a:rect l="l" t="t" r="r" b="b"/>
                <a:pathLst>
                  <a:path w="1392" h="1648" extrusionOk="0">
                    <a:moveTo>
                      <a:pt x="1113" y="1"/>
                    </a:moveTo>
                    <a:cubicBezTo>
                      <a:pt x="1087" y="1"/>
                      <a:pt x="1059" y="6"/>
                      <a:pt x="1030" y="19"/>
                    </a:cubicBezTo>
                    <a:cubicBezTo>
                      <a:pt x="385" y="260"/>
                      <a:pt x="0" y="807"/>
                      <a:pt x="33" y="1459"/>
                    </a:cubicBezTo>
                    <a:cubicBezTo>
                      <a:pt x="33" y="1563"/>
                      <a:pt x="124" y="1648"/>
                      <a:pt x="228" y="1648"/>
                    </a:cubicBezTo>
                    <a:lnTo>
                      <a:pt x="235" y="1648"/>
                    </a:lnTo>
                    <a:cubicBezTo>
                      <a:pt x="346" y="1641"/>
                      <a:pt x="430" y="1550"/>
                      <a:pt x="424" y="1446"/>
                    </a:cubicBezTo>
                    <a:cubicBezTo>
                      <a:pt x="404" y="964"/>
                      <a:pt x="678" y="566"/>
                      <a:pt x="1167" y="384"/>
                    </a:cubicBezTo>
                    <a:cubicBezTo>
                      <a:pt x="1391" y="309"/>
                      <a:pt x="1306" y="1"/>
                      <a:pt x="1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9"/>
              <p:cNvSpPr/>
              <p:nvPr/>
            </p:nvSpPr>
            <p:spPr>
              <a:xfrm>
                <a:off x="2197959" y="3704574"/>
                <a:ext cx="63018" cy="88265"/>
              </a:xfrm>
              <a:custGeom>
                <a:avLst/>
                <a:gdLst/>
                <a:ahLst/>
                <a:cxnLst/>
                <a:rect l="l" t="t" r="r" b="b"/>
                <a:pathLst>
                  <a:path w="2496" h="3496" extrusionOk="0">
                    <a:moveTo>
                      <a:pt x="256" y="1"/>
                    </a:moveTo>
                    <a:cubicBezTo>
                      <a:pt x="127" y="1"/>
                      <a:pt x="1" y="128"/>
                      <a:pt x="71" y="282"/>
                    </a:cubicBezTo>
                    <a:cubicBezTo>
                      <a:pt x="228" y="576"/>
                      <a:pt x="514" y="915"/>
                      <a:pt x="821" y="1273"/>
                    </a:cubicBezTo>
                    <a:cubicBezTo>
                      <a:pt x="1368" y="1912"/>
                      <a:pt x="2046" y="2714"/>
                      <a:pt x="1857" y="3228"/>
                    </a:cubicBezTo>
                    <a:cubicBezTo>
                      <a:pt x="1818" y="3333"/>
                      <a:pt x="1870" y="3443"/>
                      <a:pt x="1974" y="3483"/>
                    </a:cubicBezTo>
                    <a:cubicBezTo>
                      <a:pt x="1994" y="3489"/>
                      <a:pt x="2020" y="3496"/>
                      <a:pt x="2039" y="3496"/>
                    </a:cubicBezTo>
                    <a:cubicBezTo>
                      <a:pt x="2124" y="3496"/>
                      <a:pt x="2196" y="3443"/>
                      <a:pt x="2228" y="3365"/>
                    </a:cubicBezTo>
                    <a:cubicBezTo>
                      <a:pt x="2496" y="2629"/>
                      <a:pt x="1766" y="1775"/>
                      <a:pt x="1120" y="1019"/>
                    </a:cubicBezTo>
                    <a:cubicBezTo>
                      <a:pt x="827" y="674"/>
                      <a:pt x="553" y="354"/>
                      <a:pt x="423" y="100"/>
                    </a:cubicBezTo>
                    <a:cubicBezTo>
                      <a:pt x="381" y="30"/>
                      <a:pt x="318" y="1"/>
                      <a:pt x="2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9"/>
              <p:cNvSpPr/>
              <p:nvPr/>
            </p:nvSpPr>
            <p:spPr>
              <a:xfrm>
                <a:off x="2219646" y="3748252"/>
                <a:ext cx="22319" cy="27974"/>
              </a:xfrm>
              <a:custGeom>
                <a:avLst/>
                <a:gdLst/>
                <a:ahLst/>
                <a:cxnLst/>
                <a:rect l="l" t="t" r="r" b="b"/>
                <a:pathLst>
                  <a:path w="884" h="1108" extrusionOk="0">
                    <a:moveTo>
                      <a:pt x="590" y="1"/>
                    </a:moveTo>
                    <a:cubicBezTo>
                      <a:pt x="551" y="1"/>
                      <a:pt x="510" y="14"/>
                      <a:pt x="470" y="45"/>
                    </a:cubicBezTo>
                    <a:cubicBezTo>
                      <a:pt x="203" y="254"/>
                      <a:pt x="40" y="560"/>
                      <a:pt x="7" y="892"/>
                    </a:cubicBezTo>
                    <a:cubicBezTo>
                      <a:pt x="1" y="1003"/>
                      <a:pt x="79" y="1101"/>
                      <a:pt x="190" y="1107"/>
                    </a:cubicBezTo>
                    <a:lnTo>
                      <a:pt x="203" y="1107"/>
                    </a:lnTo>
                    <a:cubicBezTo>
                      <a:pt x="207" y="1108"/>
                      <a:pt x="211" y="1108"/>
                      <a:pt x="215" y="1108"/>
                    </a:cubicBezTo>
                    <a:cubicBezTo>
                      <a:pt x="314" y="1108"/>
                      <a:pt x="392" y="1032"/>
                      <a:pt x="405" y="931"/>
                    </a:cubicBezTo>
                    <a:cubicBezTo>
                      <a:pt x="418" y="710"/>
                      <a:pt x="529" y="508"/>
                      <a:pt x="705" y="364"/>
                    </a:cubicBezTo>
                    <a:cubicBezTo>
                      <a:pt x="884" y="238"/>
                      <a:pt x="756" y="1"/>
                      <a:pt x="5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9"/>
              <p:cNvSpPr/>
              <p:nvPr/>
            </p:nvSpPr>
            <p:spPr>
              <a:xfrm>
                <a:off x="2208134" y="3883023"/>
                <a:ext cx="38906" cy="52641"/>
              </a:xfrm>
              <a:custGeom>
                <a:avLst/>
                <a:gdLst/>
                <a:ahLst/>
                <a:cxnLst/>
                <a:rect l="l" t="t" r="r" b="b"/>
                <a:pathLst>
                  <a:path w="1541" h="2085" extrusionOk="0">
                    <a:moveTo>
                      <a:pt x="1255" y="1"/>
                    </a:moveTo>
                    <a:cubicBezTo>
                      <a:pt x="1208" y="1"/>
                      <a:pt x="1158" y="20"/>
                      <a:pt x="1115" y="64"/>
                    </a:cubicBezTo>
                    <a:cubicBezTo>
                      <a:pt x="1050" y="136"/>
                      <a:pt x="978" y="208"/>
                      <a:pt x="906" y="273"/>
                    </a:cubicBezTo>
                    <a:cubicBezTo>
                      <a:pt x="463" y="716"/>
                      <a:pt x="0" y="1166"/>
                      <a:pt x="27" y="1896"/>
                    </a:cubicBezTo>
                    <a:cubicBezTo>
                      <a:pt x="33" y="2000"/>
                      <a:pt x="118" y="2085"/>
                      <a:pt x="222" y="2085"/>
                    </a:cubicBezTo>
                    <a:lnTo>
                      <a:pt x="235" y="2085"/>
                    </a:lnTo>
                    <a:cubicBezTo>
                      <a:pt x="339" y="2078"/>
                      <a:pt x="424" y="1987"/>
                      <a:pt x="424" y="1876"/>
                    </a:cubicBezTo>
                    <a:cubicBezTo>
                      <a:pt x="398" y="1329"/>
                      <a:pt x="783" y="951"/>
                      <a:pt x="1180" y="553"/>
                    </a:cubicBezTo>
                    <a:cubicBezTo>
                      <a:pt x="1258" y="482"/>
                      <a:pt x="1330" y="410"/>
                      <a:pt x="1402" y="338"/>
                    </a:cubicBezTo>
                    <a:cubicBezTo>
                      <a:pt x="1541" y="194"/>
                      <a:pt x="1407" y="1"/>
                      <a:pt x="1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9"/>
              <p:cNvSpPr/>
              <p:nvPr/>
            </p:nvSpPr>
            <p:spPr>
              <a:xfrm>
                <a:off x="2209573" y="3556194"/>
                <a:ext cx="225182" cy="286004"/>
              </a:xfrm>
              <a:custGeom>
                <a:avLst/>
                <a:gdLst/>
                <a:ahLst/>
                <a:cxnLst/>
                <a:rect l="l" t="t" r="r" b="b"/>
                <a:pathLst>
                  <a:path w="8919" h="11328" extrusionOk="0">
                    <a:moveTo>
                      <a:pt x="3483" y="1"/>
                    </a:moveTo>
                    <a:cubicBezTo>
                      <a:pt x="3312" y="1"/>
                      <a:pt x="3136" y="18"/>
                      <a:pt x="2955" y="53"/>
                    </a:cubicBezTo>
                    <a:cubicBezTo>
                      <a:pt x="2453" y="150"/>
                      <a:pt x="2088" y="431"/>
                      <a:pt x="1768" y="678"/>
                    </a:cubicBezTo>
                    <a:cubicBezTo>
                      <a:pt x="1424" y="948"/>
                      <a:pt x="1114" y="1188"/>
                      <a:pt x="661" y="1188"/>
                    </a:cubicBezTo>
                    <a:cubicBezTo>
                      <a:pt x="556" y="1188"/>
                      <a:pt x="444" y="1176"/>
                      <a:pt x="321" y="1148"/>
                    </a:cubicBezTo>
                    <a:cubicBezTo>
                      <a:pt x="303" y="1143"/>
                      <a:pt x="286" y="1141"/>
                      <a:pt x="270" y="1141"/>
                    </a:cubicBezTo>
                    <a:cubicBezTo>
                      <a:pt x="57" y="1141"/>
                      <a:pt x="0" y="1472"/>
                      <a:pt x="230" y="1532"/>
                    </a:cubicBezTo>
                    <a:cubicBezTo>
                      <a:pt x="386" y="1567"/>
                      <a:pt x="529" y="1583"/>
                      <a:pt x="662" y="1583"/>
                    </a:cubicBezTo>
                    <a:cubicBezTo>
                      <a:pt x="1244" y="1583"/>
                      <a:pt x="1633" y="1283"/>
                      <a:pt x="2010" y="991"/>
                    </a:cubicBezTo>
                    <a:cubicBezTo>
                      <a:pt x="2322" y="743"/>
                      <a:pt x="2622" y="522"/>
                      <a:pt x="3026" y="437"/>
                    </a:cubicBezTo>
                    <a:cubicBezTo>
                      <a:pt x="3181" y="409"/>
                      <a:pt x="3331" y="394"/>
                      <a:pt x="3476" y="394"/>
                    </a:cubicBezTo>
                    <a:cubicBezTo>
                      <a:pt x="3928" y="394"/>
                      <a:pt x="4331" y="534"/>
                      <a:pt x="4682" y="815"/>
                    </a:cubicBezTo>
                    <a:cubicBezTo>
                      <a:pt x="5718" y="1643"/>
                      <a:pt x="6148" y="3611"/>
                      <a:pt x="6200" y="5045"/>
                    </a:cubicBezTo>
                    <a:cubicBezTo>
                      <a:pt x="6285" y="7404"/>
                      <a:pt x="6709" y="9373"/>
                      <a:pt x="8514" y="11269"/>
                    </a:cubicBezTo>
                    <a:cubicBezTo>
                      <a:pt x="8547" y="11308"/>
                      <a:pt x="8599" y="11328"/>
                      <a:pt x="8657" y="11328"/>
                    </a:cubicBezTo>
                    <a:cubicBezTo>
                      <a:pt x="8827" y="11328"/>
                      <a:pt x="8918" y="11119"/>
                      <a:pt x="8801" y="10996"/>
                    </a:cubicBezTo>
                    <a:cubicBezTo>
                      <a:pt x="7080" y="9184"/>
                      <a:pt x="6676" y="7300"/>
                      <a:pt x="6591" y="5032"/>
                    </a:cubicBezTo>
                    <a:cubicBezTo>
                      <a:pt x="6533" y="3442"/>
                      <a:pt x="6063" y="1415"/>
                      <a:pt x="4923" y="509"/>
                    </a:cubicBezTo>
                    <a:cubicBezTo>
                      <a:pt x="4502" y="172"/>
                      <a:pt x="4021" y="1"/>
                      <a:pt x="34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9"/>
              <p:cNvSpPr/>
              <p:nvPr/>
            </p:nvSpPr>
            <p:spPr>
              <a:xfrm>
                <a:off x="2204675" y="3663471"/>
                <a:ext cx="77863" cy="446780"/>
              </a:xfrm>
              <a:custGeom>
                <a:avLst/>
                <a:gdLst/>
                <a:ahLst/>
                <a:cxnLst/>
                <a:rect l="l" t="t" r="r" b="b"/>
                <a:pathLst>
                  <a:path w="3084" h="17696" extrusionOk="0">
                    <a:moveTo>
                      <a:pt x="421" y="1"/>
                    </a:moveTo>
                    <a:cubicBezTo>
                      <a:pt x="311" y="1"/>
                      <a:pt x="200" y="83"/>
                      <a:pt x="222" y="229"/>
                    </a:cubicBezTo>
                    <a:cubicBezTo>
                      <a:pt x="385" y="1272"/>
                      <a:pt x="313" y="2406"/>
                      <a:pt x="235" y="3612"/>
                    </a:cubicBezTo>
                    <a:cubicBezTo>
                      <a:pt x="118" y="5443"/>
                      <a:pt x="1" y="7340"/>
                      <a:pt x="796" y="8904"/>
                    </a:cubicBezTo>
                    <a:lnTo>
                      <a:pt x="815" y="8949"/>
                    </a:lnTo>
                    <a:cubicBezTo>
                      <a:pt x="1773" y="10826"/>
                      <a:pt x="2673" y="12606"/>
                      <a:pt x="2269" y="14724"/>
                    </a:cubicBezTo>
                    <a:cubicBezTo>
                      <a:pt x="2191" y="15102"/>
                      <a:pt x="1949" y="15487"/>
                      <a:pt x="1702" y="15865"/>
                    </a:cubicBezTo>
                    <a:cubicBezTo>
                      <a:pt x="1369" y="16379"/>
                      <a:pt x="1017" y="16914"/>
                      <a:pt x="1089" y="17520"/>
                    </a:cubicBezTo>
                    <a:cubicBezTo>
                      <a:pt x="1102" y="17618"/>
                      <a:pt x="1187" y="17689"/>
                      <a:pt x="1285" y="17689"/>
                    </a:cubicBezTo>
                    <a:lnTo>
                      <a:pt x="1311" y="17696"/>
                    </a:lnTo>
                    <a:cubicBezTo>
                      <a:pt x="1415" y="17683"/>
                      <a:pt x="1493" y="17585"/>
                      <a:pt x="1480" y="17481"/>
                    </a:cubicBezTo>
                    <a:cubicBezTo>
                      <a:pt x="1428" y="17018"/>
                      <a:pt x="1721" y="16562"/>
                      <a:pt x="2034" y="16086"/>
                    </a:cubicBezTo>
                    <a:cubicBezTo>
                      <a:pt x="2295" y="15682"/>
                      <a:pt x="2569" y="15265"/>
                      <a:pt x="2660" y="14796"/>
                    </a:cubicBezTo>
                    <a:cubicBezTo>
                      <a:pt x="3083" y="12547"/>
                      <a:pt x="2112" y="10631"/>
                      <a:pt x="1167" y="8780"/>
                    </a:cubicBezTo>
                    <a:lnTo>
                      <a:pt x="1141" y="8728"/>
                    </a:lnTo>
                    <a:cubicBezTo>
                      <a:pt x="398" y="7261"/>
                      <a:pt x="515" y="5417"/>
                      <a:pt x="633" y="3631"/>
                    </a:cubicBezTo>
                    <a:cubicBezTo>
                      <a:pt x="705" y="2464"/>
                      <a:pt x="783" y="1252"/>
                      <a:pt x="613" y="164"/>
                    </a:cubicBezTo>
                    <a:cubicBezTo>
                      <a:pt x="593" y="52"/>
                      <a:pt x="507" y="1"/>
                      <a:pt x="42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9"/>
              <p:cNvSpPr/>
              <p:nvPr/>
            </p:nvSpPr>
            <p:spPr>
              <a:xfrm>
                <a:off x="2190688" y="3807432"/>
                <a:ext cx="26257" cy="34766"/>
              </a:xfrm>
              <a:custGeom>
                <a:avLst/>
                <a:gdLst/>
                <a:ahLst/>
                <a:cxnLst/>
                <a:rect l="l" t="t" r="r" b="b"/>
                <a:pathLst>
                  <a:path w="1040" h="1377" extrusionOk="0">
                    <a:moveTo>
                      <a:pt x="750" y="0"/>
                    </a:moveTo>
                    <a:cubicBezTo>
                      <a:pt x="707" y="0"/>
                      <a:pt x="662" y="16"/>
                      <a:pt x="620" y="54"/>
                    </a:cubicBezTo>
                    <a:cubicBezTo>
                      <a:pt x="287" y="334"/>
                      <a:pt x="72" y="725"/>
                      <a:pt x="14" y="1155"/>
                    </a:cubicBezTo>
                    <a:cubicBezTo>
                      <a:pt x="1" y="1266"/>
                      <a:pt x="72" y="1364"/>
                      <a:pt x="183" y="1377"/>
                    </a:cubicBezTo>
                    <a:lnTo>
                      <a:pt x="209" y="1377"/>
                    </a:lnTo>
                    <a:cubicBezTo>
                      <a:pt x="307" y="1377"/>
                      <a:pt x="392" y="1305"/>
                      <a:pt x="405" y="1207"/>
                    </a:cubicBezTo>
                    <a:cubicBezTo>
                      <a:pt x="450" y="875"/>
                      <a:pt x="620" y="569"/>
                      <a:pt x="880" y="354"/>
                    </a:cubicBezTo>
                    <a:cubicBezTo>
                      <a:pt x="1039" y="215"/>
                      <a:pt x="908" y="0"/>
                      <a:pt x="7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9"/>
              <p:cNvSpPr/>
              <p:nvPr/>
            </p:nvSpPr>
            <p:spPr>
              <a:xfrm>
                <a:off x="2263628" y="4021784"/>
                <a:ext cx="25980" cy="78772"/>
              </a:xfrm>
              <a:custGeom>
                <a:avLst/>
                <a:gdLst/>
                <a:ahLst/>
                <a:cxnLst/>
                <a:rect l="l" t="t" r="r" b="b"/>
                <a:pathLst>
                  <a:path w="1029" h="3120" extrusionOk="0">
                    <a:moveTo>
                      <a:pt x="262" y="1"/>
                    </a:moveTo>
                    <a:cubicBezTo>
                      <a:pt x="130" y="1"/>
                      <a:pt x="0" y="137"/>
                      <a:pt x="84" y="291"/>
                    </a:cubicBezTo>
                    <a:cubicBezTo>
                      <a:pt x="455" y="988"/>
                      <a:pt x="631" y="1894"/>
                      <a:pt x="605" y="2917"/>
                    </a:cubicBezTo>
                    <a:cubicBezTo>
                      <a:pt x="599" y="3022"/>
                      <a:pt x="690" y="3113"/>
                      <a:pt x="794" y="3119"/>
                    </a:cubicBezTo>
                    <a:lnTo>
                      <a:pt x="801" y="3119"/>
                    </a:lnTo>
                    <a:cubicBezTo>
                      <a:pt x="911" y="3119"/>
                      <a:pt x="996" y="3035"/>
                      <a:pt x="1003" y="2924"/>
                    </a:cubicBezTo>
                    <a:cubicBezTo>
                      <a:pt x="1029" y="1816"/>
                      <a:pt x="840" y="877"/>
                      <a:pt x="429" y="108"/>
                    </a:cubicBezTo>
                    <a:cubicBezTo>
                      <a:pt x="389" y="32"/>
                      <a:pt x="325" y="1"/>
                      <a:pt x="2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9"/>
              <p:cNvSpPr/>
              <p:nvPr/>
            </p:nvSpPr>
            <p:spPr>
              <a:xfrm>
                <a:off x="2217021" y="3921475"/>
                <a:ext cx="34438" cy="45799"/>
              </a:xfrm>
              <a:custGeom>
                <a:avLst/>
                <a:gdLst/>
                <a:ahLst/>
                <a:cxnLst/>
                <a:rect l="l" t="t" r="r" b="b"/>
                <a:pathLst>
                  <a:path w="1364" h="1814" extrusionOk="0">
                    <a:moveTo>
                      <a:pt x="1080" y="0"/>
                    </a:moveTo>
                    <a:cubicBezTo>
                      <a:pt x="1052" y="0"/>
                      <a:pt x="1022" y="7"/>
                      <a:pt x="991" y="21"/>
                    </a:cubicBezTo>
                    <a:cubicBezTo>
                      <a:pt x="424" y="275"/>
                      <a:pt x="20" y="927"/>
                      <a:pt x="0" y="1611"/>
                    </a:cubicBezTo>
                    <a:cubicBezTo>
                      <a:pt x="0" y="1722"/>
                      <a:pt x="85" y="1807"/>
                      <a:pt x="196" y="1813"/>
                    </a:cubicBezTo>
                    <a:lnTo>
                      <a:pt x="202" y="1813"/>
                    </a:lnTo>
                    <a:cubicBezTo>
                      <a:pt x="307" y="1813"/>
                      <a:pt x="398" y="1728"/>
                      <a:pt x="398" y="1618"/>
                    </a:cubicBezTo>
                    <a:cubicBezTo>
                      <a:pt x="411" y="1090"/>
                      <a:pt x="730" y="568"/>
                      <a:pt x="1154" y="379"/>
                    </a:cubicBezTo>
                    <a:cubicBezTo>
                      <a:pt x="1364" y="289"/>
                      <a:pt x="1268" y="0"/>
                      <a:pt x="108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9"/>
              <p:cNvSpPr/>
              <p:nvPr/>
            </p:nvSpPr>
            <p:spPr>
              <a:xfrm>
                <a:off x="1971994" y="3532411"/>
                <a:ext cx="208393" cy="330540"/>
              </a:xfrm>
              <a:custGeom>
                <a:avLst/>
                <a:gdLst/>
                <a:ahLst/>
                <a:cxnLst/>
                <a:rect l="l" t="t" r="r" b="b"/>
                <a:pathLst>
                  <a:path w="8254" h="13092" extrusionOk="0">
                    <a:moveTo>
                      <a:pt x="5803" y="1"/>
                    </a:moveTo>
                    <a:cubicBezTo>
                      <a:pt x="5475" y="1"/>
                      <a:pt x="5154" y="111"/>
                      <a:pt x="4889" y="317"/>
                    </a:cubicBezTo>
                    <a:cubicBezTo>
                      <a:pt x="3351" y="1451"/>
                      <a:pt x="2686" y="3419"/>
                      <a:pt x="2106" y="5153"/>
                    </a:cubicBezTo>
                    <a:lnTo>
                      <a:pt x="2028" y="5381"/>
                    </a:lnTo>
                    <a:cubicBezTo>
                      <a:pt x="1226" y="7760"/>
                      <a:pt x="646" y="10171"/>
                      <a:pt x="27" y="12850"/>
                    </a:cubicBezTo>
                    <a:cubicBezTo>
                      <a:pt x="1" y="12954"/>
                      <a:pt x="66" y="13059"/>
                      <a:pt x="177" y="13085"/>
                    </a:cubicBezTo>
                    <a:cubicBezTo>
                      <a:pt x="190" y="13091"/>
                      <a:pt x="203" y="13091"/>
                      <a:pt x="222" y="13091"/>
                    </a:cubicBezTo>
                    <a:cubicBezTo>
                      <a:pt x="314" y="13091"/>
                      <a:pt x="392" y="13026"/>
                      <a:pt x="411" y="12935"/>
                    </a:cubicBezTo>
                    <a:cubicBezTo>
                      <a:pt x="1031" y="10269"/>
                      <a:pt x="1611" y="7871"/>
                      <a:pt x="2406" y="5505"/>
                    </a:cubicBezTo>
                    <a:lnTo>
                      <a:pt x="2484" y="5277"/>
                    </a:lnTo>
                    <a:cubicBezTo>
                      <a:pt x="3044" y="3595"/>
                      <a:pt x="3683" y="1692"/>
                      <a:pt x="5117" y="636"/>
                    </a:cubicBezTo>
                    <a:cubicBezTo>
                      <a:pt x="5319" y="478"/>
                      <a:pt x="5563" y="395"/>
                      <a:pt x="5810" y="395"/>
                    </a:cubicBezTo>
                    <a:cubicBezTo>
                      <a:pt x="5890" y="395"/>
                      <a:pt x="5970" y="404"/>
                      <a:pt x="6049" y="421"/>
                    </a:cubicBezTo>
                    <a:cubicBezTo>
                      <a:pt x="6779" y="564"/>
                      <a:pt x="7463" y="1333"/>
                      <a:pt x="7828" y="1946"/>
                    </a:cubicBezTo>
                    <a:cubicBezTo>
                      <a:pt x="7870" y="2012"/>
                      <a:pt x="7930" y="2039"/>
                      <a:pt x="7989" y="2039"/>
                    </a:cubicBezTo>
                    <a:cubicBezTo>
                      <a:pt x="8122" y="2039"/>
                      <a:pt x="8253" y="1898"/>
                      <a:pt x="8167" y="1744"/>
                    </a:cubicBezTo>
                    <a:cubicBezTo>
                      <a:pt x="7744" y="1034"/>
                      <a:pt x="6988" y="206"/>
                      <a:pt x="6127" y="37"/>
                    </a:cubicBezTo>
                    <a:cubicBezTo>
                      <a:pt x="6019" y="12"/>
                      <a:pt x="5911" y="1"/>
                      <a:pt x="58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9"/>
              <p:cNvSpPr/>
              <p:nvPr/>
            </p:nvSpPr>
            <p:spPr>
              <a:xfrm>
                <a:off x="2011481" y="3703135"/>
                <a:ext cx="16815" cy="95133"/>
              </a:xfrm>
              <a:custGeom>
                <a:avLst/>
                <a:gdLst/>
                <a:ahLst/>
                <a:cxnLst/>
                <a:rect l="l" t="t" r="r" b="b"/>
                <a:pathLst>
                  <a:path w="666" h="3768" extrusionOk="0">
                    <a:moveTo>
                      <a:pt x="230" y="0"/>
                    </a:moveTo>
                    <a:cubicBezTo>
                      <a:pt x="131" y="0"/>
                      <a:pt x="46" y="77"/>
                      <a:pt x="34" y="183"/>
                    </a:cubicBezTo>
                    <a:cubicBezTo>
                      <a:pt x="21" y="620"/>
                      <a:pt x="47" y="1056"/>
                      <a:pt x="112" y="1487"/>
                    </a:cubicBezTo>
                    <a:cubicBezTo>
                      <a:pt x="183" y="2151"/>
                      <a:pt x="262" y="2836"/>
                      <a:pt x="47" y="3507"/>
                    </a:cubicBezTo>
                    <a:cubicBezTo>
                      <a:pt x="1" y="3637"/>
                      <a:pt x="99" y="3768"/>
                      <a:pt x="236" y="3768"/>
                    </a:cubicBezTo>
                    <a:cubicBezTo>
                      <a:pt x="320" y="3768"/>
                      <a:pt x="392" y="3709"/>
                      <a:pt x="418" y="3631"/>
                    </a:cubicBezTo>
                    <a:cubicBezTo>
                      <a:pt x="666" y="2875"/>
                      <a:pt x="581" y="2145"/>
                      <a:pt x="503" y="1441"/>
                    </a:cubicBezTo>
                    <a:cubicBezTo>
                      <a:pt x="438" y="1030"/>
                      <a:pt x="418" y="620"/>
                      <a:pt x="431" y="209"/>
                    </a:cubicBezTo>
                    <a:cubicBezTo>
                      <a:pt x="438" y="98"/>
                      <a:pt x="353" y="7"/>
                      <a:pt x="242" y="1"/>
                    </a:cubicBezTo>
                    <a:cubicBezTo>
                      <a:pt x="238" y="0"/>
                      <a:pt x="234" y="0"/>
                      <a:pt x="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9"/>
              <p:cNvSpPr/>
              <p:nvPr/>
            </p:nvSpPr>
            <p:spPr>
              <a:xfrm>
                <a:off x="1964748" y="3774560"/>
                <a:ext cx="37770" cy="41658"/>
              </a:xfrm>
              <a:custGeom>
                <a:avLst/>
                <a:gdLst/>
                <a:ahLst/>
                <a:cxnLst/>
                <a:rect l="l" t="t" r="r" b="b"/>
                <a:pathLst>
                  <a:path w="1496" h="1650" extrusionOk="0">
                    <a:moveTo>
                      <a:pt x="1226" y="1"/>
                    </a:moveTo>
                    <a:cubicBezTo>
                      <a:pt x="1209" y="1"/>
                      <a:pt x="1192" y="3"/>
                      <a:pt x="1174" y="7"/>
                    </a:cubicBezTo>
                    <a:cubicBezTo>
                      <a:pt x="444" y="137"/>
                      <a:pt x="1" y="711"/>
                      <a:pt x="34" y="1460"/>
                    </a:cubicBezTo>
                    <a:cubicBezTo>
                      <a:pt x="40" y="1564"/>
                      <a:pt x="125" y="1649"/>
                      <a:pt x="236" y="1649"/>
                    </a:cubicBezTo>
                    <a:lnTo>
                      <a:pt x="242" y="1649"/>
                    </a:lnTo>
                    <a:cubicBezTo>
                      <a:pt x="353" y="1643"/>
                      <a:pt x="438" y="1545"/>
                      <a:pt x="431" y="1441"/>
                    </a:cubicBezTo>
                    <a:cubicBezTo>
                      <a:pt x="399" y="887"/>
                      <a:pt x="718" y="489"/>
                      <a:pt x="1246" y="391"/>
                    </a:cubicBezTo>
                    <a:cubicBezTo>
                      <a:pt x="1495" y="355"/>
                      <a:pt x="1449" y="1"/>
                      <a:pt x="12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9"/>
              <p:cNvSpPr/>
              <p:nvPr/>
            </p:nvSpPr>
            <p:spPr>
              <a:xfrm>
                <a:off x="2036602" y="3620651"/>
                <a:ext cx="19516" cy="47137"/>
              </a:xfrm>
              <a:custGeom>
                <a:avLst/>
                <a:gdLst/>
                <a:ahLst/>
                <a:cxnLst/>
                <a:rect l="l" t="t" r="r" b="b"/>
                <a:pathLst>
                  <a:path w="773" h="1867" extrusionOk="0">
                    <a:moveTo>
                      <a:pt x="273" y="0"/>
                    </a:moveTo>
                    <a:cubicBezTo>
                      <a:pt x="134" y="0"/>
                      <a:pt x="0" y="153"/>
                      <a:pt x="101" y="309"/>
                    </a:cubicBezTo>
                    <a:cubicBezTo>
                      <a:pt x="316" y="641"/>
                      <a:pt x="394" y="1058"/>
                      <a:pt x="349" y="1651"/>
                    </a:cubicBezTo>
                    <a:cubicBezTo>
                      <a:pt x="336" y="1762"/>
                      <a:pt x="420" y="1860"/>
                      <a:pt x="531" y="1866"/>
                    </a:cubicBezTo>
                    <a:lnTo>
                      <a:pt x="544" y="1866"/>
                    </a:lnTo>
                    <a:cubicBezTo>
                      <a:pt x="642" y="1866"/>
                      <a:pt x="727" y="1788"/>
                      <a:pt x="740" y="1684"/>
                    </a:cubicBezTo>
                    <a:cubicBezTo>
                      <a:pt x="772" y="1254"/>
                      <a:pt x="772" y="628"/>
                      <a:pt x="433" y="94"/>
                    </a:cubicBezTo>
                    <a:cubicBezTo>
                      <a:pt x="391" y="28"/>
                      <a:pt x="331"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9"/>
              <p:cNvSpPr/>
              <p:nvPr/>
            </p:nvSpPr>
            <p:spPr>
              <a:xfrm>
                <a:off x="2136380" y="3657715"/>
                <a:ext cx="59104" cy="412569"/>
              </a:xfrm>
              <a:custGeom>
                <a:avLst/>
                <a:gdLst/>
                <a:ahLst/>
                <a:cxnLst/>
                <a:rect l="l" t="t" r="r" b="b"/>
                <a:pathLst>
                  <a:path w="2341" h="16341" extrusionOk="0">
                    <a:moveTo>
                      <a:pt x="2139" y="1"/>
                    </a:moveTo>
                    <a:cubicBezTo>
                      <a:pt x="2034" y="1"/>
                      <a:pt x="1943" y="85"/>
                      <a:pt x="1943" y="196"/>
                    </a:cubicBezTo>
                    <a:lnTo>
                      <a:pt x="1943" y="359"/>
                    </a:lnTo>
                    <a:cubicBezTo>
                      <a:pt x="1943" y="2419"/>
                      <a:pt x="1943" y="4042"/>
                      <a:pt x="1220" y="5938"/>
                    </a:cubicBezTo>
                    <a:cubicBezTo>
                      <a:pt x="685" y="7320"/>
                      <a:pt x="333" y="8871"/>
                      <a:pt x="99" y="10800"/>
                    </a:cubicBezTo>
                    <a:cubicBezTo>
                      <a:pt x="1" y="11635"/>
                      <a:pt x="268" y="12410"/>
                      <a:pt x="529" y="13160"/>
                    </a:cubicBezTo>
                    <a:cubicBezTo>
                      <a:pt x="868" y="14118"/>
                      <a:pt x="1180" y="15024"/>
                      <a:pt x="816" y="16079"/>
                    </a:cubicBezTo>
                    <a:cubicBezTo>
                      <a:pt x="776" y="16184"/>
                      <a:pt x="829" y="16295"/>
                      <a:pt x="933" y="16327"/>
                    </a:cubicBezTo>
                    <a:cubicBezTo>
                      <a:pt x="952" y="16340"/>
                      <a:pt x="978" y="16340"/>
                      <a:pt x="998" y="16340"/>
                    </a:cubicBezTo>
                    <a:cubicBezTo>
                      <a:pt x="1083" y="16340"/>
                      <a:pt x="1161" y="16288"/>
                      <a:pt x="1187" y="16203"/>
                    </a:cubicBezTo>
                    <a:cubicBezTo>
                      <a:pt x="1598" y="15030"/>
                      <a:pt x="1246" y="14013"/>
                      <a:pt x="900" y="13029"/>
                    </a:cubicBezTo>
                    <a:cubicBezTo>
                      <a:pt x="646" y="12286"/>
                      <a:pt x="405" y="11589"/>
                      <a:pt x="490" y="10846"/>
                    </a:cubicBezTo>
                    <a:cubicBezTo>
                      <a:pt x="718" y="8949"/>
                      <a:pt x="1063" y="7431"/>
                      <a:pt x="1585" y="6075"/>
                    </a:cubicBezTo>
                    <a:cubicBezTo>
                      <a:pt x="2341" y="4113"/>
                      <a:pt x="2341" y="2458"/>
                      <a:pt x="2341" y="359"/>
                    </a:cubicBezTo>
                    <a:lnTo>
                      <a:pt x="2341" y="196"/>
                    </a:lnTo>
                    <a:cubicBezTo>
                      <a:pt x="2341" y="85"/>
                      <a:pt x="2249" y="1"/>
                      <a:pt x="21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9"/>
              <p:cNvSpPr/>
              <p:nvPr/>
            </p:nvSpPr>
            <p:spPr>
              <a:xfrm>
                <a:off x="2116157" y="3951747"/>
                <a:ext cx="41482" cy="305470"/>
              </a:xfrm>
              <a:custGeom>
                <a:avLst/>
                <a:gdLst/>
                <a:ahLst/>
                <a:cxnLst/>
                <a:rect l="l" t="t" r="r" b="b"/>
                <a:pathLst>
                  <a:path w="1643" h="12099" extrusionOk="0">
                    <a:moveTo>
                      <a:pt x="1086" y="0"/>
                    </a:moveTo>
                    <a:cubicBezTo>
                      <a:pt x="1016" y="0"/>
                      <a:pt x="947" y="37"/>
                      <a:pt x="913" y="125"/>
                    </a:cubicBezTo>
                    <a:cubicBezTo>
                      <a:pt x="0" y="2322"/>
                      <a:pt x="339" y="4460"/>
                      <a:pt x="671" y="6532"/>
                    </a:cubicBezTo>
                    <a:cubicBezTo>
                      <a:pt x="965" y="8351"/>
                      <a:pt x="1238" y="10071"/>
                      <a:pt x="737" y="11844"/>
                    </a:cubicBezTo>
                    <a:cubicBezTo>
                      <a:pt x="704" y="11968"/>
                      <a:pt x="795" y="12092"/>
                      <a:pt x="926" y="12098"/>
                    </a:cubicBezTo>
                    <a:cubicBezTo>
                      <a:pt x="1017" y="12092"/>
                      <a:pt x="1095" y="12033"/>
                      <a:pt x="1121" y="11948"/>
                    </a:cubicBezTo>
                    <a:cubicBezTo>
                      <a:pt x="1643" y="10091"/>
                      <a:pt x="1349" y="8246"/>
                      <a:pt x="1063" y="6467"/>
                    </a:cubicBezTo>
                    <a:cubicBezTo>
                      <a:pt x="737" y="4453"/>
                      <a:pt x="404" y="2367"/>
                      <a:pt x="1271" y="275"/>
                    </a:cubicBezTo>
                    <a:cubicBezTo>
                      <a:pt x="1338" y="120"/>
                      <a:pt x="1211" y="0"/>
                      <a:pt x="10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9"/>
              <p:cNvSpPr/>
              <p:nvPr/>
            </p:nvSpPr>
            <p:spPr>
              <a:xfrm>
                <a:off x="2110072" y="3799227"/>
                <a:ext cx="72435" cy="157014"/>
              </a:xfrm>
              <a:custGeom>
                <a:avLst/>
                <a:gdLst/>
                <a:ahLst/>
                <a:cxnLst/>
                <a:rect l="l" t="t" r="r" b="b"/>
                <a:pathLst>
                  <a:path w="2869" h="6219" extrusionOk="0">
                    <a:moveTo>
                      <a:pt x="2583" y="1"/>
                    </a:moveTo>
                    <a:cubicBezTo>
                      <a:pt x="2547" y="1"/>
                      <a:pt x="2508" y="13"/>
                      <a:pt x="2470" y="40"/>
                    </a:cubicBezTo>
                    <a:cubicBezTo>
                      <a:pt x="613" y="1370"/>
                      <a:pt x="0" y="4003"/>
                      <a:pt x="46" y="6030"/>
                    </a:cubicBezTo>
                    <a:cubicBezTo>
                      <a:pt x="46" y="6134"/>
                      <a:pt x="137" y="6219"/>
                      <a:pt x="248" y="6219"/>
                    </a:cubicBezTo>
                    <a:cubicBezTo>
                      <a:pt x="358" y="6219"/>
                      <a:pt x="443" y="6127"/>
                      <a:pt x="437" y="6016"/>
                    </a:cubicBezTo>
                    <a:cubicBezTo>
                      <a:pt x="398" y="4094"/>
                      <a:pt x="965" y="1598"/>
                      <a:pt x="2698" y="359"/>
                    </a:cubicBezTo>
                    <a:cubicBezTo>
                      <a:pt x="2869" y="237"/>
                      <a:pt x="2747" y="1"/>
                      <a:pt x="2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9"/>
              <p:cNvSpPr/>
              <p:nvPr/>
            </p:nvSpPr>
            <p:spPr>
              <a:xfrm>
                <a:off x="2139688" y="3495626"/>
                <a:ext cx="44284" cy="95158"/>
              </a:xfrm>
              <a:custGeom>
                <a:avLst/>
                <a:gdLst/>
                <a:ahLst/>
                <a:cxnLst/>
                <a:rect l="l" t="t" r="r" b="b"/>
                <a:pathLst>
                  <a:path w="1754" h="3769" extrusionOk="0">
                    <a:moveTo>
                      <a:pt x="215" y="1"/>
                    </a:moveTo>
                    <a:cubicBezTo>
                      <a:pt x="104" y="1"/>
                      <a:pt x="20" y="86"/>
                      <a:pt x="20" y="197"/>
                    </a:cubicBezTo>
                    <a:cubicBezTo>
                      <a:pt x="0" y="933"/>
                      <a:pt x="346" y="1415"/>
                      <a:pt x="678" y="1885"/>
                    </a:cubicBezTo>
                    <a:cubicBezTo>
                      <a:pt x="1023" y="2367"/>
                      <a:pt x="1349" y="2823"/>
                      <a:pt x="1271" y="3553"/>
                    </a:cubicBezTo>
                    <a:cubicBezTo>
                      <a:pt x="1258" y="3664"/>
                      <a:pt x="1336" y="3755"/>
                      <a:pt x="1447" y="3768"/>
                    </a:cubicBezTo>
                    <a:lnTo>
                      <a:pt x="1467" y="3768"/>
                    </a:lnTo>
                    <a:cubicBezTo>
                      <a:pt x="1564" y="3768"/>
                      <a:pt x="1649" y="3696"/>
                      <a:pt x="1662" y="3592"/>
                    </a:cubicBezTo>
                    <a:cubicBezTo>
                      <a:pt x="1753" y="2712"/>
                      <a:pt x="1356" y="2152"/>
                      <a:pt x="1004" y="1656"/>
                    </a:cubicBezTo>
                    <a:cubicBezTo>
                      <a:pt x="691" y="1220"/>
                      <a:pt x="398" y="809"/>
                      <a:pt x="411" y="203"/>
                    </a:cubicBezTo>
                    <a:cubicBezTo>
                      <a:pt x="417" y="99"/>
                      <a:pt x="326" y="8"/>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9"/>
              <p:cNvSpPr/>
              <p:nvPr/>
            </p:nvSpPr>
            <p:spPr>
              <a:xfrm>
                <a:off x="2082956" y="3501155"/>
                <a:ext cx="34867" cy="41557"/>
              </a:xfrm>
              <a:custGeom>
                <a:avLst/>
                <a:gdLst/>
                <a:ahLst/>
                <a:cxnLst/>
                <a:rect l="l" t="t" r="r" b="b"/>
                <a:pathLst>
                  <a:path w="1381" h="1646" extrusionOk="0">
                    <a:moveTo>
                      <a:pt x="277" y="0"/>
                    </a:moveTo>
                    <a:cubicBezTo>
                      <a:pt x="83" y="0"/>
                      <a:pt x="0" y="301"/>
                      <a:pt x="214" y="382"/>
                    </a:cubicBezTo>
                    <a:cubicBezTo>
                      <a:pt x="703" y="564"/>
                      <a:pt x="976" y="962"/>
                      <a:pt x="957" y="1444"/>
                    </a:cubicBezTo>
                    <a:cubicBezTo>
                      <a:pt x="957" y="1548"/>
                      <a:pt x="1041" y="1639"/>
                      <a:pt x="1146" y="1646"/>
                    </a:cubicBezTo>
                    <a:lnTo>
                      <a:pt x="1159" y="1646"/>
                    </a:lnTo>
                    <a:cubicBezTo>
                      <a:pt x="1263" y="1646"/>
                      <a:pt x="1348" y="1561"/>
                      <a:pt x="1354" y="1457"/>
                    </a:cubicBezTo>
                    <a:cubicBezTo>
                      <a:pt x="1380" y="812"/>
                      <a:pt x="996" y="258"/>
                      <a:pt x="357" y="17"/>
                    </a:cubicBezTo>
                    <a:cubicBezTo>
                      <a:pt x="329" y="5"/>
                      <a:pt x="302" y="0"/>
                      <a:pt x="2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9"/>
              <p:cNvSpPr/>
              <p:nvPr/>
            </p:nvSpPr>
            <p:spPr>
              <a:xfrm>
                <a:off x="2133603" y="3704624"/>
                <a:ext cx="63119" cy="88215"/>
              </a:xfrm>
              <a:custGeom>
                <a:avLst/>
                <a:gdLst/>
                <a:ahLst/>
                <a:cxnLst/>
                <a:rect l="l" t="t" r="r" b="b"/>
                <a:pathLst>
                  <a:path w="2500" h="3494" extrusionOk="0">
                    <a:moveTo>
                      <a:pt x="2240" y="1"/>
                    </a:moveTo>
                    <a:cubicBezTo>
                      <a:pt x="2179" y="1"/>
                      <a:pt x="2119" y="29"/>
                      <a:pt x="2079" y="98"/>
                    </a:cubicBezTo>
                    <a:cubicBezTo>
                      <a:pt x="1942" y="352"/>
                      <a:pt x="1669" y="678"/>
                      <a:pt x="1382" y="1017"/>
                    </a:cubicBezTo>
                    <a:cubicBezTo>
                      <a:pt x="730" y="1773"/>
                      <a:pt x="0" y="2627"/>
                      <a:pt x="274" y="3363"/>
                    </a:cubicBezTo>
                    <a:cubicBezTo>
                      <a:pt x="300" y="3441"/>
                      <a:pt x="372" y="3494"/>
                      <a:pt x="456" y="3494"/>
                    </a:cubicBezTo>
                    <a:cubicBezTo>
                      <a:pt x="476" y="3494"/>
                      <a:pt x="502" y="3487"/>
                      <a:pt x="521" y="3481"/>
                    </a:cubicBezTo>
                    <a:cubicBezTo>
                      <a:pt x="626" y="3441"/>
                      <a:pt x="678" y="3331"/>
                      <a:pt x="639" y="3226"/>
                    </a:cubicBezTo>
                    <a:cubicBezTo>
                      <a:pt x="450" y="2712"/>
                      <a:pt x="1134" y="1910"/>
                      <a:pt x="1682" y="1271"/>
                    </a:cubicBezTo>
                    <a:cubicBezTo>
                      <a:pt x="1981" y="913"/>
                      <a:pt x="2275" y="580"/>
                      <a:pt x="2425" y="287"/>
                    </a:cubicBezTo>
                    <a:cubicBezTo>
                      <a:pt x="2500" y="132"/>
                      <a:pt x="2370" y="1"/>
                      <a:pt x="22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9"/>
              <p:cNvSpPr/>
              <p:nvPr/>
            </p:nvSpPr>
            <p:spPr>
              <a:xfrm>
                <a:off x="2153372" y="3748479"/>
                <a:ext cx="21713" cy="27747"/>
              </a:xfrm>
              <a:custGeom>
                <a:avLst/>
                <a:gdLst/>
                <a:ahLst/>
                <a:cxnLst/>
                <a:rect l="l" t="t" r="r" b="b"/>
                <a:pathLst>
                  <a:path w="860" h="1099" extrusionOk="0">
                    <a:moveTo>
                      <a:pt x="279" y="1"/>
                    </a:moveTo>
                    <a:cubicBezTo>
                      <a:pt x="117" y="1"/>
                      <a:pt x="1" y="222"/>
                      <a:pt x="156" y="355"/>
                    </a:cubicBezTo>
                    <a:cubicBezTo>
                      <a:pt x="325" y="492"/>
                      <a:pt x="436" y="701"/>
                      <a:pt x="455" y="922"/>
                    </a:cubicBezTo>
                    <a:cubicBezTo>
                      <a:pt x="468" y="1027"/>
                      <a:pt x="553" y="1098"/>
                      <a:pt x="651" y="1098"/>
                    </a:cubicBezTo>
                    <a:lnTo>
                      <a:pt x="670" y="1098"/>
                    </a:lnTo>
                    <a:cubicBezTo>
                      <a:pt x="781" y="1085"/>
                      <a:pt x="859" y="994"/>
                      <a:pt x="846" y="883"/>
                    </a:cubicBezTo>
                    <a:cubicBezTo>
                      <a:pt x="820" y="551"/>
                      <a:pt x="651" y="245"/>
                      <a:pt x="390" y="36"/>
                    </a:cubicBezTo>
                    <a:cubicBezTo>
                      <a:pt x="353" y="11"/>
                      <a:pt x="31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9"/>
              <p:cNvSpPr/>
              <p:nvPr/>
            </p:nvSpPr>
            <p:spPr>
              <a:xfrm>
                <a:off x="2147691" y="3883023"/>
                <a:ext cx="38755" cy="52641"/>
              </a:xfrm>
              <a:custGeom>
                <a:avLst/>
                <a:gdLst/>
                <a:ahLst/>
                <a:cxnLst/>
                <a:rect l="l" t="t" r="r" b="b"/>
                <a:pathLst>
                  <a:path w="1535" h="2085" extrusionOk="0">
                    <a:moveTo>
                      <a:pt x="281" y="1"/>
                    </a:moveTo>
                    <a:cubicBezTo>
                      <a:pt x="130" y="1"/>
                      <a:pt x="0" y="194"/>
                      <a:pt x="139" y="338"/>
                    </a:cubicBezTo>
                    <a:cubicBezTo>
                      <a:pt x="211" y="410"/>
                      <a:pt x="283" y="482"/>
                      <a:pt x="354" y="553"/>
                    </a:cubicBezTo>
                    <a:cubicBezTo>
                      <a:pt x="759" y="951"/>
                      <a:pt x="1137" y="1329"/>
                      <a:pt x="1117" y="1876"/>
                    </a:cubicBezTo>
                    <a:cubicBezTo>
                      <a:pt x="1111" y="1987"/>
                      <a:pt x="1195" y="2078"/>
                      <a:pt x="1306" y="2085"/>
                    </a:cubicBezTo>
                    <a:lnTo>
                      <a:pt x="1313" y="2085"/>
                    </a:lnTo>
                    <a:cubicBezTo>
                      <a:pt x="1417" y="2085"/>
                      <a:pt x="1508" y="2000"/>
                      <a:pt x="1508" y="1896"/>
                    </a:cubicBezTo>
                    <a:cubicBezTo>
                      <a:pt x="1534" y="1166"/>
                      <a:pt x="1078" y="716"/>
                      <a:pt x="635" y="273"/>
                    </a:cubicBezTo>
                    <a:cubicBezTo>
                      <a:pt x="563" y="208"/>
                      <a:pt x="491" y="136"/>
                      <a:pt x="420" y="64"/>
                    </a:cubicBezTo>
                    <a:cubicBezTo>
                      <a:pt x="376" y="20"/>
                      <a:pt x="327"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9"/>
              <p:cNvSpPr/>
              <p:nvPr/>
            </p:nvSpPr>
            <p:spPr>
              <a:xfrm>
                <a:off x="1959824" y="3556194"/>
                <a:ext cx="225561" cy="286004"/>
              </a:xfrm>
              <a:custGeom>
                <a:avLst/>
                <a:gdLst/>
                <a:ahLst/>
                <a:cxnLst/>
                <a:rect l="l" t="t" r="r" b="b"/>
                <a:pathLst>
                  <a:path w="8934" h="11328" extrusionOk="0">
                    <a:moveTo>
                      <a:pt x="5434" y="0"/>
                    </a:moveTo>
                    <a:cubicBezTo>
                      <a:pt x="4897" y="0"/>
                      <a:pt x="4415" y="169"/>
                      <a:pt x="3996" y="509"/>
                    </a:cubicBezTo>
                    <a:cubicBezTo>
                      <a:pt x="2855" y="1415"/>
                      <a:pt x="2386" y="3442"/>
                      <a:pt x="2334" y="5032"/>
                    </a:cubicBezTo>
                    <a:cubicBezTo>
                      <a:pt x="2249" y="7300"/>
                      <a:pt x="1845" y="9190"/>
                      <a:pt x="124" y="10996"/>
                    </a:cubicBezTo>
                    <a:cubicBezTo>
                      <a:pt x="0" y="11119"/>
                      <a:pt x="92" y="11328"/>
                      <a:pt x="268" y="11328"/>
                    </a:cubicBezTo>
                    <a:cubicBezTo>
                      <a:pt x="320" y="11328"/>
                      <a:pt x="372" y="11308"/>
                      <a:pt x="411" y="11269"/>
                    </a:cubicBezTo>
                    <a:cubicBezTo>
                      <a:pt x="2210" y="9366"/>
                      <a:pt x="2640" y="7404"/>
                      <a:pt x="2725" y="5045"/>
                    </a:cubicBezTo>
                    <a:cubicBezTo>
                      <a:pt x="2777" y="3611"/>
                      <a:pt x="3207" y="1643"/>
                      <a:pt x="4243" y="815"/>
                    </a:cubicBezTo>
                    <a:cubicBezTo>
                      <a:pt x="4594" y="534"/>
                      <a:pt x="4997" y="394"/>
                      <a:pt x="5449" y="394"/>
                    </a:cubicBezTo>
                    <a:cubicBezTo>
                      <a:pt x="5594" y="394"/>
                      <a:pt x="5744" y="409"/>
                      <a:pt x="5899" y="437"/>
                    </a:cubicBezTo>
                    <a:cubicBezTo>
                      <a:pt x="6303" y="515"/>
                      <a:pt x="6603" y="743"/>
                      <a:pt x="6909" y="991"/>
                    </a:cubicBezTo>
                    <a:cubicBezTo>
                      <a:pt x="7290" y="1282"/>
                      <a:pt x="7679" y="1585"/>
                      <a:pt x="8254" y="1585"/>
                    </a:cubicBezTo>
                    <a:cubicBezTo>
                      <a:pt x="8388" y="1585"/>
                      <a:pt x="8532" y="1569"/>
                      <a:pt x="8688" y="1532"/>
                    </a:cubicBezTo>
                    <a:cubicBezTo>
                      <a:pt x="8934" y="1478"/>
                      <a:pt x="8877" y="1139"/>
                      <a:pt x="8664" y="1139"/>
                    </a:cubicBezTo>
                    <a:cubicBezTo>
                      <a:pt x="8645" y="1139"/>
                      <a:pt x="8625" y="1142"/>
                      <a:pt x="8604" y="1148"/>
                    </a:cubicBezTo>
                    <a:cubicBezTo>
                      <a:pt x="8482" y="1176"/>
                      <a:pt x="8369" y="1188"/>
                      <a:pt x="8265" y="1188"/>
                    </a:cubicBezTo>
                    <a:cubicBezTo>
                      <a:pt x="7811" y="1188"/>
                      <a:pt x="7500" y="948"/>
                      <a:pt x="7150" y="678"/>
                    </a:cubicBezTo>
                    <a:cubicBezTo>
                      <a:pt x="6837" y="431"/>
                      <a:pt x="6472" y="150"/>
                      <a:pt x="5971" y="53"/>
                    </a:cubicBezTo>
                    <a:cubicBezTo>
                      <a:pt x="5786" y="18"/>
                      <a:pt x="5607" y="0"/>
                      <a:pt x="54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9"/>
              <p:cNvSpPr/>
              <p:nvPr/>
            </p:nvSpPr>
            <p:spPr>
              <a:xfrm>
                <a:off x="2112042" y="3663320"/>
                <a:ext cx="78015" cy="446780"/>
              </a:xfrm>
              <a:custGeom>
                <a:avLst/>
                <a:gdLst/>
                <a:ahLst/>
                <a:cxnLst/>
                <a:rect l="l" t="t" r="r" b="b"/>
                <a:pathLst>
                  <a:path w="3090" h="17696" extrusionOk="0">
                    <a:moveTo>
                      <a:pt x="2666" y="0"/>
                    </a:moveTo>
                    <a:cubicBezTo>
                      <a:pt x="2580" y="0"/>
                      <a:pt x="2494" y="51"/>
                      <a:pt x="2477" y="163"/>
                    </a:cubicBezTo>
                    <a:cubicBezTo>
                      <a:pt x="2301" y="1252"/>
                      <a:pt x="2379" y="2464"/>
                      <a:pt x="2457" y="3631"/>
                    </a:cubicBezTo>
                    <a:cubicBezTo>
                      <a:pt x="2568" y="5416"/>
                      <a:pt x="2685" y="7261"/>
                      <a:pt x="1942" y="8727"/>
                    </a:cubicBezTo>
                    <a:lnTo>
                      <a:pt x="1916" y="8779"/>
                    </a:lnTo>
                    <a:cubicBezTo>
                      <a:pt x="978" y="10630"/>
                      <a:pt x="0" y="12547"/>
                      <a:pt x="430" y="14795"/>
                    </a:cubicBezTo>
                    <a:cubicBezTo>
                      <a:pt x="515" y="15264"/>
                      <a:pt x="789" y="15675"/>
                      <a:pt x="1050" y="16086"/>
                    </a:cubicBezTo>
                    <a:cubicBezTo>
                      <a:pt x="1362" y="16561"/>
                      <a:pt x="1656" y="17018"/>
                      <a:pt x="1604" y="17480"/>
                    </a:cubicBezTo>
                    <a:cubicBezTo>
                      <a:pt x="1591" y="17585"/>
                      <a:pt x="1669" y="17682"/>
                      <a:pt x="1780" y="17695"/>
                    </a:cubicBezTo>
                    <a:lnTo>
                      <a:pt x="1799" y="17695"/>
                    </a:lnTo>
                    <a:cubicBezTo>
                      <a:pt x="1903" y="17695"/>
                      <a:pt x="1988" y="17617"/>
                      <a:pt x="1995" y="17519"/>
                    </a:cubicBezTo>
                    <a:cubicBezTo>
                      <a:pt x="2066" y="16913"/>
                      <a:pt x="1721" y="16379"/>
                      <a:pt x="1382" y="15864"/>
                    </a:cubicBezTo>
                    <a:cubicBezTo>
                      <a:pt x="1141" y="15493"/>
                      <a:pt x="887" y="15108"/>
                      <a:pt x="815" y="14723"/>
                    </a:cubicBezTo>
                    <a:cubicBezTo>
                      <a:pt x="417" y="12605"/>
                      <a:pt x="1317" y="10826"/>
                      <a:pt x="2268" y="8949"/>
                    </a:cubicBezTo>
                    <a:lnTo>
                      <a:pt x="2294" y="8903"/>
                    </a:lnTo>
                    <a:cubicBezTo>
                      <a:pt x="3090" y="7346"/>
                      <a:pt x="2966" y="5442"/>
                      <a:pt x="2848" y="3611"/>
                    </a:cubicBezTo>
                    <a:cubicBezTo>
                      <a:pt x="2770" y="2405"/>
                      <a:pt x="2698" y="1271"/>
                      <a:pt x="2861" y="228"/>
                    </a:cubicBezTo>
                    <a:cubicBezTo>
                      <a:pt x="2887" y="83"/>
                      <a:pt x="2776" y="0"/>
                      <a:pt x="266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9"/>
              <p:cNvSpPr/>
              <p:nvPr/>
            </p:nvSpPr>
            <p:spPr>
              <a:xfrm>
                <a:off x="2177786" y="3807407"/>
                <a:ext cx="26257" cy="34791"/>
              </a:xfrm>
              <a:custGeom>
                <a:avLst/>
                <a:gdLst/>
                <a:ahLst/>
                <a:cxnLst/>
                <a:rect l="l" t="t" r="r" b="b"/>
                <a:pathLst>
                  <a:path w="1040" h="1378" extrusionOk="0">
                    <a:moveTo>
                      <a:pt x="283" y="1"/>
                    </a:moveTo>
                    <a:cubicBezTo>
                      <a:pt x="127" y="1"/>
                      <a:pt x="0" y="210"/>
                      <a:pt x="153" y="348"/>
                    </a:cubicBezTo>
                    <a:cubicBezTo>
                      <a:pt x="414" y="563"/>
                      <a:pt x="583" y="870"/>
                      <a:pt x="635" y="1208"/>
                    </a:cubicBezTo>
                    <a:cubicBezTo>
                      <a:pt x="648" y="1306"/>
                      <a:pt x="727" y="1378"/>
                      <a:pt x="831" y="1378"/>
                    </a:cubicBezTo>
                    <a:lnTo>
                      <a:pt x="857" y="1378"/>
                    </a:lnTo>
                    <a:cubicBezTo>
                      <a:pt x="961" y="1358"/>
                      <a:pt x="1040" y="1261"/>
                      <a:pt x="1027" y="1156"/>
                    </a:cubicBezTo>
                    <a:cubicBezTo>
                      <a:pt x="961" y="726"/>
                      <a:pt x="746" y="335"/>
                      <a:pt x="414" y="55"/>
                    </a:cubicBezTo>
                    <a:cubicBezTo>
                      <a:pt x="371" y="17"/>
                      <a:pt x="326" y="1"/>
                      <a:pt x="2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9"/>
              <p:cNvSpPr/>
              <p:nvPr/>
            </p:nvSpPr>
            <p:spPr>
              <a:xfrm>
                <a:off x="2104947" y="4021784"/>
                <a:ext cx="26005" cy="78772"/>
              </a:xfrm>
              <a:custGeom>
                <a:avLst/>
                <a:gdLst/>
                <a:ahLst/>
                <a:cxnLst/>
                <a:rect l="l" t="t" r="r" b="b"/>
                <a:pathLst>
                  <a:path w="1030" h="3120" extrusionOk="0">
                    <a:moveTo>
                      <a:pt x="768" y="1"/>
                    </a:moveTo>
                    <a:cubicBezTo>
                      <a:pt x="704" y="1"/>
                      <a:pt x="641" y="32"/>
                      <a:pt x="601" y="108"/>
                    </a:cubicBezTo>
                    <a:cubicBezTo>
                      <a:pt x="196" y="877"/>
                      <a:pt x="1" y="1822"/>
                      <a:pt x="34" y="2924"/>
                    </a:cubicBezTo>
                    <a:cubicBezTo>
                      <a:pt x="34" y="3035"/>
                      <a:pt x="125" y="3119"/>
                      <a:pt x="229" y="3119"/>
                    </a:cubicBezTo>
                    <a:lnTo>
                      <a:pt x="236" y="3119"/>
                    </a:lnTo>
                    <a:cubicBezTo>
                      <a:pt x="346" y="3113"/>
                      <a:pt x="431" y="3022"/>
                      <a:pt x="425" y="2917"/>
                    </a:cubicBezTo>
                    <a:cubicBezTo>
                      <a:pt x="399" y="1894"/>
                      <a:pt x="581" y="988"/>
                      <a:pt x="946" y="291"/>
                    </a:cubicBezTo>
                    <a:cubicBezTo>
                      <a:pt x="1030" y="137"/>
                      <a:pt x="899" y="1"/>
                      <a:pt x="7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9"/>
              <p:cNvSpPr/>
              <p:nvPr/>
            </p:nvSpPr>
            <p:spPr>
              <a:xfrm>
                <a:off x="2143273" y="3921475"/>
                <a:ext cx="34438" cy="45799"/>
              </a:xfrm>
              <a:custGeom>
                <a:avLst/>
                <a:gdLst/>
                <a:ahLst/>
                <a:cxnLst/>
                <a:rect l="l" t="t" r="r" b="b"/>
                <a:pathLst>
                  <a:path w="1364" h="1814" extrusionOk="0">
                    <a:moveTo>
                      <a:pt x="284" y="0"/>
                    </a:moveTo>
                    <a:cubicBezTo>
                      <a:pt x="97" y="0"/>
                      <a:pt x="0" y="289"/>
                      <a:pt x="210" y="379"/>
                    </a:cubicBezTo>
                    <a:cubicBezTo>
                      <a:pt x="640" y="568"/>
                      <a:pt x="953" y="1090"/>
                      <a:pt x="966" y="1618"/>
                    </a:cubicBezTo>
                    <a:cubicBezTo>
                      <a:pt x="966" y="1728"/>
                      <a:pt x="1051" y="1813"/>
                      <a:pt x="1162" y="1813"/>
                    </a:cubicBezTo>
                    <a:lnTo>
                      <a:pt x="1168" y="1813"/>
                    </a:lnTo>
                    <a:cubicBezTo>
                      <a:pt x="1279" y="1807"/>
                      <a:pt x="1364" y="1722"/>
                      <a:pt x="1364" y="1611"/>
                    </a:cubicBezTo>
                    <a:cubicBezTo>
                      <a:pt x="1344" y="927"/>
                      <a:pt x="947" y="275"/>
                      <a:pt x="373" y="21"/>
                    </a:cubicBezTo>
                    <a:cubicBezTo>
                      <a:pt x="342" y="7"/>
                      <a:pt x="312" y="0"/>
                      <a:pt x="2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9"/>
              <p:cNvSpPr/>
              <p:nvPr/>
            </p:nvSpPr>
            <p:spPr>
              <a:xfrm>
                <a:off x="2065965" y="3199069"/>
                <a:ext cx="117350" cy="370154"/>
              </a:xfrm>
              <a:custGeom>
                <a:avLst/>
                <a:gdLst/>
                <a:ahLst/>
                <a:cxnLst/>
                <a:rect l="l" t="t" r="r" b="b"/>
                <a:pathLst>
                  <a:path w="4648" h="14661" extrusionOk="0">
                    <a:moveTo>
                      <a:pt x="787" y="1"/>
                    </a:moveTo>
                    <a:cubicBezTo>
                      <a:pt x="713" y="1"/>
                      <a:pt x="640" y="41"/>
                      <a:pt x="606" y="133"/>
                    </a:cubicBezTo>
                    <a:cubicBezTo>
                      <a:pt x="580" y="224"/>
                      <a:pt x="0" y="2310"/>
                      <a:pt x="2099" y="4330"/>
                    </a:cubicBezTo>
                    <a:cubicBezTo>
                      <a:pt x="4061" y="6207"/>
                      <a:pt x="4250" y="8847"/>
                      <a:pt x="4250" y="8860"/>
                    </a:cubicBezTo>
                    <a:lnTo>
                      <a:pt x="4250" y="14465"/>
                    </a:lnTo>
                    <a:cubicBezTo>
                      <a:pt x="4250" y="14576"/>
                      <a:pt x="4341" y="14660"/>
                      <a:pt x="4452" y="14660"/>
                    </a:cubicBezTo>
                    <a:cubicBezTo>
                      <a:pt x="4556" y="14660"/>
                      <a:pt x="4641" y="14576"/>
                      <a:pt x="4647" y="14471"/>
                    </a:cubicBezTo>
                    <a:lnTo>
                      <a:pt x="4647" y="8847"/>
                    </a:lnTo>
                    <a:cubicBezTo>
                      <a:pt x="4641" y="8729"/>
                      <a:pt x="4445" y="6025"/>
                      <a:pt x="2373" y="4043"/>
                    </a:cubicBezTo>
                    <a:cubicBezTo>
                      <a:pt x="457" y="2199"/>
                      <a:pt x="958" y="328"/>
                      <a:pt x="984" y="244"/>
                    </a:cubicBezTo>
                    <a:cubicBezTo>
                      <a:pt x="1016" y="97"/>
                      <a:pt x="901" y="1"/>
                      <a:pt x="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9"/>
              <p:cNvSpPr/>
              <p:nvPr/>
            </p:nvSpPr>
            <p:spPr>
              <a:xfrm>
                <a:off x="2083234" y="3194499"/>
                <a:ext cx="117350" cy="370431"/>
              </a:xfrm>
              <a:custGeom>
                <a:avLst/>
                <a:gdLst/>
                <a:ahLst/>
                <a:cxnLst/>
                <a:rect l="l" t="t" r="r" b="b"/>
                <a:pathLst>
                  <a:path w="4648" h="14672" extrusionOk="0">
                    <a:moveTo>
                      <a:pt x="789" y="0"/>
                    </a:moveTo>
                    <a:cubicBezTo>
                      <a:pt x="711" y="0"/>
                      <a:pt x="635" y="44"/>
                      <a:pt x="607" y="144"/>
                    </a:cubicBezTo>
                    <a:cubicBezTo>
                      <a:pt x="581" y="236"/>
                      <a:pt x="1" y="2321"/>
                      <a:pt x="2099" y="4335"/>
                    </a:cubicBezTo>
                    <a:cubicBezTo>
                      <a:pt x="4061" y="6212"/>
                      <a:pt x="4250" y="8852"/>
                      <a:pt x="4250" y="8865"/>
                    </a:cubicBezTo>
                    <a:lnTo>
                      <a:pt x="4250" y="14476"/>
                    </a:lnTo>
                    <a:cubicBezTo>
                      <a:pt x="4250" y="14587"/>
                      <a:pt x="4341" y="14672"/>
                      <a:pt x="4452" y="14672"/>
                    </a:cubicBezTo>
                    <a:cubicBezTo>
                      <a:pt x="4556" y="14672"/>
                      <a:pt x="4641" y="14587"/>
                      <a:pt x="4648" y="14483"/>
                    </a:cubicBezTo>
                    <a:lnTo>
                      <a:pt x="4648" y="8858"/>
                    </a:lnTo>
                    <a:cubicBezTo>
                      <a:pt x="4641" y="8741"/>
                      <a:pt x="4446" y="6036"/>
                      <a:pt x="2373" y="4055"/>
                    </a:cubicBezTo>
                    <a:cubicBezTo>
                      <a:pt x="457" y="2210"/>
                      <a:pt x="959" y="340"/>
                      <a:pt x="985" y="255"/>
                    </a:cubicBezTo>
                    <a:cubicBezTo>
                      <a:pt x="1028" y="102"/>
                      <a:pt x="907" y="0"/>
                      <a:pt x="78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9"/>
              <p:cNvSpPr/>
              <p:nvPr/>
            </p:nvSpPr>
            <p:spPr>
              <a:xfrm>
                <a:off x="2104796" y="3190257"/>
                <a:ext cx="49359" cy="67966"/>
              </a:xfrm>
              <a:custGeom>
                <a:avLst/>
                <a:gdLst/>
                <a:ahLst/>
                <a:cxnLst/>
                <a:rect l="l" t="t" r="r" b="b"/>
                <a:pathLst>
                  <a:path w="1955" h="2692" extrusionOk="0">
                    <a:moveTo>
                      <a:pt x="1720" y="0"/>
                    </a:moveTo>
                    <a:cubicBezTo>
                      <a:pt x="1638" y="0"/>
                      <a:pt x="1556" y="48"/>
                      <a:pt x="1532" y="156"/>
                    </a:cubicBezTo>
                    <a:cubicBezTo>
                      <a:pt x="1141" y="1811"/>
                      <a:pt x="202" y="2313"/>
                      <a:pt x="189" y="2320"/>
                    </a:cubicBezTo>
                    <a:cubicBezTo>
                      <a:pt x="0" y="2411"/>
                      <a:pt x="72" y="2691"/>
                      <a:pt x="274" y="2691"/>
                    </a:cubicBezTo>
                    <a:cubicBezTo>
                      <a:pt x="307" y="2691"/>
                      <a:pt x="339" y="2685"/>
                      <a:pt x="365" y="2672"/>
                    </a:cubicBezTo>
                    <a:cubicBezTo>
                      <a:pt x="411" y="2646"/>
                      <a:pt x="1473" y="2098"/>
                      <a:pt x="1917" y="247"/>
                    </a:cubicBezTo>
                    <a:cubicBezTo>
                      <a:pt x="1955" y="95"/>
                      <a:pt x="1837" y="0"/>
                      <a:pt x="1720"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9"/>
              <p:cNvSpPr/>
              <p:nvPr/>
            </p:nvSpPr>
            <p:spPr>
              <a:xfrm>
                <a:off x="2024483" y="3177406"/>
                <a:ext cx="70617" cy="87558"/>
              </a:xfrm>
              <a:custGeom>
                <a:avLst/>
                <a:gdLst/>
                <a:ahLst/>
                <a:cxnLst/>
                <a:rect l="l" t="t" r="r" b="b"/>
                <a:pathLst>
                  <a:path w="2797" h="3468" extrusionOk="0">
                    <a:moveTo>
                      <a:pt x="828" y="0"/>
                    </a:moveTo>
                    <a:cubicBezTo>
                      <a:pt x="738" y="0"/>
                      <a:pt x="660" y="56"/>
                      <a:pt x="633" y="143"/>
                    </a:cubicBezTo>
                    <a:cubicBezTo>
                      <a:pt x="1" y="2412"/>
                      <a:pt x="2425" y="3441"/>
                      <a:pt x="2445" y="3448"/>
                    </a:cubicBezTo>
                    <a:cubicBezTo>
                      <a:pt x="2471" y="3461"/>
                      <a:pt x="2497" y="3461"/>
                      <a:pt x="2523" y="3461"/>
                    </a:cubicBezTo>
                    <a:lnTo>
                      <a:pt x="2523" y="3467"/>
                    </a:lnTo>
                    <a:cubicBezTo>
                      <a:pt x="2738" y="3467"/>
                      <a:pt x="2797" y="3168"/>
                      <a:pt x="2601" y="3083"/>
                    </a:cubicBezTo>
                    <a:cubicBezTo>
                      <a:pt x="2510" y="3050"/>
                      <a:pt x="477" y="2177"/>
                      <a:pt x="1011" y="254"/>
                    </a:cubicBezTo>
                    <a:cubicBezTo>
                      <a:pt x="1044" y="143"/>
                      <a:pt x="985" y="39"/>
                      <a:pt x="881" y="7"/>
                    </a:cubicBezTo>
                    <a:cubicBezTo>
                      <a:pt x="863" y="2"/>
                      <a:pt x="846" y="0"/>
                      <a:pt x="8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9"/>
              <p:cNvSpPr/>
              <p:nvPr/>
            </p:nvSpPr>
            <p:spPr>
              <a:xfrm>
                <a:off x="2211921" y="3198816"/>
                <a:ext cx="117174" cy="370406"/>
              </a:xfrm>
              <a:custGeom>
                <a:avLst/>
                <a:gdLst/>
                <a:ahLst/>
                <a:cxnLst/>
                <a:rect l="l" t="t" r="r" b="b"/>
                <a:pathLst>
                  <a:path w="4641" h="14671" extrusionOk="0">
                    <a:moveTo>
                      <a:pt x="3854" y="1"/>
                    </a:moveTo>
                    <a:cubicBezTo>
                      <a:pt x="3734" y="1"/>
                      <a:pt x="3612" y="103"/>
                      <a:pt x="3663" y="260"/>
                    </a:cubicBezTo>
                    <a:cubicBezTo>
                      <a:pt x="3663" y="280"/>
                      <a:pt x="4198" y="2202"/>
                      <a:pt x="2262" y="4053"/>
                    </a:cubicBezTo>
                    <a:cubicBezTo>
                      <a:pt x="196" y="6041"/>
                      <a:pt x="13" y="8746"/>
                      <a:pt x="7" y="8870"/>
                    </a:cubicBezTo>
                    <a:lnTo>
                      <a:pt x="7" y="14475"/>
                    </a:lnTo>
                    <a:cubicBezTo>
                      <a:pt x="0" y="14586"/>
                      <a:pt x="92" y="14670"/>
                      <a:pt x="196" y="14670"/>
                    </a:cubicBezTo>
                    <a:cubicBezTo>
                      <a:pt x="307" y="14670"/>
                      <a:pt x="398" y="14586"/>
                      <a:pt x="398" y="14475"/>
                    </a:cubicBezTo>
                    <a:lnTo>
                      <a:pt x="398" y="8883"/>
                    </a:lnTo>
                    <a:cubicBezTo>
                      <a:pt x="398" y="8857"/>
                      <a:pt x="580" y="6211"/>
                      <a:pt x="2536" y="4340"/>
                    </a:cubicBezTo>
                    <a:cubicBezTo>
                      <a:pt x="4641" y="2326"/>
                      <a:pt x="4061" y="234"/>
                      <a:pt x="4041" y="149"/>
                    </a:cubicBezTo>
                    <a:cubicBezTo>
                      <a:pt x="4013" y="45"/>
                      <a:pt x="3934" y="1"/>
                      <a:pt x="38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9"/>
              <p:cNvSpPr/>
              <p:nvPr/>
            </p:nvSpPr>
            <p:spPr>
              <a:xfrm>
                <a:off x="2194651" y="3194600"/>
                <a:ext cx="117022" cy="370330"/>
              </a:xfrm>
              <a:custGeom>
                <a:avLst/>
                <a:gdLst/>
                <a:ahLst/>
                <a:cxnLst/>
                <a:rect l="l" t="t" r="r" b="b"/>
                <a:pathLst>
                  <a:path w="4635" h="14668" extrusionOk="0">
                    <a:moveTo>
                      <a:pt x="3857" y="1"/>
                    </a:moveTo>
                    <a:cubicBezTo>
                      <a:pt x="3738" y="1"/>
                      <a:pt x="3617" y="101"/>
                      <a:pt x="3656" y="251"/>
                    </a:cubicBezTo>
                    <a:cubicBezTo>
                      <a:pt x="3682" y="329"/>
                      <a:pt x="4184" y="2206"/>
                      <a:pt x="2262" y="4051"/>
                    </a:cubicBezTo>
                    <a:cubicBezTo>
                      <a:pt x="196" y="6032"/>
                      <a:pt x="7" y="8737"/>
                      <a:pt x="0" y="8861"/>
                    </a:cubicBezTo>
                    <a:lnTo>
                      <a:pt x="0" y="14472"/>
                    </a:lnTo>
                    <a:cubicBezTo>
                      <a:pt x="0" y="14583"/>
                      <a:pt x="91" y="14668"/>
                      <a:pt x="202" y="14668"/>
                    </a:cubicBezTo>
                    <a:cubicBezTo>
                      <a:pt x="306" y="14668"/>
                      <a:pt x="398" y="14583"/>
                      <a:pt x="398" y="14472"/>
                    </a:cubicBezTo>
                    <a:lnTo>
                      <a:pt x="398" y="8874"/>
                    </a:lnTo>
                    <a:cubicBezTo>
                      <a:pt x="398" y="8848"/>
                      <a:pt x="580" y="6208"/>
                      <a:pt x="2535" y="4331"/>
                    </a:cubicBezTo>
                    <a:cubicBezTo>
                      <a:pt x="4634" y="2317"/>
                      <a:pt x="4060" y="232"/>
                      <a:pt x="4041" y="140"/>
                    </a:cubicBezTo>
                    <a:cubicBezTo>
                      <a:pt x="4010" y="43"/>
                      <a:pt x="3934" y="1"/>
                      <a:pt x="3857"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9"/>
              <p:cNvSpPr/>
              <p:nvPr/>
            </p:nvSpPr>
            <p:spPr>
              <a:xfrm>
                <a:off x="2240753" y="3190358"/>
                <a:ext cx="49182" cy="67865"/>
              </a:xfrm>
              <a:custGeom>
                <a:avLst/>
                <a:gdLst/>
                <a:ahLst/>
                <a:cxnLst/>
                <a:rect l="l" t="t" r="r" b="b"/>
                <a:pathLst>
                  <a:path w="1948" h="2688" extrusionOk="0">
                    <a:moveTo>
                      <a:pt x="230" y="1"/>
                    </a:moveTo>
                    <a:cubicBezTo>
                      <a:pt x="116" y="1"/>
                      <a:pt x="1" y="94"/>
                      <a:pt x="32" y="243"/>
                    </a:cubicBezTo>
                    <a:cubicBezTo>
                      <a:pt x="468" y="2094"/>
                      <a:pt x="1537" y="2642"/>
                      <a:pt x="1583" y="2668"/>
                    </a:cubicBezTo>
                    <a:cubicBezTo>
                      <a:pt x="1609" y="2681"/>
                      <a:pt x="1641" y="2687"/>
                      <a:pt x="1667" y="2687"/>
                    </a:cubicBezTo>
                    <a:lnTo>
                      <a:pt x="1674" y="2687"/>
                    </a:lnTo>
                    <a:cubicBezTo>
                      <a:pt x="1883" y="2687"/>
                      <a:pt x="1948" y="2407"/>
                      <a:pt x="1765" y="2316"/>
                    </a:cubicBezTo>
                    <a:cubicBezTo>
                      <a:pt x="1752" y="2309"/>
                      <a:pt x="814" y="1814"/>
                      <a:pt x="416" y="152"/>
                    </a:cubicBezTo>
                    <a:cubicBezTo>
                      <a:pt x="389" y="47"/>
                      <a:pt x="310" y="1"/>
                      <a:pt x="23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9"/>
              <p:cNvSpPr/>
              <p:nvPr/>
            </p:nvSpPr>
            <p:spPr>
              <a:xfrm>
                <a:off x="2299504" y="3177507"/>
                <a:ext cx="70743" cy="87281"/>
              </a:xfrm>
              <a:custGeom>
                <a:avLst/>
                <a:gdLst/>
                <a:ahLst/>
                <a:cxnLst/>
                <a:rect l="l" t="t" r="r" b="b"/>
                <a:pathLst>
                  <a:path w="2802" h="3457" extrusionOk="0">
                    <a:moveTo>
                      <a:pt x="1983" y="1"/>
                    </a:moveTo>
                    <a:cubicBezTo>
                      <a:pt x="1866" y="1"/>
                      <a:pt x="1749" y="95"/>
                      <a:pt x="1785" y="244"/>
                    </a:cubicBezTo>
                    <a:cubicBezTo>
                      <a:pt x="2326" y="2173"/>
                      <a:pt x="292" y="3046"/>
                      <a:pt x="201" y="3079"/>
                    </a:cubicBezTo>
                    <a:cubicBezTo>
                      <a:pt x="1" y="3163"/>
                      <a:pt x="56" y="3457"/>
                      <a:pt x="272" y="3457"/>
                    </a:cubicBezTo>
                    <a:cubicBezTo>
                      <a:pt x="274" y="3457"/>
                      <a:pt x="277" y="3457"/>
                      <a:pt x="279" y="3457"/>
                    </a:cubicBezTo>
                    <a:cubicBezTo>
                      <a:pt x="305" y="3457"/>
                      <a:pt x="331" y="3457"/>
                      <a:pt x="351" y="3444"/>
                    </a:cubicBezTo>
                    <a:cubicBezTo>
                      <a:pt x="377" y="3437"/>
                      <a:pt x="2801" y="2408"/>
                      <a:pt x="2169" y="139"/>
                    </a:cubicBezTo>
                    <a:cubicBezTo>
                      <a:pt x="2138" y="43"/>
                      <a:pt x="2060" y="1"/>
                      <a:pt x="19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9"/>
              <p:cNvSpPr/>
              <p:nvPr/>
            </p:nvSpPr>
            <p:spPr>
              <a:xfrm>
                <a:off x="2158118" y="3552180"/>
                <a:ext cx="33099" cy="33983"/>
              </a:xfrm>
              <a:custGeom>
                <a:avLst/>
                <a:gdLst/>
                <a:ahLst/>
                <a:cxnLst/>
                <a:rect l="l" t="t" r="r" b="b"/>
                <a:pathLst>
                  <a:path w="1311" h="1346" extrusionOk="0">
                    <a:moveTo>
                      <a:pt x="856" y="1"/>
                    </a:moveTo>
                    <a:cubicBezTo>
                      <a:pt x="825" y="1"/>
                      <a:pt x="792" y="8"/>
                      <a:pt x="763" y="23"/>
                    </a:cubicBezTo>
                    <a:lnTo>
                      <a:pt x="756" y="23"/>
                    </a:lnTo>
                    <a:lnTo>
                      <a:pt x="737" y="10"/>
                    </a:lnTo>
                    <a:lnTo>
                      <a:pt x="717" y="10"/>
                    </a:lnTo>
                    <a:cubicBezTo>
                      <a:pt x="639" y="10"/>
                      <a:pt x="209" y="335"/>
                      <a:pt x="209" y="335"/>
                    </a:cubicBezTo>
                    <a:cubicBezTo>
                      <a:pt x="117" y="440"/>
                      <a:pt x="52" y="550"/>
                      <a:pt x="7" y="674"/>
                    </a:cubicBezTo>
                    <a:lnTo>
                      <a:pt x="0" y="700"/>
                    </a:lnTo>
                    <a:lnTo>
                      <a:pt x="0" y="720"/>
                    </a:lnTo>
                    <a:cubicBezTo>
                      <a:pt x="46" y="922"/>
                      <a:pt x="98" y="1111"/>
                      <a:pt x="150" y="1274"/>
                    </a:cubicBezTo>
                    <a:lnTo>
                      <a:pt x="170" y="1320"/>
                    </a:lnTo>
                    <a:lnTo>
                      <a:pt x="222" y="1326"/>
                    </a:lnTo>
                    <a:lnTo>
                      <a:pt x="287" y="1339"/>
                    </a:lnTo>
                    <a:lnTo>
                      <a:pt x="326" y="1346"/>
                    </a:lnTo>
                    <a:lnTo>
                      <a:pt x="359" y="1326"/>
                    </a:lnTo>
                    <a:lnTo>
                      <a:pt x="398" y="1293"/>
                    </a:lnTo>
                    <a:lnTo>
                      <a:pt x="398" y="1254"/>
                    </a:lnTo>
                    <a:cubicBezTo>
                      <a:pt x="424" y="792"/>
                      <a:pt x="678" y="440"/>
                      <a:pt x="1154" y="212"/>
                    </a:cubicBezTo>
                    <a:lnTo>
                      <a:pt x="1310" y="140"/>
                    </a:lnTo>
                    <a:lnTo>
                      <a:pt x="1154" y="62"/>
                    </a:lnTo>
                    <a:cubicBezTo>
                      <a:pt x="1069" y="23"/>
                      <a:pt x="978" y="3"/>
                      <a:pt x="887" y="3"/>
                    </a:cubicBezTo>
                    <a:cubicBezTo>
                      <a:pt x="877" y="1"/>
                      <a:pt x="867" y="1"/>
                      <a:pt x="8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9"/>
              <p:cNvSpPr/>
              <p:nvPr/>
            </p:nvSpPr>
            <p:spPr>
              <a:xfrm>
                <a:off x="2155796" y="3550110"/>
                <a:ext cx="40194" cy="38351"/>
              </a:xfrm>
              <a:custGeom>
                <a:avLst/>
                <a:gdLst/>
                <a:ahLst/>
                <a:cxnLst/>
                <a:rect l="l" t="t" r="r" b="b"/>
                <a:pathLst>
                  <a:path w="1592" h="1519" extrusionOk="0">
                    <a:moveTo>
                      <a:pt x="979" y="163"/>
                    </a:moveTo>
                    <a:cubicBezTo>
                      <a:pt x="1063" y="163"/>
                      <a:pt x="1141" y="183"/>
                      <a:pt x="1213" y="222"/>
                    </a:cubicBezTo>
                    <a:cubicBezTo>
                      <a:pt x="594" y="515"/>
                      <a:pt x="425" y="971"/>
                      <a:pt x="411" y="1330"/>
                    </a:cubicBezTo>
                    <a:lnTo>
                      <a:pt x="398" y="1343"/>
                    </a:lnTo>
                    <a:lnTo>
                      <a:pt x="320" y="1330"/>
                    </a:lnTo>
                    <a:cubicBezTo>
                      <a:pt x="262" y="1154"/>
                      <a:pt x="216" y="971"/>
                      <a:pt x="177" y="789"/>
                    </a:cubicBezTo>
                    <a:cubicBezTo>
                      <a:pt x="216" y="672"/>
                      <a:pt x="281" y="567"/>
                      <a:pt x="359" y="476"/>
                    </a:cubicBezTo>
                    <a:cubicBezTo>
                      <a:pt x="503" y="365"/>
                      <a:pt x="653" y="268"/>
                      <a:pt x="809" y="176"/>
                    </a:cubicBezTo>
                    <a:cubicBezTo>
                      <a:pt x="822" y="183"/>
                      <a:pt x="835" y="183"/>
                      <a:pt x="842" y="183"/>
                    </a:cubicBezTo>
                    <a:cubicBezTo>
                      <a:pt x="855" y="183"/>
                      <a:pt x="868" y="183"/>
                      <a:pt x="881" y="176"/>
                    </a:cubicBezTo>
                    <a:cubicBezTo>
                      <a:pt x="913" y="170"/>
                      <a:pt x="946" y="163"/>
                      <a:pt x="979" y="163"/>
                    </a:cubicBezTo>
                    <a:close/>
                    <a:moveTo>
                      <a:pt x="979" y="0"/>
                    </a:moveTo>
                    <a:cubicBezTo>
                      <a:pt x="939" y="0"/>
                      <a:pt x="894" y="7"/>
                      <a:pt x="855" y="13"/>
                    </a:cubicBezTo>
                    <a:lnTo>
                      <a:pt x="809" y="13"/>
                    </a:lnTo>
                    <a:cubicBezTo>
                      <a:pt x="757" y="13"/>
                      <a:pt x="731" y="26"/>
                      <a:pt x="483" y="183"/>
                    </a:cubicBezTo>
                    <a:cubicBezTo>
                      <a:pt x="398" y="235"/>
                      <a:pt x="314" y="300"/>
                      <a:pt x="236" y="365"/>
                    </a:cubicBezTo>
                    <a:cubicBezTo>
                      <a:pt x="138" y="476"/>
                      <a:pt x="66" y="593"/>
                      <a:pt x="20" y="730"/>
                    </a:cubicBezTo>
                    <a:lnTo>
                      <a:pt x="1" y="776"/>
                    </a:lnTo>
                    <a:lnTo>
                      <a:pt x="7" y="821"/>
                    </a:lnTo>
                    <a:cubicBezTo>
                      <a:pt x="53" y="1030"/>
                      <a:pt x="105" y="1213"/>
                      <a:pt x="164" y="1382"/>
                    </a:cubicBezTo>
                    <a:lnTo>
                      <a:pt x="196" y="1480"/>
                    </a:lnTo>
                    <a:lnTo>
                      <a:pt x="294" y="1493"/>
                    </a:lnTo>
                    <a:lnTo>
                      <a:pt x="359" y="1506"/>
                    </a:lnTo>
                    <a:lnTo>
                      <a:pt x="431" y="1519"/>
                    </a:lnTo>
                    <a:lnTo>
                      <a:pt x="490" y="1473"/>
                    </a:lnTo>
                    <a:lnTo>
                      <a:pt x="496" y="1467"/>
                    </a:lnTo>
                    <a:lnTo>
                      <a:pt x="561" y="1421"/>
                    </a:lnTo>
                    <a:lnTo>
                      <a:pt x="568" y="1336"/>
                    </a:lnTo>
                    <a:cubicBezTo>
                      <a:pt x="587" y="906"/>
                      <a:pt x="829" y="580"/>
                      <a:pt x="1278" y="365"/>
                    </a:cubicBezTo>
                    <a:lnTo>
                      <a:pt x="1591" y="215"/>
                    </a:lnTo>
                    <a:lnTo>
                      <a:pt x="1278" y="72"/>
                    </a:lnTo>
                    <a:cubicBezTo>
                      <a:pt x="1181" y="26"/>
                      <a:pt x="1083" y="0"/>
                      <a:pt x="979"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9"/>
              <p:cNvSpPr/>
              <p:nvPr/>
            </p:nvSpPr>
            <p:spPr>
              <a:xfrm>
                <a:off x="2202529" y="3560310"/>
                <a:ext cx="27520" cy="26182"/>
              </a:xfrm>
              <a:custGeom>
                <a:avLst/>
                <a:gdLst/>
                <a:ahLst/>
                <a:cxnLst/>
                <a:rect l="l" t="t" r="r" b="b"/>
                <a:pathLst>
                  <a:path w="1090" h="1037" extrusionOk="0">
                    <a:moveTo>
                      <a:pt x="620" y="0"/>
                    </a:moveTo>
                    <a:lnTo>
                      <a:pt x="379" y="157"/>
                    </a:lnTo>
                    <a:lnTo>
                      <a:pt x="438" y="235"/>
                    </a:lnTo>
                    <a:cubicBezTo>
                      <a:pt x="340" y="274"/>
                      <a:pt x="33" y="424"/>
                      <a:pt x="20" y="633"/>
                    </a:cubicBezTo>
                    <a:cubicBezTo>
                      <a:pt x="1" y="848"/>
                      <a:pt x="196" y="952"/>
                      <a:pt x="366" y="985"/>
                    </a:cubicBezTo>
                    <a:lnTo>
                      <a:pt x="385" y="985"/>
                    </a:lnTo>
                    <a:cubicBezTo>
                      <a:pt x="438" y="978"/>
                      <a:pt x="483" y="978"/>
                      <a:pt x="529" y="978"/>
                    </a:cubicBezTo>
                    <a:cubicBezTo>
                      <a:pt x="627" y="978"/>
                      <a:pt x="724" y="991"/>
                      <a:pt x="822" y="1011"/>
                    </a:cubicBezTo>
                    <a:lnTo>
                      <a:pt x="926" y="1037"/>
                    </a:lnTo>
                    <a:lnTo>
                      <a:pt x="926" y="926"/>
                    </a:lnTo>
                    <a:cubicBezTo>
                      <a:pt x="920" y="782"/>
                      <a:pt x="926" y="587"/>
                      <a:pt x="1031" y="502"/>
                    </a:cubicBezTo>
                    <a:lnTo>
                      <a:pt x="1089" y="450"/>
                    </a:lnTo>
                    <a:lnTo>
                      <a:pt x="939" y="255"/>
                    </a:lnTo>
                    <a:lnTo>
                      <a:pt x="881" y="287"/>
                    </a:lnTo>
                    <a:cubicBezTo>
                      <a:pt x="816" y="320"/>
                      <a:pt x="750" y="359"/>
                      <a:pt x="698" y="404"/>
                    </a:cubicBezTo>
                    <a:cubicBezTo>
                      <a:pt x="698" y="339"/>
                      <a:pt x="718" y="281"/>
                      <a:pt x="744" y="228"/>
                    </a:cubicBezTo>
                    <a:lnTo>
                      <a:pt x="783" y="176"/>
                    </a:lnTo>
                    <a:lnTo>
                      <a:pt x="62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9"/>
              <p:cNvSpPr/>
              <p:nvPr/>
            </p:nvSpPr>
            <p:spPr>
              <a:xfrm>
                <a:off x="2200408" y="3557507"/>
                <a:ext cx="32443" cy="31458"/>
              </a:xfrm>
              <a:custGeom>
                <a:avLst/>
                <a:gdLst/>
                <a:ahLst/>
                <a:cxnLst/>
                <a:rect l="l" t="t" r="r" b="b"/>
                <a:pathLst>
                  <a:path w="1285" h="1246" extrusionOk="0">
                    <a:moveTo>
                      <a:pt x="691" y="209"/>
                    </a:moveTo>
                    <a:lnTo>
                      <a:pt x="691" y="216"/>
                    </a:lnTo>
                    <a:lnTo>
                      <a:pt x="763" y="287"/>
                    </a:lnTo>
                    <a:cubicBezTo>
                      <a:pt x="711" y="379"/>
                      <a:pt x="691" y="476"/>
                      <a:pt x="698" y="581"/>
                    </a:cubicBezTo>
                    <a:cubicBezTo>
                      <a:pt x="698" y="607"/>
                      <a:pt x="711" y="626"/>
                      <a:pt x="737" y="633"/>
                    </a:cubicBezTo>
                    <a:lnTo>
                      <a:pt x="750" y="633"/>
                    </a:lnTo>
                    <a:cubicBezTo>
                      <a:pt x="769" y="633"/>
                      <a:pt x="789" y="620"/>
                      <a:pt x="795" y="607"/>
                    </a:cubicBezTo>
                    <a:cubicBezTo>
                      <a:pt x="854" y="548"/>
                      <a:pt x="919" y="502"/>
                      <a:pt x="997" y="463"/>
                    </a:cubicBezTo>
                    <a:lnTo>
                      <a:pt x="1063" y="548"/>
                    </a:lnTo>
                    <a:cubicBezTo>
                      <a:pt x="932" y="659"/>
                      <a:pt x="919" y="874"/>
                      <a:pt x="926" y="1043"/>
                    </a:cubicBezTo>
                    <a:cubicBezTo>
                      <a:pt x="821" y="1017"/>
                      <a:pt x="717" y="1004"/>
                      <a:pt x="613" y="1004"/>
                    </a:cubicBezTo>
                    <a:cubicBezTo>
                      <a:pt x="567" y="1004"/>
                      <a:pt x="515" y="1004"/>
                      <a:pt x="463" y="1011"/>
                    </a:cubicBezTo>
                    <a:cubicBezTo>
                      <a:pt x="461" y="1011"/>
                      <a:pt x="458" y="1011"/>
                      <a:pt x="456" y="1011"/>
                    </a:cubicBezTo>
                    <a:cubicBezTo>
                      <a:pt x="396" y="1011"/>
                      <a:pt x="170" y="943"/>
                      <a:pt x="183" y="750"/>
                    </a:cubicBezTo>
                    <a:cubicBezTo>
                      <a:pt x="196" y="581"/>
                      <a:pt x="476" y="444"/>
                      <a:pt x="587" y="411"/>
                    </a:cubicBezTo>
                    <a:cubicBezTo>
                      <a:pt x="600" y="405"/>
                      <a:pt x="613" y="392"/>
                      <a:pt x="619" y="372"/>
                    </a:cubicBezTo>
                    <a:cubicBezTo>
                      <a:pt x="626" y="353"/>
                      <a:pt x="619" y="339"/>
                      <a:pt x="613" y="326"/>
                    </a:cubicBezTo>
                    <a:lnTo>
                      <a:pt x="580" y="281"/>
                    </a:lnTo>
                    <a:lnTo>
                      <a:pt x="691" y="209"/>
                    </a:lnTo>
                    <a:close/>
                    <a:moveTo>
                      <a:pt x="717" y="1"/>
                    </a:moveTo>
                    <a:lnTo>
                      <a:pt x="606" y="72"/>
                    </a:lnTo>
                    <a:lnTo>
                      <a:pt x="495" y="144"/>
                    </a:lnTo>
                    <a:lnTo>
                      <a:pt x="352" y="235"/>
                    </a:lnTo>
                    <a:lnTo>
                      <a:pt x="404" y="307"/>
                    </a:lnTo>
                    <a:cubicBezTo>
                      <a:pt x="254" y="385"/>
                      <a:pt x="39" y="522"/>
                      <a:pt x="20" y="737"/>
                    </a:cubicBezTo>
                    <a:cubicBezTo>
                      <a:pt x="0" y="998"/>
                      <a:pt x="235" y="1135"/>
                      <a:pt x="437" y="1174"/>
                    </a:cubicBezTo>
                    <a:lnTo>
                      <a:pt x="476" y="1174"/>
                    </a:lnTo>
                    <a:cubicBezTo>
                      <a:pt x="522" y="1174"/>
                      <a:pt x="567" y="1167"/>
                      <a:pt x="613" y="1167"/>
                    </a:cubicBezTo>
                    <a:cubicBezTo>
                      <a:pt x="704" y="1167"/>
                      <a:pt x="795" y="1180"/>
                      <a:pt x="887" y="1200"/>
                    </a:cubicBezTo>
                    <a:lnTo>
                      <a:pt x="1095" y="1245"/>
                    </a:lnTo>
                    <a:lnTo>
                      <a:pt x="1089" y="1037"/>
                    </a:lnTo>
                    <a:cubicBezTo>
                      <a:pt x="1089" y="965"/>
                      <a:pt x="1082" y="744"/>
                      <a:pt x="1167" y="672"/>
                    </a:cubicBezTo>
                    <a:lnTo>
                      <a:pt x="1284" y="574"/>
                    </a:lnTo>
                    <a:lnTo>
                      <a:pt x="1186" y="450"/>
                    </a:lnTo>
                    <a:lnTo>
                      <a:pt x="1121" y="366"/>
                    </a:lnTo>
                    <a:lnTo>
                      <a:pt x="1043" y="261"/>
                    </a:lnTo>
                    <a:lnTo>
                      <a:pt x="945" y="313"/>
                    </a:lnTo>
                    <a:lnTo>
                      <a:pt x="971" y="274"/>
                    </a:lnTo>
                    <a:lnTo>
                      <a:pt x="880" y="177"/>
                    </a:lnTo>
                    <a:lnTo>
                      <a:pt x="815" y="105"/>
                    </a:lnTo>
                    <a:lnTo>
                      <a:pt x="7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9"/>
              <p:cNvSpPr/>
              <p:nvPr/>
            </p:nvSpPr>
            <p:spPr>
              <a:xfrm>
                <a:off x="2137037" y="3585330"/>
                <a:ext cx="29338" cy="46077"/>
              </a:xfrm>
              <a:custGeom>
                <a:avLst/>
                <a:gdLst/>
                <a:ahLst/>
                <a:cxnLst/>
                <a:rect l="l" t="t" r="r" b="b"/>
                <a:pathLst>
                  <a:path w="1162" h="1825" extrusionOk="0">
                    <a:moveTo>
                      <a:pt x="900" y="0"/>
                    </a:moveTo>
                    <a:cubicBezTo>
                      <a:pt x="796" y="0"/>
                      <a:pt x="692" y="13"/>
                      <a:pt x="594" y="46"/>
                    </a:cubicBezTo>
                    <a:cubicBezTo>
                      <a:pt x="392" y="111"/>
                      <a:pt x="222" y="261"/>
                      <a:pt x="125" y="450"/>
                    </a:cubicBezTo>
                    <a:cubicBezTo>
                      <a:pt x="1" y="710"/>
                      <a:pt x="7" y="1375"/>
                      <a:pt x="183" y="1662"/>
                    </a:cubicBezTo>
                    <a:cubicBezTo>
                      <a:pt x="229" y="1753"/>
                      <a:pt x="320" y="1818"/>
                      <a:pt x="425" y="1825"/>
                    </a:cubicBezTo>
                    <a:lnTo>
                      <a:pt x="431" y="1818"/>
                    </a:lnTo>
                    <a:cubicBezTo>
                      <a:pt x="457" y="1818"/>
                      <a:pt x="483" y="1818"/>
                      <a:pt x="509" y="1812"/>
                    </a:cubicBezTo>
                    <a:cubicBezTo>
                      <a:pt x="542" y="1799"/>
                      <a:pt x="568" y="1773"/>
                      <a:pt x="587" y="1740"/>
                    </a:cubicBezTo>
                    <a:cubicBezTo>
                      <a:pt x="614" y="1669"/>
                      <a:pt x="614" y="1584"/>
                      <a:pt x="574" y="1512"/>
                    </a:cubicBezTo>
                    <a:cubicBezTo>
                      <a:pt x="568" y="1480"/>
                      <a:pt x="555" y="1440"/>
                      <a:pt x="555" y="1408"/>
                    </a:cubicBezTo>
                    <a:cubicBezTo>
                      <a:pt x="561" y="763"/>
                      <a:pt x="822" y="359"/>
                      <a:pt x="1044" y="143"/>
                    </a:cubicBezTo>
                    <a:lnTo>
                      <a:pt x="1161" y="13"/>
                    </a:lnTo>
                    <a:lnTo>
                      <a:pt x="99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9"/>
              <p:cNvSpPr/>
              <p:nvPr/>
            </p:nvSpPr>
            <p:spPr>
              <a:xfrm>
                <a:off x="2134916" y="3583184"/>
                <a:ext cx="36053" cy="50217"/>
              </a:xfrm>
              <a:custGeom>
                <a:avLst/>
                <a:gdLst/>
                <a:ahLst/>
                <a:cxnLst/>
                <a:rect l="l" t="t" r="r" b="b"/>
                <a:pathLst>
                  <a:path w="1428" h="1989" extrusionOk="0">
                    <a:moveTo>
                      <a:pt x="978" y="0"/>
                    </a:moveTo>
                    <a:cubicBezTo>
                      <a:pt x="978" y="0"/>
                      <a:pt x="979" y="0"/>
                      <a:pt x="980" y="0"/>
                    </a:cubicBezTo>
                    <a:lnTo>
                      <a:pt x="980" y="0"/>
                    </a:lnTo>
                    <a:cubicBezTo>
                      <a:pt x="981" y="0"/>
                      <a:pt x="983" y="0"/>
                      <a:pt x="984" y="0"/>
                    </a:cubicBezTo>
                    <a:close/>
                    <a:moveTo>
                      <a:pt x="984" y="163"/>
                    </a:moveTo>
                    <a:cubicBezTo>
                      <a:pt x="1010" y="163"/>
                      <a:pt x="1036" y="163"/>
                      <a:pt x="1063" y="170"/>
                    </a:cubicBezTo>
                    <a:cubicBezTo>
                      <a:pt x="854" y="378"/>
                      <a:pt x="561" y="795"/>
                      <a:pt x="554" y="1486"/>
                    </a:cubicBezTo>
                    <a:cubicBezTo>
                      <a:pt x="554" y="1597"/>
                      <a:pt x="671" y="1786"/>
                      <a:pt x="567" y="1812"/>
                    </a:cubicBezTo>
                    <a:cubicBezTo>
                      <a:pt x="548" y="1819"/>
                      <a:pt x="528" y="1819"/>
                      <a:pt x="509" y="1825"/>
                    </a:cubicBezTo>
                    <a:cubicBezTo>
                      <a:pt x="176" y="1825"/>
                      <a:pt x="137" y="854"/>
                      <a:pt x="280" y="574"/>
                    </a:cubicBezTo>
                    <a:cubicBezTo>
                      <a:pt x="365" y="398"/>
                      <a:pt x="522" y="268"/>
                      <a:pt x="704" y="202"/>
                    </a:cubicBezTo>
                    <a:cubicBezTo>
                      <a:pt x="795" y="176"/>
                      <a:pt x="887" y="163"/>
                      <a:pt x="984" y="163"/>
                    </a:cubicBezTo>
                    <a:close/>
                    <a:moveTo>
                      <a:pt x="980" y="0"/>
                    </a:moveTo>
                    <a:lnTo>
                      <a:pt x="980" y="0"/>
                    </a:lnTo>
                    <a:cubicBezTo>
                      <a:pt x="864" y="1"/>
                      <a:pt x="755" y="14"/>
                      <a:pt x="652" y="52"/>
                    </a:cubicBezTo>
                    <a:cubicBezTo>
                      <a:pt x="424" y="124"/>
                      <a:pt x="241" y="287"/>
                      <a:pt x="137" y="496"/>
                    </a:cubicBezTo>
                    <a:cubicBezTo>
                      <a:pt x="0" y="776"/>
                      <a:pt x="0" y="1473"/>
                      <a:pt x="196" y="1786"/>
                    </a:cubicBezTo>
                    <a:cubicBezTo>
                      <a:pt x="254" y="1903"/>
                      <a:pt x="378" y="1982"/>
                      <a:pt x="509" y="1988"/>
                    </a:cubicBezTo>
                    <a:cubicBezTo>
                      <a:pt x="541" y="1982"/>
                      <a:pt x="580" y="1982"/>
                      <a:pt x="613" y="1969"/>
                    </a:cubicBezTo>
                    <a:cubicBezTo>
                      <a:pt x="665" y="1956"/>
                      <a:pt x="717" y="1916"/>
                      <a:pt x="743" y="1864"/>
                    </a:cubicBezTo>
                    <a:cubicBezTo>
                      <a:pt x="782" y="1767"/>
                      <a:pt x="782" y="1662"/>
                      <a:pt x="737" y="1571"/>
                    </a:cubicBezTo>
                    <a:cubicBezTo>
                      <a:pt x="730" y="1545"/>
                      <a:pt x="724" y="1519"/>
                      <a:pt x="717" y="1486"/>
                    </a:cubicBezTo>
                    <a:cubicBezTo>
                      <a:pt x="724" y="874"/>
                      <a:pt x="971" y="489"/>
                      <a:pt x="1180" y="281"/>
                    </a:cubicBezTo>
                    <a:lnTo>
                      <a:pt x="1428" y="33"/>
                    </a:lnTo>
                    <a:lnTo>
                      <a:pt x="1076" y="7"/>
                    </a:lnTo>
                    <a:cubicBezTo>
                      <a:pt x="1044" y="7"/>
                      <a:pt x="1012" y="1"/>
                      <a:pt x="98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9"/>
              <p:cNvSpPr/>
              <p:nvPr/>
            </p:nvSpPr>
            <p:spPr>
              <a:xfrm>
                <a:off x="2154811" y="3552584"/>
                <a:ext cx="99576" cy="131666"/>
              </a:xfrm>
              <a:custGeom>
                <a:avLst/>
                <a:gdLst/>
                <a:ahLst/>
                <a:cxnLst/>
                <a:rect l="l" t="t" r="r" b="b"/>
                <a:pathLst>
                  <a:path w="3944" h="5215" extrusionOk="0">
                    <a:moveTo>
                      <a:pt x="2041" y="0"/>
                    </a:moveTo>
                    <a:lnTo>
                      <a:pt x="1989" y="13"/>
                    </a:lnTo>
                    <a:cubicBezTo>
                      <a:pt x="1897" y="33"/>
                      <a:pt x="1813" y="59"/>
                      <a:pt x="1721" y="85"/>
                    </a:cubicBezTo>
                    <a:cubicBezTo>
                      <a:pt x="1259" y="235"/>
                      <a:pt x="705" y="567"/>
                      <a:pt x="692" y="1277"/>
                    </a:cubicBezTo>
                    <a:cubicBezTo>
                      <a:pt x="672" y="1291"/>
                      <a:pt x="27" y="1701"/>
                      <a:pt x="20" y="2711"/>
                    </a:cubicBezTo>
                    <a:cubicBezTo>
                      <a:pt x="14" y="3226"/>
                      <a:pt x="1" y="4438"/>
                      <a:pt x="1747" y="5012"/>
                    </a:cubicBezTo>
                    <a:cubicBezTo>
                      <a:pt x="1956" y="5084"/>
                      <a:pt x="2510" y="5214"/>
                      <a:pt x="2725" y="5214"/>
                    </a:cubicBezTo>
                    <a:cubicBezTo>
                      <a:pt x="2751" y="5214"/>
                      <a:pt x="2777" y="5214"/>
                      <a:pt x="2797" y="5208"/>
                    </a:cubicBezTo>
                    <a:cubicBezTo>
                      <a:pt x="2816" y="5208"/>
                      <a:pt x="2835" y="5209"/>
                      <a:pt x="2854" y="5209"/>
                    </a:cubicBezTo>
                    <a:cubicBezTo>
                      <a:pt x="2990" y="5209"/>
                      <a:pt x="3121" y="5188"/>
                      <a:pt x="3247" y="5142"/>
                    </a:cubicBezTo>
                    <a:cubicBezTo>
                      <a:pt x="3540" y="5058"/>
                      <a:pt x="3892" y="4803"/>
                      <a:pt x="3911" y="4093"/>
                    </a:cubicBezTo>
                    <a:cubicBezTo>
                      <a:pt x="3918" y="3865"/>
                      <a:pt x="3924" y="3565"/>
                      <a:pt x="3911" y="3285"/>
                    </a:cubicBezTo>
                    <a:cubicBezTo>
                      <a:pt x="3944" y="2992"/>
                      <a:pt x="3774" y="2359"/>
                      <a:pt x="3709" y="2229"/>
                    </a:cubicBezTo>
                    <a:cubicBezTo>
                      <a:pt x="3644" y="2060"/>
                      <a:pt x="3540" y="1903"/>
                      <a:pt x="3409" y="1779"/>
                    </a:cubicBezTo>
                    <a:cubicBezTo>
                      <a:pt x="3168" y="1551"/>
                      <a:pt x="2849" y="1440"/>
                      <a:pt x="2425" y="1440"/>
                    </a:cubicBezTo>
                    <a:lnTo>
                      <a:pt x="2282" y="1440"/>
                    </a:lnTo>
                    <a:cubicBezTo>
                      <a:pt x="2256" y="1434"/>
                      <a:pt x="2223" y="1434"/>
                      <a:pt x="2197" y="1434"/>
                    </a:cubicBezTo>
                    <a:lnTo>
                      <a:pt x="2139" y="1434"/>
                    </a:lnTo>
                    <a:cubicBezTo>
                      <a:pt x="2041" y="1408"/>
                      <a:pt x="1702" y="1304"/>
                      <a:pt x="1728" y="991"/>
                    </a:cubicBezTo>
                    <a:cubicBezTo>
                      <a:pt x="1747" y="730"/>
                      <a:pt x="2106" y="548"/>
                      <a:pt x="2256" y="476"/>
                    </a:cubicBezTo>
                    <a:lnTo>
                      <a:pt x="2347" y="437"/>
                    </a:lnTo>
                    <a:lnTo>
                      <a:pt x="204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9"/>
              <p:cNvSpPr/>
              <p:nvPr/>
            </p:nvSpPr>
            <p:spPr>
              <a:xfrm>
                <a:off x="2152842" y="3550110"/>
                <a:ext cx="103540" cy="136109"/>
              </a:xfrm>
              <a:custGeom>
                <a:avLst/>
                <a:gdLst/>
                <a:ahLst/>
                <a:cxnLst/>
                <a:rect l="l" t="t" r="r" b="b"/>
                <a:pathLst>
                  <a:path w="4101" h="5391" extrusionOk="0">
                    <a:moveTo>
                      <a:pt x="2086" y="189"/>
                    </a:moveTo>
                    <a:lnTo>
                      <a:pt x="2301" y="502"/>
                    </a:lnTo>
                    <a:cubicBezTo>
                      <a:pt x="2125" y="580"/>
                      <a:pt x="1754" y="782"/>
                      <a:pt x="1728" y="1082"/>
                    </a:cubicBezTo>
                    <a:cubicBezTo>
                      <a:pt x="1702" y="1415"/>
                      <a:pt x="2008" y="1571"/>
                      <a:pt x="2217" y="1617"/>
                    </a:cubicBezTo>
                    <a:cubicBezTo>
                      <a:pt x="2236" y="1610"/>
                      <a:pt x="2256" y="1610"/>
                      <a:pt x="2275" y="1610"/>
                    </a:cubicBezTo>
                    <a:cubicBezTo>
                      <a:pt x="2314" y="1610"/>
                      <a:pt x="2347" y="1617"/>
                      <a:pt x="2379" y="1623"/>
                    </a:cubicBezTo>
                    <a:cubicBezTo>
                      <a:pt x="2406" y="1630"/>
                      <a:pt x="2438" y="1636"/>
                      <a:pt x="2464" y="1649"/>
                    </a:cubicBezTo>
                    <a:cubicBezTo>
                      <a:pt x="2458" y="1636"/>
                      <a:pt x="2451" y="1623"/>
                      <a:pt x="2445" y="1617"/>
                    </a:cubicBezTo>
                    <a:lnTo>
                      <a:pt x="2503" y="1617"/>
                    </a:lnTo>
                    <a:cubicBezTo>
                      <a:pt x="2901" y="1617"/>
                      <a:pt x="3207" y="1721"/>
                      <a:pt x="3429" y="1929"/>
                    </a:cubicBezTo>
                    <a:cubicBezTo>
                      <a:pt x="3553" y="2047"/>
                      <a:pt x="3650" y="2190"/>
                      <a:pt x="3716" y="2353"/>
                    </a:cubicBezTo>
                    <a:cubicBezTo>
                      <a:pt x="3748" y="2392"/>
                      <a:pt x="3944" y="3083"/>
                      <a:pt x="3905" y="3376"/>
                    </a:cubicBezTo>
                    <a:cubicBezTo>
                      <a:pt x="3918" y="3637"/>
                      <a:pt x="3918" y="3911"/>
                      <a:pt x="3905" y="4185"/>
                    </a:cubicBezTo>
                    <a:cubicBezTo>
                      <a:pt x="3892" y="4706"/>
                      <a:pt x="3690" y="5045"/>
                      <a:pt x="3298" y="5162"/>
                    </a:cubicBezTo>
                    <a:cubicBezTo>
                      <a:pt x="3176" y="5203"/>
                      <a:pt x="3042" y="5228"/>
                      <a:pt x="2912" y="5228"/>
                    </a:cubicBezTo>
                    <a:cubicBezTo>
                      <a:pt x="2898" y="5228"/>
                      <a:pt x="2883" y="5228"/>
                      <a:pt x="2868" y="5227"/>
                    </a:cubicBezTo>
                    <a:cubicBezTo>
                      <a:pt x="2849" y="5227"/>
                      <a:pt x="2829" y="5234"/>
                      <a:pt x="2803" y="5234"/>
                    </a:cubicBezTo>
                    <a:cubicBezTo>
                      <a:pt x="2601" y="5234"/>
                      <a:pt x="2067" y="5110"/>
                      <a:pt x="1858" y="5038"/>
                    </a:cubicBezTo>
                    <a:cubicBezTo>
                      <a:pt x="164" y="4478"/>
                      <a:pt x="177" y="3311"/>
                      <a:pt x="183" y="2809"/>
                    </a:cubicBezTo>
                    <a:cubicBezTo>
                      <a:pt x="190" y="1845"/>
                      <a:pt x="796" y="1460"/>
                      <a:pt x="822" y="1447"/>
                    </a:cubicBezTo>
                    <a:cubicBezTo>
                      <a:pt x="841" y="1434"/>
                      <a:pt x="854" y="1408"/>
                      <a:pt x="861" y="1382"/>
                    </a:cubicBezTo>
                    <a:cubicBezTo>
                      <a:pt x="874" y="717"/>
                      <a:pt x="1395" y="404"/>
                      <a:pt x="1832" y="261"/>
                    </a:cubicBezTo>
                    <a:cubicBezTo>
                      <a:pt x="1917" y="235"/>
                      <a:pt x="2001" y="209"/>
                      <a:pt x="2086" y="189"/>
                    </a:cubicBezTo>
                    <a:close/>
                    <a:moveTo>
                      <a:pt x="2158" y="0"/>
                    </a:moveTo>
                    <a:lnTo>
                      <a:pt x="2158" y="7"/>
                    </a:lnTo>
                    <a:lnTo>
                      <a:pt x="2054" y="33"/>
                    </a:lnTo>
                    <a:cubicBezTo>
                      <a:pt x="1962" y="52"/>
                      <a:pt x="1871" y="79"/>
                      <a:pt x="1780" y="105"/>
                    </a:cubicBezTo>
                    <a:cubicBezTo>
                      <a:pt x="1109" y="326"/>
                      <a:pt x="724" y="756"/>
                      <a:pt x="698" y="1330"/>
                    </a:cubicBezTo>
                    <a:cubicBezTo>
                      <a:pt x="548" y="1441"/>
                      <a:pt x="27" y="1884"/>
                      <a:pt x="20" y="2803"/>
                    </a:cubicBezTo>
                    <a:cubicBezTo>
                      <a:pt x="14" y="3292"/>
                      <a:pt x="1" y="4595"/>
                      <a:pt x="1806" y="5188"/>
                    </a:cubicBezTo>
                    <a:cubicBezTo>
                      <a:pt x="2021" y="5260"/>
                      <a:pt x="2575" y="5390"/>
                      <a:pt x="2803" y="5390"/>
                    </a:cubicBezTo>
                    <a:cubicBezTo>
                      <a:pt x="2836" y="5390"/>
                      <a:pt x="2862" y="5390"/>
                      <a:pt x="2888" y="5384"/>
                    </a:cubicBezTo>
                    <a:cubicBezTo>
                      <a:pt x="2904" y="5384"/>
                      <a:pt x="2919" y="5385"/>
                      <a:pt x="2935" y="5385"/>
                    </a:cubicBezTo>
                    <a:cubicBezTo>
                      <a:pt x="3076" y="5385"/>
                      <a:pt x="3216" y="5359"/>
                      <a:pt x="3351" y="5312"/>
                    </a:cubicBezTo>
                    <a:cubicBezTo>
                      <a:pt x="3670" y="5214"/>
                      <a:pt x="4055" y="4941"/>
                      <a:pt x="4074" y="4185"/>
                    </a:cubicBezTo>
                    <a:cubicBezTo>
                      <a:pt x="4081" y="3963"/>
                      <a:pt x="4081" y="3663"/>
                      <a:pt x="4074" y="3383"/>
                    </a:cubicBezTo>
                    <a:cubicBezTo>
                      <a:pt x="4100" y="3090"/>
                      <a:pt x="3950" y="2464"/>
                      <a:pt x="3865" y="2288"/>
                    </a:cubicBezTo>
                    <a:cubicBezTo>
                      <a:pt x="3794" y="2105"/>
                      <a:pt x="3676" y="1943"/>
                      <a:pt x="3540" y="1806"/>
                    </a:cubicBezTo>
                    <a:cubicBezTo>
                      <a:pt x="3285" y="1564"/>
                      <a:pt x="2947" y="1447"/>
                      <a:pt x="2503" y="1447"/>
                    </a:cubicBezTo>
                    <a:lnTo>
                      <a:pt x="2366" y="1447"/>
                    </a:lnTo>
                    <a:cubicBezTo>
                      <a:pt x="2340" y="1447"/>
                      <a:pt x="2308" y="1441"/>
                      <a:pt x="2275" y="1441"/>
                    </a:cubicBezTo>
                    <a:lnTo>
                      <a:pt x="2230" y="1441"/>
                    </a:lnTo>
                    <a:cubicBezTo>
                      <a:pt x="2132" y="1421"/>
                      <a:pt x="1871" y="1330"/>
                      <a:pt x="1891" y="1089"/>
                    </a:cubicBezTo>
                    <a:cubicBezTo>
                      <a:pt x="1910" y="867"/>
                      <a:pt x="2262" y="691"/>
                      <a:pt x="2373" y="646"/>
                    </a:cubicBezTo>
                    <a:lnTo>
                      <a:pt x="2549" y="561"/>
                    </a:lnTo>
                    <a:lnTo>
                      <a:pt x="2438" y="398"/>
                    </a:lnTo>
                    <a:lnTo>
                      <a:pt x="2217" y="92"/>
                    </a:lnTo>
                    <a:lnTo>
                      <a:pt x="215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01" name="Google Shape;11801;p79"/>
          <p:cNvGrpSpPr/>
          <p:nvPr/>
        </p:nvGrpSpPr>
        <p:grpSpPr>
          <a:xfrm>
            <a:off x="2942205" y="3064707"/>
            <a:ext cx="550623" cy="1310497"/>
            <a:chOff x="2942205" y="3050537"/>
            <a:chExt cx="550623" cy="1310497"/>
          </a:xfrm>
        </p:grpSpPr>
        <p:sp>
          <p:nvSpPr>
            <p:cNvPr id="11802" name="Google Shape;11802;p79"/>
            <p:cNvSpPr/>
            <p:nvPr/>
          </p:nvSpPr>
          <p:spPr>
            <a:xfrm>
              <a:off x="2991084" y="4311978"/>
              <a:ext cx="453016" cy="49056"/>
            </a:xfrm>
            <a:custGeom>
              <a:avLst/>
              <a:gdLst/>
              <a:ahLst/>
              <a:cxnLst/>
              <a:rect l="l" t="t" r="r" b="b"/>
              <a:pathLst>
                <a:path w="17943" h="1943" extrusionOk="0">
                  <a:moveTo>
                    <a:pt x="8975" y="0"/>
                  </a:moveTo>
                  <a:cubicBezTo>
                    <a:pt x="4015" y="0"/>
                    <a:pt x="0" y="437"/>
                    <a:pt x="0" y="972"/>
                  </a:cubicBezTo>
                  <a:cubicBezTo>
                    <a:pt x="0" y="1506"/>
                    <a:pt x="4021"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3" name="Google Shape;11803;p79"/>
            <p:cNvGrpSpPr/>
            <p:nvPr/>
          </p:nvGrpSpPr>
          <p:grpSpPr>
            <a:xfrm>
              <a:off x="2942205" y="3050537"/>
              <a:ext cx="550623" cy="1278079"/>
              <a:chOff x="2942205" y="3050537"/>
              <a:chExt cx="550623" cy="1278079"/>
            </a:xfrm>
          </p:grpSpPr>
          <p:sp>
            <p:nvSpPr>
              <p:cNvPr id="11804" name="Google Shape;11804;p79"/>
              <p:cNvSpPr/>
              <p:nvPr/>
            </p:nvSpPr>
            <p:spPr>
              <a:xfrm>
                <a:off x="2942205" y="3050537"/>
                <a:ext cx="550623" cy="1278079"/>
              </a:xfrm>
              <a:custGeom>
                <a:avLst/>
                <a:gdLst/>
                <a:ahLst/>
                <a:cxnLst/>
                <a:rect l="l" t="t" r="r" b="b"/>
                <a:pathLst>
                  <a:path w="21809" h="50622" extrusionOk="0">
                    <a:moveTo>
                      <a:pt x="3774" y="7802"/>
                    </a:moveTo>
                    <a:lnTo>
                      <a:pt x="3774" y="7834"/>
                    </a:lnTo>
                    <a:lnTo>
                      <a:pt x="3755" y="7834"/>
                    </a:lnTo>
                    <a:lnTo>
                      <a:pt x="3774" y="7802"/>
                    </a:lnTo>
                    <a:close/>
                    <a:moveTo>
                      <a:pt x="10689" y="0"/>
                    </a:moveTo>
                    <a:cubicBezTo>
                      <a:pt x="6753" y="0"/>
                      <a:pt x="3559" y="3187"/>
                      <a:pt x="3559" y="7130"/>
                    </a:cubicBezTo>
                    <a:cubicBezTo>
                      <a:pt x="3559" y="7365"/>
                      <a:pt x="3572" y="7600"/>
                      <a:pt x="3598" y="7834"/>
                    </a:cubicBezTo>
                    <a:cubicBezTo>
                      <a:pt x="2972" y="7906"/>
                      <a:pt x="2542" y="8512"/>
                      <a:pt x="2699" y="9131"/>
                    </a:cubicBezTo>
                    <a:cubicBezTo>
                      <a:pt x="2821" y="9609"/>
                      <a:pt x="3247" y="9920"/>
                      <a:pt x="3710" y="9920"/>
                    </a:cubicBezTo>
                    <a:cubicBezTo>
                      <a:pt x="3841" y="9920"/>
                      <a:pt x="3976" y="9895"/>
                      <a:pt x="4106" y="9842"/>
                    </a:cubicBezTo>
                    <a:cubicBezTo>
                      <a:pt x="4830" y="12044"/>
                      <a:pt x="6681" y="13804"/>
                      <a:pt x="8747" y="14560"/>
                    </a:cubicBezTo>
                    <a:cubicBezTo>
                      <a:pt x="8793" y="14573"/>
                      <a:pt x="8871" y="14593"/>
                      <a:pt x="8871" y="14606"/>
                    </a:cubicBezTo>
                    <a:lnTo>
                      <a:pt x="8871" y="16620"/>
                    </a:lnTo>
                    <a:lnTo>
                      <a:pt x="5651" y="16620"/>
                    </a:lnTo>
                    <a:cubicBezTo>
                      <a:pt x="5651" y="16620"/>
                      <a:pt x="5645" y="16685"/>
                      <a:pt x="5625" y="16698"/>
                    </a:cubicBezTo>
                    <a:cubicBezTo>
                      <a:pt x="5051" y="16705"/>
                      <a:pt x="4537" y="17076"/>
                      <a:pt x="4361" y="17623"/>
                    </a:cubicBezTo>
                    <a:lnTo>
                      <a:pt x="215" y="33239"/>
                    </a:lnTo>
                    <a:cubicBezTo>
                      <a:pt x="0" y="33872"/>
                      <a:pt x="294" y="34563"/>
                      <a:pt x="900" y="34849"/>
                    </a:cubicBezTo>
                    <a:cubicBezTo>
                      <a:pt x="1081" y="34936"/>
                      <a:pt x="1273" y="34977"/>
                      <a:pt x="1463" y="34977"/>
                    </a:cubicBezTo>
                    <a:cubicBezTo>
                      <a:pt x="1903" y="34977"/>
                      <a:pt x="2329" y="34756"/>
                      <a:pt x="2575" y="34360"/>
                    </a:cubicBezTo>
                    <a:cubicBezTo>
                      <a:pt x="2647" y="34407"/>
                      <a:pt x="2726" y="34429"/>
                      <a:pt x="2804" y="34429"/>
                    </a:cubicBezTo>
                    <a:cubicBezTo>
                      <a:pt x="2987" y="34429"/>
                      <a:pt x="3161" y="34309"/>
                      <a:pt x="3207"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85" y="32360"/>
                    </a:lnTo>
                    <a:cubicBezTo>
                      <a:pt x="6622" y="40187"/>
                      <a:pt x="6798" y="48725"/>
                      <a:pt x="6798" y="48725"/>
                    </a:cubicBezTo>
                    <a:cubicBezTo>
                      <a:pt x="6798" y="48725"/>
                      <a:pt x="4517" y="49090"/>
                      <a:pt x="4517" y="50615"/>
                    </a:cubicBezTo>
                    <a:lnTo>
                      <a:pt x="8936" y="50615"/>
                    </a:lnTo>
                    <a:lnTo>
                      <a:pt x="10631" y="33428"/>
                    </a:lnTo>
                    <a:lnTo>
                      <a:pt x="10663" y="33455"/>
                    </a:lnTo>
                    <a:lnTo>
                      <a:pt x="11035" y="33455"/>
                    </a:lnTo>
                    <a:lnTo>
                      <a:pt x="11035" y="33448"/>
                    </a:lnTo>
                    <a:lnTo>
                      <a:pt x="12892" y="50622"/>
                    </a:lnTo>
                    <a:lnTo>
                      <a:pt x="17311" y="50622"/>
                    </a:lnTo>
                    <a:cubicBezTo>
                      <a:pt x="17311" y="49090"/>
                      <a:pt x="15023" y="48732"/>
                      <a:pt x="15023" y="48732"/>
                    </a:cubicBezTo>
                    <a:cubicBezTo>
                      <a:pt x="15023" y="48732"/>
                      <a:pt x="15193" y="40096"/>
                      <a:pt x="15317" y="32216"/>
                    </a:cubicBezTo>
                    <a:cubicBezTo>
                      <a:pt x="15323" y="31897"/>
                      <a:pt x="15356" y="30567"/>
                      <a:pt x="15356" y="30567"/>
                    </a:cubicBezTo>
                    <a:lnTo>
                      <a:pt x="15343" y="30567"/>
                    </a:lnTo>
                    <a:cubicBezTo>
                      <a:pt x="15408" y="26474"/>
                      <a:pt x="15454" y="22779"/>
                      <a:pt x="15454" y="20863"/>
                    </a:cubicBezTo>
                    <a:lnTo>
                      <a:pt x="18510" y="31923"/>
                    </a:lnTo>
                    <a:cubicBezTo>
                      <a:pt x="18302" y="31988"/>
                      <a:pt x="18152" y="32334"/>
                      <a:pt x="18204" y="32542"/>
                    </a:cubicBezTo>
                    <a:lnTo>
                      <a:pt x="18562" y="34113"/>
                    </a:lnTo>
                    <a:cubicBezTo>
                      <a:pt x="18602" y="34305"/>
                      <a:pt x="18769" y="34428"/>
                      <a:pt x="18956" y="34428"/>
                    </a:cubicBezTo>
                    <a:cubicBezTo>
                      <a:pt x="18985" y="34428"/>
                      <a:pt x="19015" y="34425"/>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8" y="34582"/>
                      <a:pt x="21808" y="33885"/>
                      <a:pt x="21600" y="33246"/>
                    </a:cubicBezTo>
                    <a:lnTo>
                      <a:pt x="17292" y="17663"/>
                    </a:lnTo>
                    <a:cubicBezTo>
                      <a:pt x="17116" y="17141"/>
                      <a:pt x="16653" y="16744"/>
                      <a:pt x="16138" y="16705"/>
                    </a:cubicBezTo>
                    <a:cubicBezTo>
                      <a:pt x="16125" y="16691"/>
                      <a:pt x="16112" y="16626"/>
                      <a:pt x="16112" y="16626"/>
                    </a:cubicBezTo>
                    <a:lnTo>
                      <a:pt x="12612" y="16626"/>
                    </a:lnTo>
                    <a:lnTo>
                      <a:pt x="12612" y="14704"/>
                    </a:lnTo>
                    <a:cubicBezTo>
                      <a:pt x="12612" y="14704"/>
                      <a:pt x="12638" y="14697"/>
                      <a:pt x="12651" y="14691"/>
                    </a:cubicBezTo>
                    <a:cubicBezTo>
                      <a:pt x="12664" y="14691"/>
                      <a:pt x="12684" y="14684"/>
                      <a:pt x="12697" y="14678"/>
                    </a:cubicBezTo>
                    <a:cubicBezTo>
                      <a:pt x="14893" y="14013"/>
                      <a:pt x="16913" y="12201"/>
                      <a:pt x="17689" y="9887"/>
                    </a:cubicBezTo>
                    <a:cubicBezTo>
                      <a:pt x="17774" y="9907"/>
                      <a:pt x="17859" y="9920"/>
                      <a:pt x="17943" y="9920"/>
                    </a:cubicBezTo>
                    <a:cubicBezTo>
                      <a:pt x="17947" y="9920"/>
                      <a:pt x="17952" y="9920"/>
                      <a:pt x="17956" y="9920"/>
                    </a:cubicBezTo>
                    <a:cubicBezTo>
                      <a:pt x="18511" y="9920"/>
                      <a:pt x="18973" y="9485"/>
                      <a:pt x="19006" y="8929"/>
                    </a:cubicBezTo>
                    <a:cubicBezTo>
                      <a:pt x="19032" y="8369"/>
                      <a:pt x="18608" y="7880"/>
                      <a:pt x="18048" y="7834"/>
                    </a:cubicBezTo>
                    <a:lnTo>
                      <a:pt x="18048" y="7828"/>
                    </a:lnTo>
                    <a:cubicBezTo>
                      <a:pt x="18048" y="7815"/>
                      <a:pt x="18041" y="7802"/>
                      <a:pt x="18041" y="7789"/>
                    </a:cubicBezTo>
                    <a:cubicBezTo>
                      <a:pt x="18035" y="6068"/>
                      <a:pt x="17637" y="4295"/>
                      <a:pt x="16685" y="2998"/>
                    </a:cubicBezTo>
                    <a:cubicBezTo>
                      <a:pt x="17656" y="2464"/>
                      <a:pt x="17774" y="1786"/>
                      <a:pt x="18152" y="1147"/>
                    </a:cubicBezTo>
                    <a:lnTo>
                      <a:pt x="18152" y="1147"/>
                    </a:lnTo>
                    <a:cubicBezTo>
                      <a:pt x="17943" y="1170"/>
                      <a:pt x="17732" y="1181"/>
                      <a:pt x="17520" y="1181"/>
                    </a:cubicBezTo>
                    <a:cubicBezTo>
                      <a:pt x="15276" y="1181"/>
                      <a:pt x="12899" y="0"/>
                      <a:pt x="10689"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5" name="Google Shape;11805;p79"/>
              <p:cNvGrpSpPr/>
              <p:nvPr/>
            </p:nvGrpSpPr>
            <p:grpSpPr>
              <a:xfrm>
                <a:off x="2976264" y="3168065"/>
                <a:ext cx="478718" cy="1086021"/>
                <a:chOff x="2976264" y="3168065"/>
                <a:chExt cx="478718" cy="1086021"/>
              </a:xfrm>
            </p:grpSpPr>
            <p:sp>
              <p:nvSpPr>
                <p:cNvPr id="11806" name="Google Shape;11806;p79"/>
                <p:cNvSpPr/>
                <p:nvPr/>
              </p:nvSpPr>
              <p:spPr>
                <a:xfrm>
                  <a:off x="2976264" y="3716491"/>
                  <a:ext cx="68522" cy="119951"/>
                </a:xfrm>
                <a:custGeom>
                  <a:avLst/>
                  <a:gdLst/>
                  <a:ahLst/>
                  <a:cxnLst/>
                  <a:rect l="l" t="t" r="r" b="b"/>
                  <a:pathLst>
                    <a:path w="2714" h="4751" extrusionOk="0">
                      <a:moveTo>
                        <a:pt x="2269" y="1"/>
                      </a:moveTo>
                      <a:cubicBezTo>
                        <a:pt x="2234" y="1"/>
                        <a:pt x="2197" y="6"/>
                        <a:pt x="2158" y="19"/>
                      </a:cubicBezTo>
                      <a:cubicBezTo>
                        <a:pt x="450" y="593"/>
                        <a:pt x="1" y="3161"/>
                        <a:pt x="79" y="4699"/>
                      </a:cubicBezTo>
                      <a:cubicBezTo>
                        <a:pt x="79" y="4731"/>
                        <a:pt x="106" y="4750"/>
                        <a:pt x="132" y="4750"/>
                      </a:cubicBezTo>
                      <a:cubicBezTo>
                        <a:pt x="149" y="4750"/>
                        <a:pt x="166" y="4742"/>
                        <a:pt x="176" y="4725"/>
                      </a:cubicBezTo>
                      <a:cubicBezTo>
                        <a:pt x="535" y="4079"/>
                        <a:pt x="763" y="3402"/>
                        <a:pt x="1024" y="2717"/>
                      </a:cubicBezTo>
                      <a:cubicBezTo>
                        <a:pt x="1369" y="1818"/>
                        <a:pt x="1871" y="1303"/>
                        <a:pt x="2510" y="619"/>
                      </a:cubicBezTo>
                      <a:cubicBezTo>
                        <a:pt x="2713" y="398"/>
                        <a:pt x="2559" y="1"/>
                        <a:pt x="22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9"/>
                <p:cNvSpPr/>
                <p:nvPr/>
              </p:nvSpPr>
              <p:spPr>
                <a:xfrm>
                  <a:off x="3000047" y="3758831"/>
                  <a:ext cx="39588" cy="65871"/>
                </a:xfrm>
                <a:custGeom>
                  <a:avLst/>
                  <a:gdLst/>
                  <a:ahLst/>
                  <a:cxnLst/>
                  <a:rect l="l" t="t" r="r" b="b"/>
                  <a:pathLst>
                    <a:path w="1568" h="2609" extrusionOk="0">
                      <a:moveTo>
                        <a:pt x="1310" y="1"/>
                      </a:moveTo>
                      <a:cubicBezTo>
                        <a:pt x="1276" y="1"/>
                        <a:pt x="1242" y="12"/>
                        <a:pt x="1209" y="37"/>
                      </a:cubicBezTo>
                      <a:cubicBezTo>
                        <a:pt x="883" y="284"/>
                        <a:pt x="720" y="656"/>
                        <a:pt x="564" y="1027"/>
                      </a:cubicBezTo>
                      <a:cubicBezTo>
                        <a:pt x="369" y="1464"/>
                        <a:pt x="186" y="1920"/>
                        <a:pt x="36" y="2376"/>
                      </a:cubicBezTo>
                      <a:cubicBezTo>
                        <a:pt x="0" y="2489"/>
                        <a:pt x="105" y="2609"/>
                        <a:pt x="211" y="2609"/>
                      </a:cubicBezTo>
                      <a:cubicBezTo>
                        <a:pt x="240" y="2609"/>
                        <a:pt x="270" y="2600"/>
                        <a:pt x="297" y="2578"/>
                      </a:cubicBezTo>
                      <a:cubicBezTo>
                        <a:pt x="668" y="2318"/>
                        <a:pt x="962" y="1959"/>
                        <a:pt x="1144" y="1542"/>
                      </a:cubicBezTo>
                      <a:cubicBezTo>
                        <a:pt x="1340" y="1138"/>
                        <a:pt x="1568" y="675"/>
                        <a:pt x="1522" y="219"/>
                      </a:cubicBezTo>
                      <a:cubicBezTo>
                        <a:pt x="1512" y="110"/>
                        <a:pt x="1416" y="1"/>
                        <a:pt x="13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9"/>
                <p:cNvSpPr/>
                <p:nvPr/>
              </p:nvSpPr>
              <p:spPr>
                <a:xfrm>
                  <a:off x="3021684" y="3580659"/>
                  <a:ext cx="59912" cy="110205"/>
                </a:xfrm>
                <a:custGeom>
                  <a:avLst/>
                  <a:gdLst/>
                  <a:ahLst/>
                  <a:cxnLst/>
                  <a:rect l="l" t="t" r="r" b="b"/>
                  <a:pathLst>
                    <a:path w="2373" h="4365" extrusionOk="0">
                      <a:moveTo>
                        <a:pt x="1377" y="0"/>
                      </a:moveTo>
                      <a:cubicBezTo>
                        <a:pt x="925" y="0"/>
                        <a:pt x="616" y="342"/>
                        <a:pt x="509" y="772"/>
                      </a:cubicBezTo>
                      <a:cubicBezTo>
                        <a:pt x="274" y="1743"/>
                        <a:pt x="0" y="2870"/>
                        <a:pt x="20" y="3874"/>
                      </a:cubicBezTo>
                      <a:cubicBezTo>
                        <a:pt x="29" y="4173"/>
                        <a:pt x="324" y="4364"/>
                        <a:pt x="606" y="4364"/>
                      </a:cubicBezTo>
                      <a:cubicBezTo>
                        <a:pt x="730" y="4364"/>
                        <a:pt x="852" y="4327"/>
                        <a:pt x="945" y="4245"/>
                      </a:cubicBezTo>
                      <a:cubicBezTo>
                        <a:pt x="1819" y="3463"/>
                        <a:pt x="2014" y="2088"/>
                        <a:pt x="2262" y="1000"/>
                      </a:cubicBezTo>
                      <a:cubicBezTo>
                        <a:pt x="2373" y="530"/>
                        <a:pt x="1949" y="68"/>
                        <a:pt x="1506" y="9"/>
                      </a:cubicBezTo>
                      <a:cubicBezTo>
                        <a:pt x="1462" y="3"/>
                        <a:pt x="1419" y="0"/>
                        <a:pt x="13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9"/>
                <p:cNvSpPr/>
                <p:nvPr/>
              </p:nvSpPr>
              <p:spPr>
                <a:xfrm>
                  <a:off x="3064554" y="3484820"/>
                  <a:ext cx="76626" cy="82383"/>
                </a:xfrm>
                <a:custGeom>
                  <a:avLst/>
                  <a:gdLst/>
                  <a:ahLst/>
                  <a:cxnLst/>
                  <a:rect l="l" t="t" r="r" b="b"/>
                  <a:pathLst>
                    <a:path w="3035" h="3263" extrusionOk="0">
                      <a:moveTo>
                        <a:pt x="2038" y="1"/>
                      </a:moveTo>
                      <a:cubicBezTo>
                        <a:pt x="1451" y="1"/>
                        <a:pt x="821" y="436"/>
                        <a:pt x="518" y="898"/>
                      </a:cubicBezTo>
                      <a:cubicBezTo>
                        <a:pt x="277" y="1257"/>
                        <a:pt x="290" y="1596"/>
                        <a:pt x="192" y="1993"/>
                      </a:cubicBezTo>
                      <a:cubicBezTo>
                        <a:pt x="108" y="2352"/>
                        <a:pt x="49" y="2717"/>
                        <a:pt x="16" y="3082"/>
                      </a:cubicBezTo>
                      <a:cubicBezTo>
                        <a:pt x="1" y="3196"/>
                        <a:pt x="100" y="3263"/>
                        <a:pt x="199" y="3263"/>
                      </a:cubicBezTo>
                      <a:cubicBezTo>
                        <a:pt x="264" y="3263"/>
                        <a:pt x="329" y="3235"/>
                        <a:pt x="362" y="3173"/>
                      </a:cubicBezTo>
                      <a:cubicBezTo>
                        <a:pt x="486" y="2932"/>
                        <a:pt x="597" y="2684"/>
                        <a:pt x="714" y="2443"/>
                      </a:cubicBezTo>
                      <a:cubicBezTo>
                        <a:pt x="838" y="2182"/>
                        <a:pt x="1027" y="2019"/>
                        <a:pt x="1203" y="1798"/>
                      </a:cubicBezTo>
                      <a:cubicBezTo>
                        <a:pt x="1333" y="1622"/>
                        <a:pt x="1502" y="1485"/>
                        <a:pt x="1705" y="1387"/>
                      </a:cubicBezTo>
                      <a:cubicBezTo>
                        <a:pt x="2030" y="1263"/>
                        <a:pt x="2356" y="1361"/>
                        <a:pt x="2682" y="1165"/>
                      </a:cubicBezTo>
                      <a:cubicBezTo>
                        <a:pt x="2982" y="989"/>
                        <a:pt x="3034" y="572"/>
                        <a:pt x="2793" y="325"/>
                      </a:cubicBezTo>
                      <a:cubicBezTo>
                        <a:pt x="2576" y="95"/>
                        <a:pt x="2311" y="1"/>
                        <a:pt x="20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9"/>
                <p:cNvSpPr/>
                <p:nvPr/>
              </p:nvSpPr>
              <p:spPr>
                <a:xfrm>
                  <a:off x="3110378" y="3514536"/>
                  <a:ext cx="118764" cy="101596"/>
                </a:xfrm>
                <a:custGeom>
                  <a:avLst/>
                  <a:gdLst/>
                  <a:ahLst/>
                  <a:cxnLst/>
                  <a:rect l="l" t="t" r="r" b="b"/>
                  <a:pathLst>
                    <a:path w="4704" h="4024" extrusionOk="0">
                      <a:moveTo>
                        <a:pt x="2490" y="1"/>
                      </a:moveTo>
                      <a:cubicBezTo>
                        <a:pt x="2445" y="1"/>
                        <a:pt x="2399" y="3"/>
                        <a:pt x="2353" y="8"/>
                      </a:cubicBezTo>
                      <a:cubicBezTo>
                        <a:pt x="1473" y="106"/>
                        <a:pt x="574" y="640"/>
                        <a:pt x="385" y="914"/>
                      </a:cubicBezTo>
                      <a:cubicBezTo>
                        <a:pt x="0" y="1468"/>
                        <a:pt x="137" y="2100"/>
                        <a:pt x="391" y="2674"/>
                      </a:cubicBezTo>
                      <a:cubicBezTo>
                        <a:pt x="742" y="3475"/>
                        <a:pt x="1557" y="4023"/>
                        <a:pt x="2372" y="4023"/>
                      </a:cubicBezTo>
                      <a:cubicBezTo>
                        <a:pt x="2783" y="4023"/>
                        <a:pt x="3194" y="3884"/>
                        <a:pt x="3546" y="3567"/>
                      </a:cubicBezTo>
                      <a:cubicBezTo>
                        <a:pt x="4703" y="2523"/>
                        <a:pt x="3958" y="1"/>
                        <a:pt x="24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9"/>
                <p:cNvSpPr/>
                <p:nvPr/>
              </p:nvSpPr>
              <p:spPr>
                <a:xfrm>
                  <a:off x="3162388" y="3474090"/>
                  <a:ext cx="36104" cy="28504"/>
                </a:xfrm>
                <a:custGeom>
                  <a:avLst/>
                  <a:gdLst/>
                  <a:ahLst/>
                  <a:cxnLst/>
                  <a:rect l="l" t="t" r="r" b="b"/>
                  <a:pathLst>
                    <a:path w="1430" h="1129" extrusionOk="0">
                      <a:moveTo>
                        <a:pt x="413" y="0"/>
                      </a:moveTo>
                      <a:cubicBezTo>
                        <a:pt x="204" y="0"/>
                        <a:pt x="1" y="207"/>
                        <a:pt x="52" y="424"/>
                      </a:cubicBezTo>
                      <a:cubicBezTo>
                        <a:pt x="26" y="541"/>
                        <a:pt x="13" y="658"/>
                        <a:pt x="19" y="782"/>
                      </a:cubicBezTo>
                      <a:cubicBezTo>
                        <a:pt x="19" y="919"/>
                        <a:pt x="111" y="1043"/>
                        <a:pt x="241" y="1076"/>
                      </a:cubicBezTo>
                      <a:cubicBezTo>
                        <a:pt x="495" y="1108"/>
                        <a:pt x="749" y="1128"/>
                        <a:pt x="1004" y="1128"/>
                      </a:cubicBezTo>
                      <a:cubicBezTo>
                        <a:pt x="1011" y="1128"/>
                        <a:pt x="1019" y="1128"/>
                        <a:pt x="1026" y="1128"/>
                      </a:cubicBezTo>
                      <a:cubicBezTo>
                        <a:pt x="1322" y="1128"/>
                        <a:pt x="1429" y="751"/>
                        <a:pt x="1245" y="548"/>
                      </a:cubicBezTo>
                      <a:cubicBezTo>
                        <a:pt x="1147" y="437"/>
                        <a:pt x="1036" y="346"/>
                        <a:pt x="912" y="267"/>
                      </a:cubicBezTo>
                      <a:cubicBezTo>
                        <a:pt x="762" y="170"/>
                        <a:pt x="678" y="65"/>
                        <a:pt x="502" y="13"/>
                      </a:cubicBezTo>
                      <a:cubicBezTo>
                        <a:pt x="473" y="4"/>
                        <a:pt x="443" y="0"/>
                        <a:pt x="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9"/>
                <p:cNvSpPr/>
                <p:nvPr/>
              </p:nvSpPr>
              <p:spPr>
                <a:xfrm>
                  <a:off x="3179001" y="3433012"/>
                  <a:ext cx="38351" cy="58675"/>
                </a:xfrm>
                <a:custGeom>
                  <a:avLst/>
                  <a:gdLst/>
                  <a:ahLst/>
                  <a:cxnLst/>
                  <a:rect l="l" t="t" r="r" b="b"/>
                  <a:pathLst>
                    <a:path w="1519" h="2324" extrusionOk="0">
                      <a:moveTo>
                        <a:pt x="259" y="1"/>
                      </a:moveTo>
                      <a:cubicBezTo>
                        <a:pt x="245" y="1"/>
                        <a:pt x="229" y="9"/>
                        <a:pt x="222" y="24"/>
                      </a:cubicBezTo>
                      <a:lnTo>
                        <a:pt x="222" y="37"/>
                      </a:lnTo>
                      <a:cubicBezTo>
                        <a:pt x="52" y="128"/>
                        <a:pt x="0" y="408"/>
                        <a:pt x="202" y="526"/>
                      </a:cubicBezTo>
                      <a:cubicBezTo>
                        <a:pt x="248" y="1132"/>
                        <a:pt x="541" y="1686"/>
                        <a:pt x="887" y="2201"/>
                      </a:cubicBezTo>
                      <a:cubicBezTo>
                        <a:pt x="941" y="2280"/>
                        <a:pt x="1038" y="2324"/>
                        <a:pt x="1129" y="2324"/>
                      </a:cubicBezTo>
                      <a:cubicBezTo>
                        <a:pt x="1233" y="2324"/>
                        <a:pt x="1332" y="2267"/>
                        <a:pt x="1356" y="2142"/>
                      </a:cubicBezTo>
                      <a:cubicBezTo>
                        <a:pt x="1519" y="1347"/>
                        <a:pt x="1317" y="278"/>
                        <a:pt x="417" y="24"/>
                      </a:cubicBezTo>
                      <a:cubicBezTo>
                        <a:pt x="393" y="16"/>
                        <a:pt x="366" y="10"/>
                        <a:pt x="339" y="10"/>
                      </a:cubicBezTo>
                      <a:cubicBezTo>
                        <a:pt x="322" y="10"/>
                        <a:pt x="304" y="12"/>
                        <a:pt x="287" y="17"/>
                      </a:cubicBezTo>
                      <a:cubicBezTo>
                        <a:pt x="281" y="6"/>
                        <a:pt x="270" y="1"/>
                        <a:pt x="2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9"/>
                <p:cNvSpPr/>
                <p:nvPr/>
              </p:nvSpPr>
              <p:spPr>
                <a:xfrm>
                  <a:off x="3156859" y="3628907"/>
                  <a:ext cx="50621" cy="52212"/>
                </a:xfrm>
                <a:custGeom>
                  <a:avLst/>
                  <a:gdLst/>
                  <a:ahLst/>
                  <a:cxnLst/>
                  <a:rect l="l" t="t" r="r" b="b"/>
                  <a:pathLst>
                    <a:path w="2005" h="2068" extrusionOk="0">
                      <a:moveTo>
                        <a:pt x="1455" y="1"/>
                      </a:moveTo>
                      <a:cubicBezTo>
                        <a:pt x="1388" y="1"/>
                        <a:pt x="1321" y="9"/>
                        <a:pt x="1255" y="27"/>
                      </a:cubicBezTo>
                      <a:cubicBezTo>
                        <a:pt x="1131" y="47"/>
                        <a:pt x="1014" y="99"/>
                        <a:pt x="916" y="190"/>
                      </a:cubicBezTo>
                      <a:cubicBezTo>
                        <a:pt x="525" y="464"/>
                        <a:pt x="245" y="985"/>
                        <a:pt x="121" y="1396"/>
                      </a:cubicBezTo>
                      <a:cubicBezTo>
                        <a:pt x="1" y="1784"/>
                        <a:pt x="289" y="2067"/>
                        <a:pt x="658" y="2067"/>
                      </a:cubicBezTo>
                      <a:cubicBezTo>
                        <a:pt x="729" y="2067"/>
                        <a:pt x="803" y="2057"/>
                        <a:pt x="877" y="2035"/>
                      </a:cubicBezTo>
                      <a:cubicBezTo>
                        <a:pt x="1242" y="1924"/>
                        <a:pt x="1555" y="1891"/>
                        <a:pt x="1783" y="1578"/>
                      </a:cubicBezTo>
                      <a:cubicBezTo>
                        <a:pt x="1979" y="1311"/>
                        <a:pt x="2005" y="946"/>
                        <a:pt x="1998" y="633"/>
                      </a:cubicBezTo>
                      <a:cubicBezTo>
                        <a:pt x="1992" y="568"/>
                        <a:pt x="1985" y="510"/>
                        <a:pt x="1966" y="451"/>
                      </a:cubicBezTo>
                      <a:cubicBezTo>
                        <a:pt x="1992" y="262"/>
                        <a:pt x="1874" y="86"/>
                        <a:pt x="1692" y="34"/>
                      </a:cubicBezTo>
                      <a:cubicBezTo>
                        <a:pt x="1614" y="13"/>
                        <a:pt x="1535" y="1"/>
                        <a:pt x="14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9"/>
                <p:cNvSpPr/>
                <p:nvPr/>
              </p:nvSpPr>
              <p:spPr>
                <a:xfrm>
                  <a:off x="3156859" y="3684098"/>
                  <a:ext cx="50621" cy="52288"/>
                </a:xfrm>
                <a:custGeom>
                  <a:avLst/>
                  <a:gdLst/>
                  <a:ahLst/>
                  <a:cxnLst/>
                  <a:rect l="l" t="t" r="r" b="b"/>
                  <a:pathLst>
                    <a:path w="2005" h="2071" extrusionOk="0">
                      <a:moveTo>
                        <a:pt x="1464" y="1"/>
                      </a:moveTo>
                      <a:cubicBezTo>
                        <a:pt x="1394" y="1"/>
                        <a:pt x="1324" y="9"/>
                        <a:pt x="1255" y="25"/>
                      </a:cubicBezTo>
                      <a:cubicBezTo>
                        <a:pt x="1131" y="44"/>
                        <a:pt x="1008" y="103"/>
                        <a:pt x="916" y="188"/>
                      </a:cubicBezTo>
                      <a:cubicBezTo>
                        <a:pt x="525" y="461"/>
                        <a:pt x="245" y="989"/>
                        <a:pt x="121" y="1400"/>
                      </a:cubicBezTo>
                      <a:cubicBezTo>
                        <a:pt x="1" y="1788"/>
                        <a:pt x="289" y="2071"/>
                        <a:pt x="658" y="2071"/>
                      </a:cubicBezTo>
                      <a:cubicBezTo>
                        <a:pt x="729" y="2071"/>
                        <a:pt x="803" y="2061"/>
                        <a:pt x="877" y="2039"/>
                      </a:cubicBezTo>
                      <a:cubicBezTo>
                        <a:pt x="1242" y="1928"/>
                        <a:pt x="1555" y="1895"/>
                        <a:pt x="1783" y="1582"/>
                      </a:cubicBezTo>
                      <a:cubicBezTo>
                        <a:pt x="1979" y="1322"/>
                        <a:pt x="2005" y="950"/>
                        <a:pt x="1998" y="637"/>
                      </a:cubicBezTo>
                      <a:cubicBezTo>
                        <a:pt x="1992" y="572"/>
                        <a:pt x="1985" y="513"/>
                        <a:pt x="1966" y="455"/>
                      </a:cubicBezTo>
                      <a:cubicBezTo>
                        <a:pt x="1992" y="266"/>
                        <a:pt x="1874" y="83"/>
                        <a:pt x="1692" y="31"/>
                      </a:cubicBezTo>
                      <a:cubicBezTo>
                        <a:pt x="1617" y="11"/>
                        <a:pt x="1540" y="1"/>
                        <a:pt x="14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9"/>
                <p:cNvSpPr/>
                <p:nvPr/>
              </p:nvSpPr>
              <p:spPr>
                <a:xfrm>
                  <a:off x="3156859" y="3739491"/>
                  <a:ext cx="50621" cy="52187"/>
                </a:xfrm>
                <a:custGeom>
                  <a:avLst/>
                  <a:gdLst/>
                  <a:ahLst/>
                  <a:cxnLst/>
                  <a:rect l="l" t="t" r="r" b="b"/>
                  <a:pathLst>
                    <a:path w="2005" h="2067" extrusionOk="0">
                      <a:moveTo>
                        <a:pt x="1455" y="1"/>
                      </a:moveTo>
                      <a:cubicBezTo>
                        <a:pt x="1388" y="1"/>
                        <a:pt x="1321" y="9"/>
                        <a:pt x="1255" y="27"/>
                      </a:cubicBezTo>
                      <a:cubicBezTo>
                        <a:pt x="1131" y="47"/>
                        <a:pt x="1014" y="99"/>
                        <a:pt x="916" y="190"/>
                      </a:cubicBezTo>
                      <a:cubicBezTo>
                        <a:pt x="525" y="464"/>
                        <a:pt x="245" y="985"/>
                        <a:pt x="121" y="1402"/>
                      </a:cubicBezTo>
                      <a:cubicBezTo>
                        <a:pt x="1" y="1785"/>
                        <a:pt x="289" y="2067"/>
                        <a:pt x="658" y="2067"/>
                      </a:cubicBezTo>
                      <a:cubicBezTo>
                        <a:pt x="729" y="2067"/>
                        <a:pt x="803" y="2056"/>
                        <a:pt x="877" y="2034"/>
                      </a:cubicBezTo>
                      <a:cubicBezTo>
                        <a:pt x="1242" y="1924"/>
                        <a:pt x="1555" y="1898"/>
                        <a:pt x="1783" y="1585"/>
                      </a:cubicBezTo>
                      <a:cubicBezTo>
                        <a:pt x="1979" y="1318"/>
                        <a:pt x="2005" y="946"/>
                        <a:pt x="1998" y="633"/>
                      </a:cubicBezTo>
                      <a:cubicBezTo>
                        <a:pt x="1992" y="575"/>
                        <a:pt x="1985" y="509"/>
                        <a:pt x="1966" y="451"/>
                      </a:cubicBezTo>
                      <a:cubicBezTo>
                        <a:pt x="1992" y="262"/>
                        <a:pt x="1874" y="86"/>
                        <a:pt x="1692" y="34"/>
                      </a:cubicBezTo>
                      <a:cubicBezTo>
                        <a:pt x="1614" y="12"/>
                        <a:pt x="1535" y="1"/>
                        <a:pt x="14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9"/>
                <p:cNvSpPr/>
                <p:nvPr/>
              </p:nvSpPr>
              <p:spPr>
                <a:xfrm>
                  <a:off x="3118129" y="3629437"/>
                  <a:ext cx="32923" cy="44511"/>
                </a:xfrm>
                <a:custGeom>
                  <a:avLst/>
                  <a:gdLst/>
                  <a:ahLst/>
                  <a:cxnLst/>
                  <a:rect l="l" t="t" r="r" b="b"/>
                  <a:pathLst>
                    <a:path w="1304" h="1763" extrusionOk="0">
                      <a:moveTo>
                        <a:pt x="478" y="1"/>
                      </a:moveTo>
                      <a:cubicBezTo>
                        <a:pt x="239" y="1"/>
                        <a:pt x="1" y="207"/>
                        <a:pt x="52" y="528"/>
                      </a:cubicBezTo>
                      <a:cubicBezTo>
                        <a:pt x="117" y="919"/>
                        <a:pt x="208" y="1668"/>
                        <a:pt x="691" y="1753"/>
                      </a:cubicBezTo>
                      <a:cubicBezTo>
                        <a:pt x="726" y="1759"/>
                        <a:pt x="762" y="1763"/>
                        <a:pt x="798" y="1763"/>
                      </a:cubicBezTo>
                      <a:cubicBezTo>
                        <a:pt x="947" y="1763"/>
                        <a:pt x="1093" y="1704"/>
                        <a:pt x="1166" y="1557"/>
                      </a:cubicBezTo>
                      <a:cubicBezTo>
                        <a:pt x="1303" y="1297"/>
                        <a:pt x="1205" y="1056"/>
                        <a:pt x="1082" y="801"/>
                      </a:cubicBezTo>
                      <a:cubicBezTo>
                        <a:pt x="997" y="638"/>
                        <a:pt x="925" y="476"/>
                        <a:pt x="867" y="300"/>
                      </a:cubicBezTo>
                      <a:cubicBezTo>
                        <a:pt x="794" y="91"/>
                        <a:pt x="636" y="1"/>
                        <a:pt x="4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9"/>
                <p:cNvSpPr/>
                <p:nvPr/>
              </p:nvSpPr>
              <p:spPr>
                <a:xfrm>
                  <a:off x="3114872" y="3672282"/>
                  <a:ext cx="31761" cy="47667"/>
                </a:xfrm>
                <a:custGeom>
                  <a:avLst/>
                  <a:gdLst/>
                  <a:ahLst/>
                  <a:cxnLst/>
                  <a:rect l="l" t="t" r="r" b="b"/>
                  <a:pathLst>
                    <a:path w="1258" h="1888" extrusionOk="0">
                      <a:moveTo>
                        <a:pt x="271" y="0"/>
                      </a:moveTo>
                      <a:cubicBezTo>
                        <a:pt x="141" y="0"/>
                        <a:pt x="1" y="104"/>
                        <a:pt x="5" y="251"/>
                      </a:cubicBezTo>
                      <a:cubicBezTo>
                        <a:pt x="5" y="760"/>
                        <a:pt x="50" y="1522"/>
                        <a:pt x="533" y="1822"/>
                      </a:cubicBezTo>
                      <a:cubicBezTo>
                        <a:pt x="606" y="1868"/>
                        <a:pt x="681" y="1888"/>
                        <a:pt x="754" y="1888"/>
                      </a:cubicBezTo>
                      <a:cubicBezTo>
                        <a:pt x="1025" y="1888"/>
                        <a:pt x="1258" y="1607"/>
                        <a:pt x="1191" y="1314"/>
                      </a:cubicBezTo>
                      <a:cubicBezTo>
                        <a:pt x="1132" y="1086"/>
                        <a:pt x="950" y="936"/>
                        <a:pt x="826" y="747"/>
                      </a:cubicBezTo>
                      <a:cubicBezTo>
                        <a:pt x="683" y="551"/>
                        <a:pt x="565" y="343"/>
                        <a:pt x="461" y="121"/>
                      </a:cubicBezTo>
                      <a:cubicBezTo>
                        <a:pt x="422" y="36"/>
                        <a:pt x="349"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9"/>
                <p:cNvSpPr/>
                <p:nvPr/>
              </p:nvSpPr>
              <p:spPr>
                <a:xfrm>
                  <a:off x="3107071" y="3719823"/>
                  <a:ext cx="39033" cy="45143"/>
                </a:xfrm>
                <a:custGeom>
                  <a:avLst/>
                  <a:gdLst/>
                  <a:ahLst/>
                  <a:cxnLst/>
                  <a:rect l="l" t="t" r="r" b="b"/>
                  <a:pathLst>
                    <a:path w="1546" h="1788" extrusionOk="0">
                      <a:moveTo>
                        <a:pt x="288" y="1"/>
                      </a:moveTo>
                      <a:cubicBezTo>
                        <a:pt x="192" y="1"/>
                        <a:pt x="103" y="51"/>
                        <a:pt x="86" y="167"/>
                      </a:cubicBezTo>
                      <a:cubicBezTo>
                        <a:pt x="1" y="689"/>
                        <a:pt x="183" y="1119"/>
                        <a:pt x="496" y="1536"/>
                      </a:cubicBezTo>
                      <a:cubicBezTo>
                        <a:pt x="608" y="1688"/>
                        <a:pt x="771" y="1787"/>
                        <a:pt x="944" y="1787"/>
                      </a:cubicBezTo>
                      <a:cubicBezTo>
                        <a:pt x="1024" y="1787"/>
                        <a:pt x="1107" y="1766"/>
                        <a:pt x="1187" y="1718"/>
                      </a:cubicBezTo>
                      <a:cubicBezTo>
                        <a:pt x="1448" y="1562"/>
                        <a:pt x="1546" y="1138"/>
                        <a:pt x="1291" y="923"/>
                      </a:cubicBezTo>
                      <a:cubicBezTo>
                        <a:pt x="992" y="695"/>
                        <a:pt x="731" y="421"/>
                        <a:pt x="509" y="109"/>
                      </a:cubicBezTo>
                      <a:cubicBezTo>
                        <a:pt x="463" y="41"/>
                        <a:pt x="373"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9"/>
                <p:cNvSpPr/>
                <p:nvPr/>
              </p:nvSpPr>
              <p:spPr>
                <a:xfrm>
                  <a:off x="3109697" y="3774535"/>
                  <a:ext cx="33933" cy="37619"/>
                </a:xfrm>
                <a:custGeom>
                  <a:avLst/>
                  <a:gdLst/>
                  <a:ahLst/>
                  <a:cxnLst/>
                  <a:rect l="l" t="t" r="r" b="b"/>
                  <a:pathLst>
                    <a:path w="1344" h="1490" extrusionOk="0">
                      <a:moveTo>
                        <a:pt x="201" y="0"/>
                      </a:moveTo>
                      <a:cubicBezTo>
                        <a:pt x="86" y="0"/>
                        <a:pt x="0" y="123"/>
                        <a:pt x="21" y="242"/>
                      </a:cubicBezTo>
                      <a:cubicBezTo>
                        <a:pt x="27" y="288"/>
                        <a:pt x="1" y="392"/>
                        <a:pt x="1" y="464"/>
                      </a:cubicBezTo>
                      <a:cubicBezTo>
                        <a:pt x="14" y="588"/>
                        <a:pt x="40" y="705"/>
                        <a:pt x="86" y="822"/>
                      </a:cubicBezTo>
                      <a:cubicBezTo>
                        <a:pt x="125" y="933"/>
                        <a:pt x="177" y="1037"/>
                        <a:pt x="229" y="1135"/>
                      </a:cubicBezTo>
                      <a:cubicBezTo>
                        <a:pt x="366" y="1363"/>
                        <a:pt x="536" y="1455"/>
                        <a:pt x="790" y="1487"/>
                      </a:cubicBezTo>
                      <a:cubicBezTo>
                        <a:pt x="802" y="1488"/>
                        <a:pt x="813" y="1489"/>
                        <a:pt x="825" y="1489"/>
                      </a:cubicBezTo>
                      <a:cubicBezTo>
                        <a:pt x="996" y="1489"/>
                        <a:pt x="1167" y="1360"/>
                        <a:pt x="1246" y="1220"/>
                      </a:cubicBezTo>
                      <a:cubicBezTo>
                        <a:pt x="1344" y="1057"/>
                        <a:pt x="1344" y="855"/>
                        <a:pt x="1253" y="686"/>
                      </a:cubicBezTo>
                      <a:cubicBezTo>
                        <a:pt x="1187" y="562"/>
                        <a:pt x="1083" y="470"/>
                        <a:pt x="953" y="418"/>
                      </a:cubicBezTo>
                      <a:cubicBezTo>
                        <a:pt x="914" y="399"/>
                        <a:pt x="875" y="373"/>
                        <a:pt x="842" y="353"/>
                      </a:cubicBezTo>
                      <a:cubicBezTo>
                        <a:pt x="842" y="353"/>
                        <a:pt x="769" y="301"/>
                        <a:pt x="770" y="301"/>
                      </a:cubicBezTo>
                      <a:lnTo>
                        <a:pt x="770" y="301"/>
                      </a:lnTo>
                      <a:cubicBezTo>
                        <a:pt x="770" y="301"/>
                        <a:pt x="776" y="304"/>
                        <a:pt x="790" y="314"/>
                      </a:cubicBezTo>
                      <a:cubicBezTo>
                        <a:pt x="705" y="242"/>
                        <a:pt x="614" y="184"/>
                        <a:pt x="523" y="125"/>
                      </a:cubicBezTo>
                      <a:cubicBezTo>
                        <a:pt x="444" y="86"/>
                        <a:pt x="360" y="73"/>
                        <a:pt x="295" y="27"/>
                      </a:cubicBezTo>
                      <a:cubicBezTo>
                        <a:pt x="262" y="8"/>
                        <a:pt x="231"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9"/>
                <p:cNvSpPr/>
                <p:nvPr/>
              </p:nvSpPr>
              <p:spPr>
                <a:xfrm>
                  <a:off x="3177688" y="3800363"/>
                  <a:ext cx="78823" cy="63775"/>
                </a:xfrm>
                <a:custGeom>
                  <a:avLst/>
                  <a:gdLst/>
                  <a:ahLst/>
                  <a:cxnLst/>
                  <a:rect l="l" t="t" r="r" b="b"/>
                  <a:pathLst>
                    <a:path w="3122" h="2526" extrusionOk="0">
                      <a:moveTo>
                        <a:pt x="1559" y="0"/>
                      </a:moveTo>
                      <a:cubicBezTo>
                        <a:pt x="1157" y="0"/>
                        <a:pt x="761" y="81"/>
                        <a:pt x="385" y="269"/>
                      </a:cubicBezTo>
                      <a:cubicBezTo>
                        <a:pt x="72" y="432"/>
                        <a:pt x="0" y="764"/>
                        <a:pt x="91" y="1057"/>
                      </a:cubicBezTo>
                      <a:cubicBezTo>
                        <a:pt x="169" y="1742"/>
                        <a:pt x="587" y="2380"/>
                        <a:pt x="1317" y="2504"/>
                      </a:cubicBezTo>
                      <a:cubicBezTo>
                        <a:pt x="1402" y="2519"/>
                        <a:pt x="1484" y="2526"/>
                        <a:pt x="1563" y="2526"/>
                      </a:cubicBezTo>
                      <a:cubicBezTo>
                        <a:pt x="2403" y="2526"/>
                        <a:pt x="2895" y="1739"/>
                        <a:pt x="3050" y="953"/>
                      </a:cubicBezTo>
                      <a:cubicBezTo>
                        <a:pt x="3122" y="608"/>
                        <a:pt x="2959" y="269"/>
                        <a:pt x="2607" y="164"/>
                      </a:cubicBezTo>
                      <a:cubicBezTo>
                        <a:pt x="2261" y="61"/>
                        <a:pt x="1908" y="0"/>
                        <a:pt x="1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9"/>
                <p:cNvSpPr/>
                <p:nvPr/>
              </p:nvSpPr>
              <p:spPr>
                <a:xfrm>
                  <a:off x="3111843" y="3828792"/>
                  <a:ext cx="48500" cy="114649"/>
                </a:xfrm>
                <a:custGeom>
                  <a:avLst/>
                  <a:gdLst/>
                  <a:ahLst/>
                  <a:cxnLst/>
                  <a:rect l="l" t="t" r="r" b="b"/>
                  <a:pathLst>
                    <a:path w="1921" h="4541" extrusionOk="0">
                      <a:moveTo>
                        <a:pt x="1024" y="1"/>
                      </a:moveTo>
                      <a:cubicBezTo>
                        <a:pt x="744" y="1"/>
                        <a:pt x="470" y="146"/>
                        <a:pt x="379" y="492"/>
                      </a:cubicBezTo>
                      <a:cubicBezTo>
                        <a:pt x="40" y="1737"/>
                        <a:pt x="1" y="3236"/>
                        <a:pt x="496" y="4448"/>
                      </a:cubicBezTo>
                      <a:cubicBezTo>
                        <a:pt x="516" y="4510"/>
                        <a:pt x="570" y="4541"/>
                        <a:pt x="623" y="4541"/>
                      </a:cubicBezTo>
                      <a:cubicBezTo>
                        <a:pt x="677" y="4541"/>
                        <a:pt x="731" y="4510"/>
                        <a:pt x="751" y="4448"/>
                      </a:cubicBezTo>
                      <a:cubicBezTo>
                        <a:pt x="1220" y="3307"/>
                        <a:pt x="1265" y="2023"/>
                        <a:pt x="1722" y="863"/>
                      </a:cubicBezTo>
                      <a:cubicBezTo>
                        <a:pt x="1921" y="358"/>
                        <a:pt x="1464" y="1"/>
                        <a:pt x="10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9"/>
                <p:cNvSpPr/>
                <p:nvPr/>
              </p:nvSpPr>
              <p:spPr>
                <a:xfrm>
                  <a:off x="3106414" y="3951495"/>
                  <a:ext cx="48526" cy="129141"/>
                </a:xfrm>
                <a:custGeom>
                  <a:avLst/>
                  <a:gdLst/>
                  <a:ahLst/>
                  <a:cxnLst/>
                  <a:rect l="l" t="t" r="r" b="b"/>
                  <a:pathLst>
                    <a:path w="1922" h="5115" extrusionOk="0">
                      <a:moveTo>
                        <a:pt x="1324" y="0"/>
                      </a:moveTo>
                      <a:cubicBezTo>
                        <a:pt x="1159" y="0"/>
                        <a:pt x="988" y="76"/>
                        <a:pt x="868" y="246"/>
                      </a:cubicBezTo>
                      <a:cubicBezTo>
                        <a:pt x="27" y="1439"/>
                        <a:pt x="1" y="3733"/>
                        <a:pt x="803" y="4952"/>
                      </a:cubicBezTo>
                      <a:cubicBezTo>
                        <a:pt x="872" y="5058"/>
                        <a:pt x="999" y="5114"/>
                        <a:pt x="1121" y="5114"/>
                      </a:cubicBezTo>
                      <a:cubicBezTo>
                        <a:pt x="1262" y="5114"/>
                        <a:pt x="1397" y="5038"/>
                        <a:pt x="1428" y="4874"/>
                      </a:cubicBezTo>
                      <a:cubicBezTo>
                        <a:pt x="1546" y="4222"/>
                        <a:pt x="1428" y="3570"/>
                        <a:pt x="1409" y="2912"/>
                      </a:cubicBezTo>
                      <a:cubicBezTo>
                        <a:pt x="1389" y="2104"/>
                        <a:pt x="1669" y="1419"/>
                        <a:pt x="1832" y="657"/>
                      </a:cubicBezTo>
                      <a:cubicBezTo>
                        <a:pt x="1921" y="262"/>
                        <a:pt x="1632" y="0"/>
                        <a:pt x="13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9"/>
                <p:cNvSpPr/>
                <p:nvPr/>
              </p:nvSpPr>
              <p:spPr>
                <a:xfrm>
                  <a:off x="3155344" y="3867471"/>
                  <a:ext cx="47869" cy="172491"/>
                </a:xfrm>
                <a:custGeom>
                  <a:avLst/>
                  <a:gdLst/>
                  <a:ahLst/>
                  <a:cxnLst/>
                  <a:rect l="l" t="t" r="r" b="b"/>
                  <a:pathLst>
                    <a:path w="1896" h="6832" extrusionOk="0">
                      <a:moveTo>
                        <a:pt x="944" y="1"/>
                      </a:moveTo>
                      <a:cubicBezTo>
                        <a:pt x="580" y="1"/>
                        <a:pt x="217" y="240"/>
                        <a:pt x="201" y="720"/>
                      </a:cubicBezTo>
                      <a:cubicBezTo>
                        <a:pt x="149" y="2655"/>
                        <a:pt x="214" y="4545"/>
                        <a:pt x="18" y="6481"/>
                      </a:cubicBezTo>
                      <a:cubicBezTo>
                        <a:pt x="0" y="6682"/>
                        <a:pt x="200" y="6831"/>
                        <a:pt x="387" y="6831"/>
                      </a:cubicBezTo>
                      <a:cubicBezTo>
                        <a:pt x="472" y="6831"/>
                        <a:pt x="554" y="6800"/>
                        <a:pt x="611" y="6729"/>
                      </a:cubicBezTo>
                      <a:cubicBezTo>
                        <a:pt x="1895" y="5132"/>
                        <a:pt x="1752" y="2649"/>
                        <a:pt x="1687" y="720"/>
                      </a:cubicBezTo>
                      <a:cubicBezTo>
                        <a:pt x="1670" y="240"/>
                        <a:pt x="1307"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9"/>
                <p:cNvSpPr/>
                <p:nvPr/>
              </p:nvSpPr>
              <p:spPr>
                <a:xfrm>
                  <a:off x="3386283" y="3720783"/>
                  <a:ext cx="68698" cy="119926"/>
                </a:xfrm>
                <a:custGeom>
                  <a:avLst/>
                  <a:gdLst/>
                  <a:ahLst/>
                  <a:cxnLst/>
                  <a:rect l="l" t="t" r="r" b="b"/>
                  <a:pathLst>
                    <a:path w="2721" h="4750" extrusionOk="0">
                      <a:moveTo>
                        <a:pt x="445" y="0"/>
                      </a:moveTo>
                      <a:cubicBezTo>
                        <a:pt x="155" y="0"/>
                        <a:pt x="1" y="397"/>
                        <a:pt x="204" y="618"/>
                      </a:cubicBezTo>
                      <a:cubicBezTo>
                        <a:pt x="850" y="1302"/>
                        <a:pt x="1345" y="1817"/>
                        <a:pt x="1690" y="2723"/>
                      </a:cubicBezTo>
                      <a:cubicBezTo>
                        <a:pt x="1958" y="3408"/>
                        <a:pt x="2186" y="4085"/>
                        <a:pt x="2538" y="4724"/>
                      </a:cubicBezTo>
                      <a:cubicBezTo>
                        <a:pt x="2550" y="4742"/>
                        <a:pt x="2569" y="4750"/>
                        <a:pt x="2587" y="4750"/>
                      </a:cubicBezTo>
                      <a:cubicBezTo>
                        <a:pt x="2615" y="4750"/>
                        <a:pt x="2642" y="4730"/>
                        <a:pt x="2642" y="4698"/>
                      </a:cubicBezTo>
                      <a:cubicBezTo>
                        <a:pt x="2720" y="3160"/>
                        <a:pt x="2270" y="592"/>
                        <a:pt x="556" y="19"/>
                      </a:cubicBezTo>
                      <a:cubicBezTo>
                        <a:pt x="518" y="6"/>
                        <a:pt x="480" y="0"/>
                        <a:pt x="4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9"/>
                <p:cNvSpPr/>
                <p:nvPr/>
              </p:nvSpPr>
              <p:spPr>
                <a:xfrm>
                  <a:off x="3391585" y="3763148"/>
                  <a:ext cx="39487" cy="65845"/>
                </a:xfrm>
                <a:custGeom>
                  <a:avLst/>
                  <a:gdLst/>
                  <a:ahLst/>
                  <a:cxnLst/>
                  <a:rect l="l" t="t" r="r" b="b"/>
                  <a:pathLst>
                    <a:path w="1564" h="2608" extrusionOk="0">
                      <a:moveTo>
                        <a:pt x="259" y="0"/>
                      </a:moveTo>
                      <a:cubicBezTo>
                        <a:pt x="151" y="0"/>
                        <a:pt x="56" y="113"/>
                        <a:pt x="46" y="218"/>
                      </a:cubicBezTo>
                      <a:cubicBezTo>
                        <a:pt x="1" y="674"/>
                        <a:pt x="229" y="1137"/>
                        <a:pt x="418" y="1541"/>
                      </a:cubicBezTo>
                      <a:cubicBezTo>
                        <a:pt x="607" y="1958"/>
                        <a:pt x="900" y="2316"/>
                        <a:pt x="1265" y="2577"/>
                      </a:cubicBezTo>
                      <a:cubicBezTo>
                        <a:pt x="1294" y="2598"/>
                        <a:pt x="1324" y="2607"/>
                        <a:pt x="1354" y="2607"/>
                      </a:cubicBezTo>
                      <a:cubicBezTo>
                        <a:pt x="1462" y="2607"/>
                        <a:pt x="1563" y="2487"/>
                        <a:pt x="1533" y="2375"/>
                      </a:cubicBezTo>
                      <a:cubicBezTo>
                        <a:pt x="1376" y="1919"/>
                        <a:pt x="1200" y="1462"/>
                        <a:pt x="998" y="1026"/>
                      </a:cubicBezTo>
                      <a:cubicBezTo>
                        <a:pt x="842" y="654"/>
                        <a:pt x="685" y="283"/>
                        <a:pt x="359" y="35"/>
                      </a:cubicBezTo>
                      <a:cubicBezTo>
                        <a:pt x="326" y="11"/>
                        <a:pt x="292" y="0"/>
                        <a:pt x="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9"/>
                <p:cNvSpPr/>
                <p:nvPr/>
              </p:nvSpPr>
              <p:spPr>
                <a:xfrm>
                  <a:off x="3350457" y="3580558"/>
                  <a:ext cx="58599" cy="110609"/>
                </a:xfrm>
                <a:custGeom>
                  <a:avLst/>
                  <a:gdLst/>
                  <a:ahLst/>
                  <a:cxnLst/>
                  <a:rect l="l" t="t" r="r" b="b"/>
                  <a:pathLst>
                    <a:path w="2321" h="4381" extrusionOk="0">
                      <a:moveTo>
                        <a:pt x="993" y="0"/>
                      </a:moveTo>
                      <a:cubicBezTo>
                        <a:pt x="958" y="0"/>
                        <a:pt x="923" y="2"/>
                        <a:pt x="887" y="7"/>
                      </a:cubicBezTo>
                      <a:cubicBezTo>
                        <a:pt x="437" y="52"/>
                        <a:pt x="0" y="502"/>
                        <a:pt x="98" y="978"/>
                      </a:cubicBezTo>
                      <a:cubicBezTo>
                        <a:pt x="320" y="2073"/>
                        <a:pt x="489" y="3454"/>
                        <a:pt x="1343" y="4249"/>
                      </a:cubicBezTo>
                      <a:cubicBezTo>
                        <a:pt x="1437" y="4339"/>
                        <a:pt x="1565" y="4380"/>
                        <a:pt x="1695" y="4380"/>
                      </a:cubicBezTo>
                      <a:cubicBezTo>
                        <a:pt x="1972" y="4380"/>
                        <a:pt x="2262" y="4196"/>
                        <a:pt x="2275" y="3904"/>
                      </a:cubicBezTo>
                      <a:cubicBezTo>
                        <a:pt x="2321" y="2900"/>
                        <a:pt x="2080" y="1766"/>
                        <a:pt x="1865" y="789"/>
                      </a:cubicBezTo>
                      <a:cubicBezTo>
                        <a:pt x="1761" y="352"/>
                        <a:pt x="1450" y="0"/>
                        <a:pt x="9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9"/>
                <p:cNvSpPr/>
                <p:nvPr/>
              </p:nvSpPr>
              <p:spPr>
                <a:xfrm>
                  <a:off x="3289913" y="3480452"/>
                  <a:ext cx="76500" cy="82433"/>
                </a:xfrm>
                <a:custGeom>
                  <a:avLst/>
                  <a:gdLst/>
                  <a:ahLst/>
                  <a:cxnLst/>
                  <a:rect l="l" t="t" r="r" b="b"/>
                  <a:pathLst>
                    <a:path w="3030" h="3265" extrusionOk="0">
                      <a:moveTo>
                        <a:pt x="996" y="0"/>
                      </a:moveTo>
                      <a:cubicBezTo>
                        <a:pt x="722" y="0"/>
                        <a:pt x="458" y="94"/>
                        <a:pt x="241" y="322"/>
                      </a:cubicBezTo>
                      <a:cubicBezTo>
                        <a:pt x="0" y="576"/>
                        <a:pt x="52" y="987"/>
                        <a:pt x="352" y="1169"/>
                      </a:cubicBezTo>
                      <a:cubicBezTo>
                        <a:pt x="678" y="1358"/>
                        <a:pt x="1004" y="1260"/>
                        <a:pt x="1330" y="1391"/>
                      </a:cubicBezTo>
                      <a:cubicBezTo>
                        <a:pt x="1525" y="1482"/>
                        <a:pt x="1701" y="1619"/>
                        <a:pt x="1831" y="1795"/>
                      </a:cubicBezTo>
                      <a:cubicBezTo>
                        <a:pt x="2007" y="2016"/>
                        <a:pt x="2190" y="2186"/>
                        <a:pt x="2320" y="2440"/>
                      </a:cubicBezTo>
                      <a:cubicBezTo>
                        <a:pt x="2438" y="2688"/>
                        <a:pt x="2548" y="2929"/>
                        <a:pt x="2672" y="3176"/>
                      </a:cubicBezTo>
                      <a:cubicBezTo>
                        <a:pt x="2705" y="3237"/>
                        <a:pt x="2767" y="3264"/>
                        <a:pt x="2829" y="3264"/>
                      </a:cubicBezTo>
                      <a:cubicBezTo>
                        <a:pt x="2929" y="3264"/>
                        <a:pt x="3030" y="3195"/>
                        <a:pt x="3018" y="3079"/>
                      </a:cubicBezTo>
                      <a:cubicBezTo>
                        <a:pt x="2985" y="2714"/>
                        <a:pt x="2920" y="2349"/>
                        <a:pt x="2842" y="1990"/>
                      </a:cubicBezTo>
                      <a:cubicBezTo>
                        <a:pt x="2744" y="1599"/>
                        <a:pt x="2757" y="1260"/>
                        <a:pt x="2516" y="895"/>
                      </a:cubicBezTo>
                      <a:cubicBezTo>
                        <a:pt x="2213" y="433"/>
                        <a:pt x="1583" y="0"/>
                        <a:pt x="9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9"/>
                <p:cNvSpPr/>
                <p:nvPr/>
              </p:nvSpPr>
              <p:spPr>
                <a:xfrm>
                  <a:off x="3208515" y="3517843"/>
                  <a:ext cx="116467" cy="99551"/>
                </a:xfrm>
                <a:custGeom>
                  <a:avLst/>
                  <a:gdLst/>
                  <a:ahLst/>
                  <a:cxnLst/>
                  <a:rect l="l" t="t" r="r" b="b"/>
                  <a:pathLst>
                    <a:path w="4613" h="3943" extrusionOk="0">
                      <a:moveTo>
                        <a:pt x="2163" y="0"/>
                      </a:moveTo>
                      <a:cubicBezTo>
                        <a:pt x="732" y="0"/>
                        <a:pt x="1" y="2470"/>
                        <a:pt x="1132" y="3494"/>
                      </a:cubicBezTo>
                      <a:cubicBezTo>
                        <a:pt x="1478" y="3806"/>
                        <a:pt x="1883" y="3943"/>
                        <a:pt x="2287" y="3943"/>
                      </a:cubicBezTo>
                      <a:cubicBezTo>
                        <a:pt x="3085" y="3943"/>
                        <a:pt x="3882" y="3408"/>
                        <a:pt x="4228" y="2621"/>
                      </a:cubicBezTo>
                      <a:cubicBezTo>
                        <a:pt x="4469" y="2060"/>
                        <a:pt x="4612" y="1435"/>
                        <a:pt x="4234" y="887"/>
                      </a:cubicBezTo>
                      <a:cubicBezTo>
                        <a:pt x="4052" y="620"/>
                        <a:pt x="3165" y="92"/>
                        <a:pt x="2299" y="7"/>
                      </a:cubicBezTo>
                      <a:cubicBezTo>
                        <a:pt x="2253" y="2"/>
                        <a:pt x="2207" y="0"/>
                        <a:pt x="2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9"/>
                <p:cNvSpPr/>
                <p:nvPr/>
              </p:nvSpPr>
              <p:spPr>
                <a:xfrm>
                  <a:off x="3232576" y="3474090"/>
                  <a:ext cx="36255" cy="28504"/>
                </a:xfrm>
                <a:custGeom>
                  <a:avLst/>
                  <a:gdLst/>
                  <a:ahLst/>
                  <a:cxnLst/>
                  <a:rect l="l" t="t" r="r" b="b"/>
                  <a:pathLst>
                    <a:path w="1436" h="1129" extrusionOk="0">
                      <a:moveTo>
                        <a:pt x="1019" y="0"/>
                      </a:moveTo>
                      <a:cubicBezTo>
                        <a:pt x="989" y="0"/>
                        <a:pt x="958" y="4"/>
                        <a:pt x="928" y="13"/>
                      </a:cubicBezTo>
                      <a:cubicBezTo>
                        <a:pt x="759" y="65"/>
                        <a:pt x="668" y="170"/>
                        <a:pt x="524" y="267"/>
                      </a:cubicBezTo>
                      <a:cubicBezTo>
                        <a:pt x="400" y="346"/>
                        <a:pt x="283" y="437"/>
                        <a:pt x="185" y="548"/>
                      </a:cubicBezTo>
                      <a:cubicBezTo>
                        <a:pt x="1" y="751"/>
                        <a:pt x="108" y="1128"/>
                        <a:pt x="410" y="1128"/>
                      </a:cubicBezTo>
                      <a:cubicBezTo>
                        <a:pt x="418" y="1128"/>
                        <a:pt x="425" y="1128"/>
                        <a:pt x="433" y="1128"/>
                      </a:cubicBezTo>
                      <a:cubicBezTo>
                        <a:pt x="687" y="1128"/>
                        <a:pt x="941" y="1108"/>
                        <a:pt x="1189" y="1076"/>
                      </a:cubicBezTo>
                      <a:cubicBezTo>
                        <a:pt x="1326" y="1043"/>
                        <a:pt x="1417" y="919"/>
                        <a:pt x="1417" y="782"/>
                      </a:cubicBezTo>
                      <a:cubicBezTo>
                        <a:pt x="1424" y="658"/>
                        <a:pt x="1411" y="541"/>
                        <a:pt x="1378" y="424"/>
                      </a:cubicBezTo>
                      <a:cubicBezTo>
                        <a:pt x="1435" y="207"/>
                        <a:pt x="1232" y="0"/>
                        <a:pt x="10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9"/>
                <p:cNvSpPr/>
                <p:nvPr/>
              </p:nvSpPr>
              <p:spPr>
                <a:xfrm>
                  <a:off x="3213716" y="3433012"/>
                  <a:ext cx="38528" cy="58675"/>
                </a:xfrm>
                <a:custGeom>
                  <a:avLst/>
                  <a:gdLst/>
                  <a:ahLst/>
                  <a:cxnLst/>
                  <a:rect l="l" t="t" r="r" b="b"/>
                  <a:pathLst>
                    <a:path w="1526" h="2324" extrusionOk="0">
                      <a:moveTo>
                        <a:pt x="1265" y="1"/>
                      </a:moveTo>
                      <a:cubicBezTo>
                        <a:pt x="1253" y="1"/>
                        <a:pt x="1241" y="6"/>
                        <a:pt x="1232" y="17"/>
                      </a:cubicBezTo>
                      <a:cubicBezTo>
                        <a:pt x="1215" y="12"/>
                        <a:pt x="1198" y="10"/>
                        <a:pt x="1182" y="10"/>
                      </a:cubicBezTo>
                      <a:cubicBezTo>
                        <a:pt x="1156" y="10"/>
                        <a:pt x="1130" y="16"/>
                        <a:pt x="1102" y="24"/>
                      </a:cubicBezTo>
                      <a:cubicBezTo>
                        <a:pt x="209" y="278"/>
                        <a:pt x="0" y="1347"/>
                        <a:pt x="163" y="2142"/>
                      </a:cubicBezTo>
                      <a:cubicBezTo>
                        <a:pt x="188" y="2267"/>
                        <a:pt x="286" y="2324"/>
                        <a:pt x="390" y="2324"/>
                      </a:cubicBezTo>
                      <a:cubicBezTo>
                        <a:pt x="482" y="2324"/>
                        <a:pt x="578" y="2280"/>
                        <a:pt x="633" y="2201"/>
                      </a:cubicBezTo>
                      <a:cubicBezTo>
                        <a:pt x="978" y="1686"/>
                        <a:pt x="1271" y="1132"/>
                        <a:pt x="1317" y="526"/>
                      </a:cubicBezTo>
                      <a:cubicBezTo>
                        <a:pt x="1525" y="408"/>
                        <a:pt x="1467" y="128"/>
                        <a:pt x="1297" y="37"/>
                      </a:cubicBezTo>
                      <a:lnTo>
                        <a:pt x="1297" y="24"/>
                      </a:lnTo>
                      <a:cubicBezTo>
                        <a:pt x="1294" y="9"/>
                        <a:pt x="1280" y="1"/>
                        <a:pt x="1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9"/>
                <p:cNvSpPr/>
                <p:nvPr/>
              </p:nvSpPr>
              <p:spPr>
                <a:xfrm>
                  <a:off x="3223740" y="3628907"/>
                  <a:ext cx="50621" cy="52212"/>
                </a:xfrm>
                <a:custGeom>
                  <a:avLst/>
                  <a:gdLst/>
                  <a:ahLst/>
                  <a:cxnLst/>
                  <a:rect l="l" t="t" r="r" b="b"/>
                  <a:pathLst>
                    <a:path w="2005" h="2068" extrusionOk="0">
                      <a:moveTo>
                        <a:pt x="544" y="1"/>
                      </a:moveTo>
                      <a:cubicBezTo>
                        <a:pt x="464" y="1"/>
                        <a:pt x="385" y="13"/>
                        <a:pt x="307" y="34"/>
                      </a:cubicBezTo>
                      <a:cubicBezTo>
                        <a:pt x="125" y="86"/>
                        <a:pt x="7" y="262"/>
                        <a:pt x="34" y="451"/>
                      </a:cubicBezTo>
                      <a:cubicBezTo>
                        <a:pt x="14" y="510"/>
                        <a:pt x="7" y="568"/>
                        <a:pt x="7" y="633"/>
                      </a:cubicBezTo>
                      <a:cubicBezTo>
                        <a:pt x="1" y="946"/>
                        <a:pt x="27" y="1311"/>
                        <a:pt x="216" y="1578"/>
                      </a:cubicBezTo>
                      <a:cubicBezTo>
                        <a:pt x="444" y="1891"/>
                        <a:pt x="757" y="1924"/>
                        <a:pt x="1128" y="2035"/>
                      </a:cubicBezTo>
                      <a:cubicBezTo>
                        <a:pt x="1202" y="2057"/>
                        <a:pt x="1275" y="2067"/>
                        <a:pt x="1345" y="2067"/>
                      </a:cubicBezTo>
                      <a:cubicBezTo>
                        <a:pt x="1712" y="2067"/>
                        <a:pt x="2005" y="1784"/>
                        <a:pt x="1885" y="1396"/>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9"/>
                <p:cNvSpPr/>
                <p:nvPr/>
              </p:nvSpPr>
              <p:spPr>
                <a:xfrm>
                  <a:off x="3223740" y="3684098"/>
                  <a:ext cx="50621" cy="52288"/>
                </a:xfrm>
                <a:custGeom>
                  <a:avLst/>
                  <a:gdLst/>
                  <a:ahLst/>
                  <a:cxnLst/>
                  <a:rect l="l" t="t" r="r" b="b"/>
                  <a:pathLst>
                    <a:path w="2005" h="2071" extrusionOk="0">
                      <a:moveTo>
                        <a:pt x="536" y="1"/>
                      </a:moveTo>
                      <a:cubicBezTo>
                        <a:pt x="459" y="1"/>
                        <a:pt x="382" y="11"/>
                        <a:pt x="307" y="31"/>
                      </a:cubicBezTo>
                      <a:cubicBezTo>
                        <a:pt x="125" y="83"/>
                        <a:pt x="7" y="266"/>
                        <a:pt x="34" y="455"/>
                      </a:cubicBezTo>
                      <a:cubicBezTo>
                        <a:pt x="14" y="513"/>
                        <a:pt x="7" y="572"/>
                        <a:pt x="7" y="637"/>
                      </a:cubicBezTo>
                      <a:cubicBezTo>
                        <a:pt x="1" y="950"/>
                        <a:pt x="27" y="1322"/>
                        <a:pt x="216" y="1582"/>
                      </a:cubicBezTo>
                      <a:cubicBezTo>
                        <a:pt x="444" y="1895"/>
                        <a:pt x="757" y="1928"/>
                        <a:pt x="1128" y="2039"/>
                      </a:cubicBezTo>
                      <a:cubicBezTo>
                        <a:pt x="1202" y="2061"/>
                        <a:pt x="1275" y="2071"/>
                        <a:pt x="1345" y="2071"/>
                      </a:cubicBezTo>
                      <a:cubicBezTo>
                        <a:pt x="1712" y="2071"/>
                        <a:pt x="2005" y="1788"/>
                        <a:pt x="1885" y="1400"/>
                      </a:cubicBezTo>
                      <a:cubicBezTo>
                        <a:pt x="1754" y="989"/>
                        <a:pt x="1474" y="461"/>
                        <a:pt x="1083" y="188"/>
                      </a:cubicBezTo>
                      <a:cubicBezTo>
                        <a:pt x="992" y="103"/>
                        <a:pt x="874" y="44"/>
                        <a:pt x="744" y="25"/>
                      </a:cubicBezTo>
                      <a:cubicBezTo>
                        <a:pt x="676" y="9"/>
                        <a:pt x="606" y="1"/>
                        <a:pt x="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9"/>
                <p:cNvSpPr/>
                <p:nvPr/>
              </p:nvSpPr>
              <p:spPr>
                <a:xfrm>
                  <a:off x="3223740" y="3739491"/>
                  <a:ext cx="50621" cy="52187"/>
                </a:xfrm>
                <a:custGeom>
                  <a:avLst/>
                  <a:gdLst/>
                  <a:ahLst/>
                  <a:cxnLst/>
                  <a:rect l="l" t="t" r="r" b="b"/>
                  <a:pathLst>
                    <a:path w="2005" h="2067" extrusionOk="0">
                      <a:moveTo>
                        <a:pt x="544" y="1"/>
                      </a:moveTo>
                      <a:cubicBezTo>
                        <a:pt x="464" y="1"/>
                        <a:pt x="385" y="12"/>
                        <a:pt x="307" y="34"/>
                      </a:cubicBezTo>
                      <a:cubicBezTo>
                        <a:pt x="125" y="86"/>
                        <a:pt x="7" y="262"/>
                        <a:pt x="34" y="451"/>
                      </a:cubicBezTo>
                      <a:cubicBezTo>
                        <a:pt x="14" y="509"/>
                        <a:pt x="7" y="575"/>
                        <a:pt x="7" y="633"/>
                      </a:cubicBezTo>
                      <a:cubicBezTo>
                        <a:pt x="1" y="946"/>
                        <a:pt x="27" y="1318"/>
                        <a:pt x="216" y="1585"/>
                      </a:cubicBezTo>
                      <a:cubicBezTo>
                        <a:pt x="444" y="1898"/>
                        <a:pt x="757" y="1924"/>
                        <a:pt x="1128" y="2034"/>
                      </a:cubicBezTo>
                      <a:cubicBezTo>
                        <a:pt x="1202" y="2056"/>
                        <a:pt x="1275" y="2067"/>
                        <a:pt x="1345" y="2067"/>
                      </a:cubicBezTo>
                      <a:cubicBezTo>
                        <a:pt x="1712" y="2067"/>
                        <a:pt x="2005" y="1785"/>
                        <a:pt x="1885" y="1402"/>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9"/>
                <p:cNvSpPr/>
                <p:nvPr/>
              </p:nvSpPr>
              <p:spPr>
                <a:xfrm>
                  <a:off x="3280016" y="3629437"/>
                  <a:ext cx="32923" cy="44511"/>
                </a:xfrm>
                <a:custGeom>
                  <a:avLst/>
                  <a:gdLst/>
                  <a:ahLst/>
                  <a:cxnLst/>
                  <a:rect l="l" t="t" r="r" b="b"/>
                  <a:pathLst>
                    <a:path w="1304" h="1763" extrusionOk="0">
                      <a:moveTo>
                        <a:pt x="827" y="1"/>
                      </a:moveTo>
                      <a:cubicBezTo>
                        <a:pt x="668" y="1"/>
                        <a:pt x="510" y="91"/>
                        <a:pt x="438" y="300"/>
                      </a:cubicBezTo>
                      <a:cubicBezTo>
                        <a:pt x="379" y="476"/>
                        <a:pt x="307" y="645"/>
                        <a:pt x="229" y="801"/>
                      </a:cubicBezTo>
                      <a:cubicBezTo>
                        <a:pt x="99" y="1056"/>
                        <a:pt x="1" y="1297"/>
                        <a:pt x="138" y="1557"/>
                      </a:cubicBezTo>
                      <a:cubicBezTo>
                        <a:pt x="217" y="1704"/>
                        <a:pt x="363" y="1763"/>
                        <a:pt x="513" y="1763"/>
                      </a:cubicBezTo>
                      <a:cubicBezTo>
                        <a:pt x="549" y="1763"/>
                        <a:pt x="585" y="1759"/>
                        <a:pt x="620" y="1753"/>
                      </a:cubicBezTo>
                      <a:cubicBezTo>
                        <a:pt x="1096" y="1668"/>
                        <a:pt x="1187" y="919"/>
                        <a:pt x="1252" y="528"/>
                      </a:cubicBezTo>
                      <a:cubicBezTo>
                        <a:pt x="1303" y="207"/>
                        <a:pt x="1065" y="1"/>
                        <a:pt x="8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9"/>
                <p:cNvSpPr/>
                <p:nvPr/>
              </p:nvSpPr>
              <p:spPr>
                <a:xfrm>
                  <a:off x="3284460" y="3672282"/>
                  <a:ext cx="31787" cy="47667"/>
                </a:xfrm>
                <a:custGeom>
                  <a:avLst/>
                  <a:gdLst/>
                  <a:ahLst/>
                  <a:cxnLst/>
                  <a:rect l="l" t="t" r="r" b="b"/>
                  <a:pathLst>
                    <a:path w="1259" h="1888" extrusionOk="0">
                      <a:moveTo>
                        <a:pt x="986" y="0"/>
                      </a:moveTo>
                      <a:cubicBezTo>
                        <a:pt x="909" y="0"/>
                        <a:pt x="835" y="36"/>
                        <a:pt x="796" y="121"/>
                      </a:cubicBezTo>
                      <a:cubicBezTo>
                        <a:pt x="698" y="343"/>
                        <a:pt x="574" y="551"/>
                        <a:pt x="438" y="747"/>
                      </a:cubicBezTo>
                      <a:cubicBezTo>
                        <a:pt x="307" y="936"/>
                        <a:pt x="125" y="1086"/>
                        <a:pt x="73" y="1314"/>
                      </a:cubicBezTo>
                      <a:cubicBezTo>
                        <a:pt x="1" y="1607"/>
                        <a:pt x="233" y="1888"/>
                        <a:pt x="504" y="1888"/>
                      </a:cubicBezTo>
                      <a:cubicBezTo>
                        <a:pt x="576" y="1888"/>
                        <a:pt x="651" y="1868"/>
                        <a:pt x="724" y="1822"/>
                      </a:cubicBezTo>
                      <a:cubicBezTo>
                        <a:pt x="1207" y="1522"/>
                        <a:pt x="1259" y="760"/>
                        <a:pt x="1259" y="251"/>
                      </a:cubicBezTo>
                      <a:cubicBezTo>
                        <a:pt x="1259" y="104"/>
                        <a:pt x="1117" y="0"/>
                        <a:pt x="9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9"/>
                <p:cNvSpPr/>
                <p:nvPr/>
              </p:nvSpPr>
              <p:spPr>
                <a:xfrm>
                  <a:off x="3285141" y="3719823"/>
                  <a:ext cx="39007" cy="45143"/>
                </a:xfrm>
                <a:custGeom>
                  <a:avLst/>
                  <a:gdLst/>
                  <a:ahLst/>
                  <a:cxnLst/>
                  <a:rect l="l" t="t" r="r" b="b"/>
                  <a:pathLst>
                    <a:path w="1545" h="1788" extrusionOk="0">
                      <a:moveTo>
                        <a:pt x="1258" y="1"/>
                      </a:moveTo>
                      <a:cubicBezTo>
                        <a:pt x="1173" y="1"/>
                        <a:pt x="1083" y="41"/>
                        <a:pt x="1036" y="109"/>
                      </a:cubicBezTo>
                      <a:cubicBezTo>
                        <a:pt x="815" y="421"/>
                        <a:pt x="554" y="695"/>
                        <a:pt x="254" y="923"/>
                      </a:cubicBezTo>
                      <a:cubicBezTo>
                        <a:pt x="0" y="1138"/>
                        <a:pt x="98" y="1562"/>
                        <a:pt x="358" y="1718"/>
                      </a:cubicBezTo>
                      <a:cubicBezTo>
                        <a:pt x="439" y="1766"/>
                        <a:pt x="521" y="1787"/>
                        <a:pt x="601" y="1787"/>
                      </a:cubicBezTo>
                      <a:cubicBezTo>
                        <a:pt x="775" y="1787"/>
                        <a:pt x="938" y="1688"/>
                        <a:pt x="1049" y="1536"/>
                      </a:cubicBezTo>
                      <a:cubicBezTo>
                        <a:pt x="1362" y="1119"/>
                        <a:pt x="1545" y="689"/>
                        <a:pt x="1460" y="167"/>
                      </a:cubicBezTo>
                      <a:cubicBezTo>
                        <a:pt x="1443" y="51"/>
                        <a:pt x="1353" y="1"/>
                        <a:pt x="1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9"/>
                <p:cNvSpPr/>
                <p:nvPr/>
              </p:nvSpPr>
              <p:spPr>
                <a:xfrm>
                  <a:off x="3287439" y="3774535"/>
                  <a:ext cx="34084" cy="37619"/>
                </a:xfrm>
                <a:custGeom>
                  <a:avLst/>
                  <a:gdLst/>
                  <a:ahLst/>
                  <a:cxnLst/>
                  <a:rect l="l" t="t" r="r" b="b"/>
                  <a:pathLst>
                    <a:path w="1350" h="1490" extrusionOk="0">
                      <a:moveTo>
                        <a:pt x="1147" y="0"/>
                      </a:moveTo>
                      <a:cubicBezTo>
                        <a:pt x="1118" y="0"/>
                        <a:pt x="1087" y="8"/>
                        <a:pt x="1056" y="27"/>
                      </a:cubicBezTo>
                      <a:cubicBezTo>
                        <a:pt x="991" y="73"/>
                        <a:pt x="900" y="86"/>
                        <a:pt x="828" y="125"/>
                      </a:cubicBezTo>
                      <a:cubicBezTo>
                        <a:pt x="733" y="182"/>
                        <a:pt x="651" y="239"/>
                        <a:pt x="569" y="308"/>
                      </a:cubicBezTo>
                      <a:lnTo>
                        <a:pt x="569" y="308"/>
                      </a:lnTo>
                      <a:cubicBezTo>
                        <a:pt x="550" y="322"/>
                        <a:pt x="509" y="353"/>
                        <a:pt x="509" y="353"/>
                      </a:cubicBezTo>
                      <a:cubicBezTo>
                        <a:pt x="470" y="373"/>
                        <a:pt x="430" y="399"/>
                        <a:pt x="391" y="418"/>
                      </a:cubicBezTo>
                      <a:cubicBezTo>
                        <a:pt x="261" y="470"/>
                        <a:pt x="157" y="562"/>
                        <a:pt x="98" y="686"/>
                      </a:cubicBezTo>
                      <a:cubicBezTo>
                        <a:pt x="0" y="855"/>
                        <a:pt x="7" y="1057"/>
                        <a:pt x="98" y="1220"/>
                      </a:cubicBezTo>
                      <a:cubicBezTo>
                        <a:pt x="177" y="1360"/>
                        <a:pt x="354" y="1489"/>
                        <a:pt x="520" y="1489"/>
                      </a:cubicBezTo>
                      <a:cubicBezTo>
                        <a:pt x="531" y="1489"/>
                        <a:pt x="543" y="1488"/>
                        <a:pt x="554" y="1487"/>
                      </a:cubicBezTo>
                      <a:cubicBezTo>
                        <a:pt x="808" y="1455"/>
                        <a:pt x="984" y="1363"/>
                        <a:pt x="1115" y="1135"/>
                      </a:cubicBezTo>
                      <a:cubicBezTo>
                        <a:pt x="1173" y="1037"/>
                        <a:pt x="1219" y="933"/>
                        <a:pt x="1258" y="822"/>
                      </a:cubicBezTo>
                      <a:cubicBezTo>
                        <a:pt x="1304" y="705"/>
                        <a:pt x="1336" y="588"/>
                        <a:pt x="1343" y="464"/>
                      </a:cubicBezTo>
                      <a:cubicBezTo>
                        <a:pt x="1349" y="392"/>
                        <a:pt x="1317" y="288"/>
                        <a:pt x="1330" y="242"/>
                      </a:cubicBezTo>
                      <a:cubicBezTo>
                        <a:pt x="1345" y="123"/>
                        <a:pt x="1258" y="0"/>
                        <a:pt x="11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9"/>
                <p:cNvSpPr/>
                <p:nvPr/>
              </p:nvSpPr>
              <p:spPr>
                <a:xfrm>
                  <a:off x="3275169" y="3828792"/>
                  <a:ext cx="48500" cy="114649"/>
                </a:xfrm>
                <a:custGeom>
                  <a:avLst/>
                  <a:gdLst/>
                  <a:ahLst/>
                  <a:cxnLst/>
                  <a:rect l="l" t="t" r="r" b="b"/>
                  <a:pathLst>
                    <a:path w="1921" h="4541" extrusionOk="0">
                      <a:moveTo>
                        <a:pt x="894" y="1"/>
                      </a:moveTo>
                      <a:cubicBezTo>
                        <a:pt x="455" y="1"/>
                        <a:pt x="1" y="358"/>
                        <a:pt x="199" y="863"/>
                      </a:cubicBezTo>
                      <a:cubicBezTo>
                        <a:pt x="656" y="2023"/>
                        <a:pt x="695" y="3307"/>
                        <a:pt x="1171" y="4448"/>
                      </a:cubicBezTo>
                      <a:cubicBezTo>
                        <a:pt x="1187" y="4510"/>
                        <a:pt x="1239" y="4541"/>
                        <a:pt x="1292" y="4541"/>
                      </a:cubicBezTo>
                      <a:cubicBezTo>
                        <a:pt x="1345" y="4541"/>
                        <a:pt x="1399" y="4510"/>
                        <a:pt x="1418" y="4448"/>
                      </a:cubicBezTo>
                      <a:cubicBezTo>
                        <a:pt x="1920" y="3236"/>
                        <a:pt x="1881" y="1737"/>
                        <a:pt x="1542" y="492"/>
                      </a:cubicBezTo>
                      <a:cubicBezTo>
                        <a:pt x="1448" y="146"/>
                        <a:pt x="1174" y="1"/>
                        <a:pt x="8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9"/>
                <p:cNvSpPr/>
                <p:nvPr/>
              </p:nvSpPr>
              <p:spPr>
                <a:xfrm>
                  <a:off x="3280723" y="3951495"/>
                  <a:ext cx="43602" cy="116214"/>
                </a:xfrm>
                <a:custGeom>
                  <a:avLst/>
                  <a:gdLst/>
                  <a:ahLst/>
                  <a:cxnLst/>
                  <a:rect l="l" t="t" r="r" b="b"/>
                  <a:pathLst>
                    <a:path w="1727" h="4603" extrusionOk="0">
                      <a:moveTo>
                        <a:pt x="537" y="0"/>
                      </a:moveTo>
                      <a:cubicBezTo>
                        <a:pt x="262" y="0"/>
                        <a:pt x="1" y="235"/>
                        <a:pt x="77" y="592"/>
                      </a:cubicBezTo>
                      <a:cubicBezTo>
                        <a:pt x="227" y="1282"/>
                        <a:pt x="481" y="1895"/>
                        <a:pt x="462" y="2619"/>
                      </a:cubicBezTo>
                      <a:cubicBezTo>
                        <a:pt x="442" y="3212"/>
                        <a:pt x="338" y="3798"/>
                        <a:pt x="442" y="4385"/>
                      </a:cubicBezTo>
                      <a:cubicBezTo>
                        <a:pt x="470" y="4534"/>
                        <a:pt x="591" y="4602"/>
                        <a:pt x="718" y="4602"/>
                      </a:cubicBezTo>
                      <a:cubicBezTo>
                        <a:pt x="829" y="4602"/>
                        <a:pt x="945" y="4551"/>
                        <a:pt x="1009" y="4457"/>
                      </a:cubicBezTo>
                      <a:cubicBezTo>
                        <a:pt x="1726" y="3362"/>
                        <a:pt x="1707" y="1296"/>
                        <a:pt x="944" y="220"/>
                      </a:cubicBezTo>
                      <a:cubicBezTo>
                        <a:pt x="837" y="68"/>
                        <a:pt x="685" y="0"/>
                        <a:pt x="5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9"/>
                <p:cNvSpPr/>
                <p:nvPr/>
              </p:nvSpPr>
              <p:spPr>
                <a:xfrm>
                  <a:off x="3232298" y="3867471"/>
                  <a:ext cx="47718" cy="172163"/>
                </a:xfrm>
                <a:custGeom>
                  <a:avLst/>
                  <a:gdLst/>
                  <a:ahLst/>
                  <a:cxnLst/>
                  <a:rect l="l" t="t" r="r" b="b"/>
                  <a:pathLst>
                    <a:path w="1890" h="6819" extrusionOk="0">
                      <a:moveTo>
                        <a:pt x="952" y="1"/>
                      </a:moveTo>
                      <a:cubicBezTo>
                        <a:pt x="589" y="1"/>
                        <a:pt x="226" y="240"/>
                        <a:pt x="209" y="720"/>
                      </a:cubicBezTo>
                      <a:cubicBezTo>
                        <a:pt x="144" y="2642"/>
                        <a:pt x="1" y="5119"/>
                        <a:pt x="1278" y="6716"/>
                      </a:cubicBezTo>
                      <a:cubicBezTo>
                        <a:pt x="1336" y="6787"/>
                        <a:pt x="1418" y="6819"/>
                        <a:pt x="1504" y="6819"/>
                      </a:cubicBezTo>
                      <a:cubicBezTo>
                        <a:pt x="1690" y="6819"/>
                        <a:pt x="1889" y="6671"/>
                        <a:pt x="1871" y="6474"/>
                      </a:cubicBezTo>
                      <a:cubicBezTo>
                        <a:pt x="1682" y="4545"/>
                        <a:pt x="1748" y="2649"/>
                        <a:pt x="1689" y="720"/>
                      </a:cubicBezTo>
                      <a:cubicBezTo>
                        <a:pt x="1676" y="240"/>
                        <a:pt x="1314" y="1"/>
                        <a:pt x="9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9"/>
                <p:cNvSpPr/>
                <p:nvPr/>
              </p:nvSpPr>
              <p:spPr>
                <a:xfrm>
                  <a:off x="3147063" y="4072304"/>
                  <a:ext cx="31307" cy="181782"/>
                </a:xfrm>
                <a:custGeom>
                  <a:avLst/>
                  <a:gdLst/>
                  <a:ahLst/>
                  <a:cxnLst/>
                  <a:rect l="l" t="t" r="r" b="b"/>
                  <a:pathLst>
                    <a:path w="1240" h="7200" extrusionOk="0">
                      <a:moveTo>
                        <a:pt x="599" y="0"/>
                      </a:moveTo>
                      <a:cubicBezTo>
                        <a:pt x="536" y="0"/>
                        <a:pt x="468" y="52"/>
                        <a:pt x="464" y="121"/>
                      </a:cubicBezTo>
                      <a:cubicBezTo>
                        <a:pt x="444" y="1184"/>
                        <a:pt x="457" y="2226"/>
                        <a:pt x="359" y="3276"/>
                      </a:cubicBezTo>
                      <a:cubicBezTo>
                        <a:pt x="261" y="4429"/>
                        <a:pt x="1" y="5596"/>
                        <a:pt x="33" y="6750"/>
                      </a:cubicBezTo>
                      <a:cubicBezTo>
                        <a:pt x="46" y="7054"/>
                        <a:pt x="255" y="7199"/>
                        <a:pt x="471" y="7199"/>
                      </a:cubicBezTo>
                      <a:cubicBezTo>
                        <a:pt x="696" y="7199"/>
                        <a:pt x="929" y="7044"/>
                        <a:pt x="965" y="6750"/>
                      </a:cubicBezTo>
                      <a:cubicBezTo>
                        <a:pt x="1109" y="5609"/>
                        <a:pt x="1148" y="4429"/>
                        <a:pt x="1193" y="3276"/>
                      </a:cubicBezTo>
                      <a:cubicBezTo>
                        <a:pt x="1239" y="2181"/>
                        <a:pt x="1161" y="1073"/>
                        <a:pt x="692" y="63"/>
                      </a:cubicBezTo>
                      <a:cubicBezTo>
                        <a:pt x="672" y="19"/>
                        <a:pt x="636" y="0"/>
                        <a:pt x="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9"/>
                <p:cNvSpPr/>
                <p:nvPr/>
              </p:nvSpPr>
              <p:spPr>
                <a:xfrm>
                  <a:off x="3113989" y="4102121"/>
                  <a:ext cx="40093" cy="120986"/>
                </a:xfrm>
                <a:custGeom>
                  <a:avLst/>
                  <a:gdLst/>
                  <a:ahLst/>
                  <a:cxnLst/>
                  <a:rect l="l" t="t" r="r" b="b"/>
                  <a:pathLst>
                    <a:path w="1588" h="4792" extrusionOk="0">
                      <a:moveTo>
                        <a:pt x="850" y="0"/>
                      </a:moveTo>
                      <a:cubicBezTo>
                        <a:pt x="683" y="0"/>
                        <a:pt x="514" y="82"/>
                        <a:pt x="398" y="276"/>
                      </a:cubicBezTo>
                      <a:cubicBezTo>
                        <a:pt x="1" y="941"/>
                        <a:pt x="27" y="1873"/>
                        <a:pt x="59" y="2616"/>
                      </a:cubicBezTo>
                      <a:cubicBezTo>
                        <a:pt x="85" y="3164"/>
                        <a:pt x="40" y="4376"/>
                        <a:pt x="509" y="4747"/>
                      </a:cubicBezTo>
                      <a:cubicBezTo>
                        <a:pt x="542" y="4777"/>
                        <a:pt x="582" y="4791"/>
                        <a:pt x="623" y="4791"/>
                      </a:cubicBezTo>
                      <a:cubicBezTo>
                        <a:pt x="664" y="4791"/>
                        <a:pt x="705" y="4777"/>
                        <a:pt x="737" y="4747"/>
                      </a:cubicBezTo>
                      <a:cubicBezTo>
                        <a:pt x="1154" y="4402"/>
                        <a:pt x="998" y="3574"/>
                        <a:pt x="998" y="3098"/>
                      </a:cubicBezTo>
                      <a:cubicBezTo>
                        <a:pt x="998" y="2297"/>
                        <a:pt x="991" y="1560"/>
                        <a:pt x="1363" y="837"/>
                      </a:cubicBezTo>
                      <a:cubicBezTo>
                        <a:pt x="1587" y="397"/>
                        <a:pt x="1221" y="0"/>
                        <a:pt x="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9"/>
                <p:cNvSpPr/>
                <p:nvPr/>
              </p:nvSpPr>
              <p:spPr>
                <a:xfrm>
                  <a:off x="3253052" y="4072304"/>
                  <a:ext cx="31282" cy="181782"/>
                </a:xfrm>
                <a:custGeom>
                  <a:avLst/>
                  <a:gdLst/>
                  <a:ahLst/>
                  <a:cxnLst/>
                  <a:rect l="l" t="t" r="r" b="b"/>
                  <a:pathLst>
                    <a:path w="1239" h="7200" extrusionOk="0">
                      <a:moveTo>
                        <a:pt x="642" y="0"/>
                      </a:moveTo>
                      <a:cubicBezTo>
                        <a:pt x="604" y="0"/>
                        <a:pt x="567" y="19"/>
                        <a:pt x="548" y="63"/>
                      </a:cubicBezTo>
                      <a:cubicBezTo>
                        <a:pt x="85" y="1073"/>
                        <a:pt x="0" y="2181"/>
                        <a:pt x="46" y="3276"/>
                      </a:cubicBezTo>
                      <a:cubicBezTo>
                        <a:pt x="91" y="4429"/>
                        <a:pt x="130" y="5609"/>
                        <a:pt x="274" y="6750"/>
                      </a:cubicBezTo>
                      <a:cubicBezTo>
                        <a:pt x="314" y="7044"/>
                        <a:pt x="549" y="7199"/>
                        <a:pt x="773" y="7199"/>
                      </a:cubicBezTo>
                      <a:cubicBezTo>
                        <a:pt x="990" y="7199"/>
                        <a:pt x="1196" y="7054"/>
                        <a:pt x="1206" y="6750"/>
                      </a:cubicBezTo>
                      <a:cubicBezTo>
                        <a:pt x="1238" y="5596"/>
                        <a:pt x="984" y="4429"/>
                        <a:pt x="880" y="3276"/>
                      </a:cubicBezTo>
                      <a:cubicBezTo>
                        <a:pt x="789" y="2226"/>
                        <a:pt x="795" y="1184"/>
                        <a:pt x="776" y="121"/>
                      </a:cubicBezTo>
                      <a:cubicBezTo>
                        <a:pt x="776" y="52"/>
                        <a:pt x="707"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9"/>
                <p:cNvSpPr/>
                <p:nvPr/>
              </p:nvSpPr>
              <p:spPr>
                <a:xfrm>
                  <a:off x="3277491" y="4102121"/>
                  <a:ext cx="40068" cy="120986"/>
                </a:xfrm>
                <a:custGeom>
                  <a:avLst/>
                  <a:gdLst/>
                  <a:ahLst/>
                  <a:cxnLst/>
                  <a:rect l="l" t="t" r="r" b="b"/>
                  <a:pathLst>
                    <a:path w="1587" h="4792" extrusionOk="0">
                      <a:moveTo>
                        <a:pt x="737" y="0"/>
                      </a:moveTo>
                      <a:cubicBezTo>
                        <a:pt x="366" y="0"/>
                        <a:pt x="0" y="397"/>
                        <a:pt x="225" y="837"/>
                      </a:cubicBezTo>
                      <a:cubicBezTo>
                        <a:pt x="596" y="1560"/>
                        <a:pt x="590" y="2297"/>
                        <a:pt x="590" y="3098"/>
                      </a:cubicBezTo>
                      <a:cubicBezTo>
                        <a:pt x="590" y="3574"/>
                        <a:pt x="433" y="4402"/>
                        <a:pt x="844" y="4747"/>
                      </a:cubicBezTo>
                      <a:cubicBezTo>
                        <a:pt x="877" y="4777"/>
                        <a:pt x="917" y="4791"/>
                        <a:pt x="958" y="4791"/>
                      </a:cubicBezTo>
                      <a:cubicBezTo>
                        <a:pt x="999" y="4791"/>
                        <a:pt x="1039" y="4777"/>
                        <a:pt x="1072" y="4747"/>
                      </a:cubicBezTo>
                      <a:cubicBezTo>
                        <a:pt x="1541" y="4376"/>
                        <a:pt x="1496" y="3164"/>
                        <a:pt x="1522" y="2616"/>
                      </a:cubicBezTo>
                      <a:cubicBezTo>
                        <a:pt x="1554" y="1873"/>
                        <a:pt x="1587" y="941"/>
                        <a:pt x="1189" y="276"/>
                      </a:cubicBezTo>
                      <a:cubicBezTo>
                        <a:pt x="1074" y="82"/>
                        <a:pt x="905" y="0"/>
                        <a:pt x="7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9"/>
                <p:cNvSpPr/>
                <p:nvPr/>
              </p:nvSpPr>
              <p:spPr>
                <a:xfrm>
                  <a:off x="3097199" y="3168065"/>
                  <a:ext cx="106494" cy="74859"/>
                </a:xfrm>
                <a:custGeom>
                  <a:avLst/>
                  <a:gdLst/>
                  <a:ahLst/>
                  <a:cxnLst/>
                  <a:rect l="l" t="t" r="r" b="b"/>
                  <a:pathLst>
                    <a:path w="4218" h="2965" extrusionOk="0">
                      <a:moveTo>
                        <a:pt x="2117" y="1"/>
                      </a:moveTo>
                      <a:cubicBezTo>
                        <a:pt x="1413" y="1"/>
                        <a:pt x="712" y="474"/>
                        <a:pt x="444" y="1107"/>
                      </a:cubicBezTo>
                      <a:cubicBezTo>
                        <a:pt x="236" y="1602"/>
                        <a:pt x="86" y="2117"/>
                        <a:pt x="1" y="2651"/>
                      </a:cubicBezTo>
                      <a:cubicBezTo>
                        <a:pt x="451" y="2188"/>
                        <a:pt x="1070" y="1921"/>
                        <a:pt x="1715" y="1921"/>
                      </a:cubicBezTo>
                      <a:cubicBezTo>
                        <a:pt x="2504" y="1928"/>
                        <a:pt x="3240" y="2312"/>
                        <a:pt x="3683" y="2964"/>
                      </a:cubicBezTo>
                      <a:cubicBezTo>
                        <a:pt x="3729" y="2847"/>
                        <a:pt x="3775" y="2729"/>
                        <a:pt x="3833" y="2619"/>
                      </a:cubicBezTo>
                      <a:cubicBezTo>
                        <a:pt x="4218" y="1830"/>
                        <a:pt x="3898" y="989"/>
                        <a:pt x="3305" y="422"/>
                      </a:cubicBezTo>
                      <a:cubicBezTo>
                        <a:pt x="3058" y="188"/>
                        <a:pt x="2738" y="96"/>
                        <a:pt x="2419" y="31"/>
                      </a:cubicBezTo>
                      <a:cubicBezTo>
                        <a:pt x="2319" y="11"/>
                        <a:pt x="2218" y="1"/>
                        <a:pt x="21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9"/>
                <p:cNvSpPr/>
                <p:nvPr/>
              </p:nvSpPr>
              <p:spPr>
                <a:xfrm>
                  <a:off x="3104117" y="3314955"/>
                  <a:ext cx="103868" cy="80994"/>
                </a:xfrm>
                <a:custGeom>
                  <a:avLst/>
                  <a:gdLst/>
                  <a:ahLst/>
                  <a:cxnLst/>
                  <a:rect l="l" t="t" r="r" b="b"/>
                  <a:pathLst>
                    <a:path w="4114" h="3208" extrusionOk="0">
                      <a:moveTo>
                        <a:pt x="3312" y="1"/>
                      </a:moveTo>
                      <a:cubicBezTo>
                        <a:pt x="2855" y="574"/>
                        <a:pt x="2165" y="907"/>
                        <a:pt x="1435" y="913"/>
                      </a:cubicBezTo>
                      <a:cubicBezTo>
                        <a:pt x="920" y="907"/>
                        <a:pt x="411" y="737"/>
                        <a:pt x="1" y="424"/>
                      </a:cubicBezTo>
                      <a:lnTo>
                        <a:pt x="1" y="424"/>
                      </a:lnTo>
                      <a:cubicBezTo>
                        <a:pt x="397" y="1681"/>
                        <a:pt x="1622" y="3208"/>
                        <a:pt x="3011" y="3208"/>
                      </a:cubicBezTo>
                      <a:cubicBezTo>
                        <a:pt x="3085" y="3208"/>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9"/>
                <p:cNvSpPr/>
                <p:nvPr/>
              </p:nvSpPr>
              <p:spPr>
                <a:xfrm>
                  <a:off x="3097199" y="3249967"/>
                  <a:ext cx="70617" cy="70441"/>
                </a:xfrm>
                <a:custGeom>
                  <a:avLst/>
                  <a:gdLst/>
                  <a:ahLst/>
                  <a:cxnLst/>
                  <a:rect l="l" t="t" r="r" b="b"/>
                  <a:pathLst>
                    <a:path w="2797" h="2790" fill="none" extrusionOk="0">
                      <a:moveTo>
                        <a:pt x="2797" y="1193"/>
                      </a:moveTo>
                      <a:cubicBezTo>
                        <a:pt x="2797" y="2255"/>
                        <a:pt x="1513" y="2790"/>
                        <a:pt x="757" y="2040"/>
                      </a:cubicBezTo>
                      <a:cubicBezTo>
                        <a:pt x="1" y="1291"/>
                        <a:pt x="535" y="0"/>
                        <a:pt x="1604" y="0"/>
                      </a:cubicBezTo>
                      <a:cubicBezTo>
                        <a:pt x="2256" y="0"/>
                        <a:pt x="2790" y="535"/>
                        <a:pt x="2797" y="1193"/>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9"/>
                <p:cNvSpPr/>
                <p:nvPr/>
              </p:nvSpPr>
              <p:spPr>
                <a:xfrm>
                  <a:off x="3227527" y="3168065"/>
                  <a:ext cx="106342" cy="74859"/>
                </a:xfrm>
                <a:custGeom>
                  <a:avLst/>
                  <a:gdLst/>
                  <a:ahLst/>
                  <a:cxnLst/>
                  <a:rect l="l" t="t" r="r" b="b"/>
                  <a:pathLst>
                    <a:path w="4212" h="2965" extrusionOk="0">
                      <a:moveTo>
                        <a:pt x="2102" y="1"/>
                      </a:moveTo>
                      <a:cubicBezTo>
                        <a:pt x="2001" y="1"/>
                        <a:pt x="1900" y="11"/>
                        <a:pt x="1800" y="31"/>
                      </a:cubicBezTo>
                      <a:cubicBezTo>
                        <a:pt x="1474" y="96"/>
                        <a:pt x="1154" y="188"/>
                        <a:pt x="913" y="422"/>
                      </a:cubicBezTo>
                      <a:cubicBezTo>
                        <a:pt x="320" y="989"/>
                        <a:pt x="1" y="1830"/>
                        <a:pt x="385" y="2619"/>
                      </a:cubicBezTo>
                      <a:cubicBezTo>
                        <a:pt x="438" y="2729"/>
                        <a:pt x="490" y="2847"/>
                        <a:pt x="529" y="2964"/>
                      </a:cubicBezTo>
                      <a:cubicBezTo>
                        <a:pt x="978" y="2312"/>
                        <a:pt x="1715" y="1928"/>
                        <a:pt x="2504" y="1921"/>
                      </a:cubicBezTo>
                      <a:cubicBezTo>
                        <a:pt x="3142" y="1921"/>
                        <a:pt x="3761" y="2188"/>
                        <a:pt x="4211" y="2651"/>
                      </a:cubicBezTo>
                      <a:cubicBezTo>
                        <a:pt x="4126" y="2117"/>
                        <a:pt x="3983" y="1602"/>
                        <a:pt x="3775" y="1107"/>
                      </a:cubicBezTo>
                      <a:cubicBezTo>
                        <a:pt x="3501" y="474"/>
                        <a:pt x="2804" y="1"/>
                        <a:pt x="21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9"/>
                <p:cNvSpPr/>
                <p:nvPr/>
              </p:nvSpPr>
              <p:spPr>
                <a:xfrm>
                  <a:off x="3223083" y="3314955"/>
                  <a:ext cx="103868" cy="80994"/>
                </a:xfrm>
                <a:custGeom>
                  <a:avLst/>
                  <a:gdLst/>
                  <a:ahLst/>
                  <a:cxnLst/>
                  <a:rect l="l" t="t" r="r" b="b"/>
                  <a:pathLst>
                    <a:path w="4114" h="3208" extrusionOk="0">
                      <a:moveTo>
                        <a:pt x="809" y="1"/>
                      </a:moveTo>
                      <a:cubicBezTo>
                        <a:pt x="627" y="763"/>
                        <a:pt x="262" y="1428"/>
                        <a:pt x="99" y="2210"/>
                      </a:cubicBezTo>
                      <a:cubicBezTo>
                        <a:pt x="1" y="2686"/>
                        <a:pt x="425" y="3142"/>
                        <a:pt x="881" y="3194"/>
                      </a:cubicBezTo>
                      <a:cubicBezTo>
                        <a:pt x="955" y="3203"/>
                        <a:pt x="1030" y="3208"/>
                        <a:pt x="1103" y="3208"/>
                      </a:cubicBezTo>
                      <a:cubicBezTo>
                        <a:pt x="2493" y="3208"/>
                        <a:pt x="3717" y="1681"/>
                        <a:pt x="4113" y="424"/>
                      </a:cubicBezTo>
                      <a:lnTo>
                        <a:pt x="4113" y="424"/>
                      </a:lnTo>
                      <a:cubicBezTo>
                        <a:pt x="3703" y="737"/>
                        <a:pt x="3194" y="907"/>
                        <a:pt x="2680" y="913"/>
                      </a:cubicBezTo>
                      <a:cubicBezTo>
                        <a:pt x="1950" y="907"/>
                        <a:pt x="1259" y="574"/>
                        <a:pt x="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9"/>
                <p:cNvSpPr/>
                <p:nvPr/>
              </p:nvSpPr>
              <p:spPr>
                <a:xfrm>
                  <a:off x="3263252" y="3249967"/>
                  <a:ext cx="70617" cy="70441"/>
                </a:xfrm>
                <a:custGeom>
                  <a:avLst/>
                  <a:gdLst/>
                  <a:ahLst/>
                  <a:cxnLst/>
                  <a:rect l="l" t="t" r="r" b="b"/>
                  <a:pathLst>
                    <a:path w="2797" h="2790" fill="none" extrusionOk="0">
                      <a:moveTo>
                        <a:pt x="7" y="1193"/>
                      </a:moveTo>
                      <a:cubicBezTo>
                        <a:pt x="0" y="2255"/>
                        <a:pt x="1284" y="2790"/>
                        <a:pt x="2040" y="2040"/>
                      </a:cubicBezTo>
                      <a:cubicBezTo>
                        <a:pt x="2796" y="1291"/>
                        <a:pt x="2262" y="0"/>
                        <a:pt x="1199" y="0"/>
                      </a:cubicBezTo>
                      <a:cubicBezTo>
                        <a:pt x="541" y="0"/>
                        <a:pt x="7" y="535"/>
                        <a:pt x="7" y="1193"/>
                      </a:cubicBezTo>
                      <a:close/>
                    </a:path>
                  </a:pathLst>
                </a:custGeom>
                <a:noFill/>
                <a:ln w="10275" cap="flat" cmpd="sng">
                  <a:solidFill>
                    <a:srgbClr val="445D73"/>
                  </a:solidFill>
                  <a:prstDash val="solid"/>
                  <a:miter lim="65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851" name="Google Shape;11851;p79"/>
          <p:cNvGrpSpPr/>
          <p:nvPr/>
        </p:nvGrpSpPr>
        <p:grpSpPr>
          <a:xfrm>
            <a:off x="3928852" y="3064707"/>
            <a:ext cx="550799" cy="1310497"/>
            <a:chOff x="3928852" y="3050537"/>
            <a:chExt cx="550799" cy="1310497"/>
          </a:xfrm>
        </p:grpSpPr>
        <p:sp>
          <p:nvSpPr>
            <p:cNvPr id="11852" name="Google Shape;11852;p79"/>
            <p:cNvSpPr/>
            <p:nvPr/>
          </p:nvSpPr>
          <p:spPr>
            <a:xfrm>
              <a:off x="3977731" y="4311978"/>
              <a:ext cx="453041" cy="49056"/>
            </a:xfrm>
            <a:custGeom>
              <a:avLst/>
              <a:gdLst/>
              <a:ahLst/>
              <a:cxnLst/>
              <a:rect l="l" t="t" r="r" b="b"/>
              <a:pathLst>
                <a:path w="17944" h="1943" extrusionOk="0">
                  <a:moveTo>
                    <a:pt x="8969" y="0"/>
                  </a:moveTo>
                  <a:cubicBezTo>
                    <a:pt x="4015" y="0"/>
                    <a:pt x="0" y="437"/>
                    <a:pt x="0" y="972"/>
                  </a:cubicBezTo>
                  <a:cubicBezTo>
                    <a:pt x="0" y="1506"/>
                    <a:pt x="4015" y="1943"/>
                    <a:pt x="8969" y="1943"/>
                  </a:cubicBezTo>
                  <a:cubicBezTo>
                    <a:pt x="13929" y="1943"/>
                    <a:pt x="17943" y="1506"/>
                    <a:pt x="17943" y="972"/>
                  </a:cubicBezTo>
                  <a:cubicBezTo>
                    <a:pt x="17943" y="437"/>
                    <a:pt x="13929"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3" name="Google Shape;11853;p79"/>
            <p:cNvGrpSpPr/>
            <p:nvPr/>
          </p:nvGrpSpPr>
          <p:grpSpPr>
            <a:xfrm>
              <a:off x="3928852" y="3050537"/>
              <a:ext cx="550799" cy="1278256"/>
              <a:chOff x="3928852" y="3050537"/>
              <a:chExt cx="550799" cy="1278256"/>
            </a:xfrm>
          </p:grpSpPr>
          <p:sp>
            <p:nvSpPr>
              <p:cNvPr id="11854" name="Google Shape;11854;p79"/>
              <p:cNvSpPr/>
              <p:nvPr/>
            </p:nvSpPr>
            <p:spPr>
              <a:xfrm>
                <a:off x="3928852" y="3050537"/>
                <a:ext cx="550799" cy="1278256"/>
              </a:xfrm>
              <a:custGeom>
                <a:avLst/>
                <a:gdLst/>
                <a:ahLst/>
                <a:cxnLst/>
                <a:rect l="l" t="t" r="r" b="b"/>
                <a:pathLst>
                  <a:path w="21816" h="50629" extrusionOk="0">
                    <a:moveTo>
                      <a:pt x="3781" y="7802"/>
                    </a:moveTo>
                    <a:lnTo>
                      <a:pt x="3781" y="7834"/>
                    </a:lnTo>
                    <a:lnTo>
                      <a:pt x="3755" y="7834"/>
                    </a:lnTo>
                    <a:lnTo>
                      <a:pt x="3781" y="7802"/>
                    </a:lnTo>
                    <a:close/>
                    <a:moveTo>
                      <a:pt x="10690" y="0"/>
                    </a:moveTo>
                    <a:cubicBezTo>
                      <a:pt x="6753" y="0"/>
                      <a:pt x="3559" y="3187"/>
                      <a:pt x="3559" y="7130"/>
                    </a:cubicBezTo>
                    <a:cubicBezTo>
                      <a:pt x="3559" y="7365"/>
                      <a:pt x="3579" y="7600"/>
                      <a:pt x="3605" y="7834"/>
                    </a:cubicBezTo>
                    <a:cubicBezTo>
                      <a:pt x="2973" y="7906"/>
                      <a:pt x="2549" y="8512"/>
                      <a:pt x="2699" y="9131"/>
                    </a:cubicBezTo>
                    <a:cubicBezTo>
                      <a:pt x="2821" y="9609"/>
                      <a:pt x="3252" y="9920"/>
                      <a:pt x="3713" y="9920"/>
                    </a:cubicBezTo>
                    <a:cubicBezTo>
                      <a:pt x="3844" y="9920"/>
                      <a:pt x="3977" y="9895"/>
                      <a:pt x="4107" y="9842"/>
                    </a:cubicBezTo>
                    <a:cubicBezTo>
                      <a:pt x="4837" y="12044"/>
                      <a:pt x="6688" y="13804"/>
                      <a:pt x="8754" y="14560"/>
                    </a:cubicBezTo>
                    <a:cubicBezTo>
                      <a:pt x="8793" y="14573"/>
                      <a:pt x="8884" y="14593"/>
                      <a:pt x="8884" y="14606"/>
                    </a:cubicBezTo>
                    <a:lnTo>
                      <a:pt x="8884" y="16620"/>
                    </a:lnTo>
                    <a:lnTo>
                      <a:pt x="5651" y="16620"/>
                    </a:lnTo>
                    <a:cubicBezTo>
                      <a:pt x="5651" y="16620"/>
                      <a:pt x="5638" y="16685"/>
                      <a:pt x="5625" y="16698"/>
                    </a:cubicBezTo>
                    <a:cubicBezTo>
                      <a:pt x="5045" y="16705"/>
                      <a:pt x="4537" y="17076"/>
                      <a:pt x="4361" y="17623"/>
                    </a:cubicBezTo>
                    <a:lnTo>
                      <a:pt x="216" y="33239"/>
                    </a:lnTo>
                    <a:cubicBezTo>
                      <a:pt x="1" y="33872"/>
                      <a:pt x="294" y="34563"/>
                      <a:pt x="900" y="34849"/>
                    </a:cubicBezTo>
                    <a:cubicBezTo>
                      <a:pt x="1081" y="34936"/>
                      <a:pt x="1274" y="34977"/>
                      <a:pt x="1464" y="34977"/>
                    </a:cubicBezTo>
                    <a:cubicBezTo>
                      <a:pt x="1903" y="34977"/>
                      <a:pt x="2330" y="34756"/>
                      <a:pt x="2575" y="34360"/>
                    </a:cubicBezTo>
                    <a:cubicBezTo>
                      <a:pt x="2621" y="34387"/>
                      <a:pt x="2666"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70" y="33461"/>
                    </a:lnTo>
                    <a:lnTo>
                      <a:pt x="11035" y="33461"/>
                    </a:lnTo>
                    <a:lnTo>
                      <a:pt x="11035" y="33455"/>
                    </a:lnTo>
                    <a:lnTo>
                      <a:pt x="12893"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43" y="30574"/>
                    </a:lnTo>
                    <a:cubicBezTo>
                      <a:pt x="15408" y="26481"/>
                      <a:pt x="15454" y="22785"/>
                      <a:pt x="15454" y="20863"/>
                    </a:cubicBezTo>
                    <a:lnTo>
                      <a:pt x="18511" y="31929"/>
                    </a:lnTo>
                    <a:cubicBezTo>
                      <a:pt x="18302" y="31995"/>
                      <a:pt x="18159" y="32334"/>
                      <a:pt x="18204" y="32542"/>
                    </a:cubicBezTo>
                    <a:lnTo>
                      <a:pt x="18563" y="34119"/>
                    </a:lnTo>
                    <a:cubicBezTo>
                      <a:pt x="18606" y="34317"/>
                      <a:pt x="18779" y="34435"/>
                      <a:pt x="18957" y="34435"/>
                    </a:cubicBezTo>
                    <a:cubicBezTo>
                      <a:pt x="19049" y="34435"/>
                      <a:pt x="19143" y="34403"/>
                      <a:pt x="19221" y="34334"/>
                    </a:cubicBezTo>
                    <a:cubicBezTo>
                      <a:pt x="19463" y="34749"/>
                      <a:pt x="19903" y="34984"/>
                      <a:pt x="20357" y="34984"/>
                    </a:cubicBezTo>
                    <a:cubicBezTo>
                      <a:pt x="20538" y="34984"/>
                      <a:pt x="20722" y="34947"/>
                      <a:pt x="20896" y="34869"/>
                    </a:cubicBezTo>
                    <a:cubicBezTo>
                      <a:pt x="21509" y="34589"/>
                      <a:pt x="21815" y="33891"/>
                      <a:pt x="21600" y="33252"/>
                    </a:cubicBezTo>
                    <a:lnTo>
                      <a:pt x="21600" y="33246"/>
                    </a:lnTo>
                    <a:lnTo>
                      <a:pt x="17292" y="17663"/>
                    </a:lnTo>
                    <a:cubicBezTo>
                      <a:pt x="17116" y="17141"/>
                      <a:pt x="16653" y="16744"/>
                      <a:pt x="16138" y="16705"/>
                    </a:cubicBezTo>
                    <a:cubicBezTo>
                      <a:pt x="16125" y="16691"/>
                      <a:pt x="16112" y="16626"/>
                      <a:pt x="16112" y="16626"/>
                    </a:cubicBezTo>
                    <a:lnTo>
                      <a:pt x="12625" y="16626"/>
                    </a:lnTo>
                    <a:lnTo>
                      <a:pt x="12625" y="14704"/>
                    </a:lnTo>
                    <a:cubicBezTo>
                      <a:pt x="12625" y="14704"/>
                      <a:pt x="12651" y="14697"/>
                      <a:pt x="12658" y="14691"/>
                    </a:cubicBezTo>
                    <a:lnTo>
                      <a:pt x="12704" y="14678"/>
                    </a:lnTo>
                    <a:cubicBezTo>
                      <a:pt x="14900" y="14013"/>
                      <a:pt x="16914" y="12194"/>
                      <a:pt x="17696" y="9887"/>
                    </a:cubicBezTo>
                    <a:cubicBezTo>
                      <a:pt x="17774" y="9907"/>
                      <a:pt x="17859" y="9920"/>
                      <a:pt x="17944" y="9920"/>
                    </a:cubicBezTo>
                    <a:cubicBezTo>
                      <a:pt x="17948" y="9920"/>
                      <a:pt x="17952" y="9920"/>
                      <a:pt x="17956" y="9920"/>
                    </a:cubicBezTo>
                    <a:cubicBezTo>
                      <a:pt x="18511" y="9920"/>
                      <a:pt x="18967" y="9485"/>
                      <a:pt x="18999" y="8929"/>
                    </a:cubicBezTo>
                    <a:cubicBezTo>
                      <a:pt x="19032" y="8375"/>
                      <a:pt x="18615" y="7893"/>
                      <a:pt x="18061" y="7834"/>
                    </a:cubicBezTo>
                    <a:lnTo>
                      <a:pt x="18061" y="7828"/>
                    </a:lnTo>
                    <a:cubicBezTo>
                      <a:pt x="18061" y="7815"/>
                      <a:pt x="18048" y="7802"/>
                      <a:pt x="18048"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5" name="Google Shape;11855;p79"/>
              <p:cNvGrpSpPr/>
              <p:nvPr/>
            </p:nvGrpSpPr>
            <p:grpSpPr>
              <a:xfrm>
                <a:off x="4097202" y="3317252"/>
                <a:ext cx="209832" cy="593417"/>
                <a:chOff x="4097202" y="3317252"/>
                <a:chExt cx="209832" cy="593417"/>
              </a:xfrm>
            </p:grpSpPr>
            <p:grpSp>
              <p:nvGrpSpPr>
                <p:cNvPr id="11856" name="Google Shape;11856;p79"/>
                <p:cNvGrpSpPr/>
                <p:nvPr/>
              </p:nvGrpSpPr>
              <p:grpSpPr>
                <a:xfrm>
                  <a:off x="4155271" y="3317252"/>
                  <a:ext cx="96622" cy="294739"/>
                  <a:chOff x="4155271" y="3317252"/>
                  <a:chExt cx="96622" cy="294739"/>
                </a:xfrm>
              </p:grpSpPr>
              <p:sp>
                <p:nvSpPr>
                  <p:cNvPr id="11857" name="Google Shape;11857;p79"/>
                  <p:cNvSpPr/>
                  <p:nvPr/>
                </p:nvSpPr>
                <p:spPr>
                  <a:xfrm>
                    <a:off x="4191804" y="3350175"/>
                    <a:ext cx="21435" cy="261817"/>
                  </a:xfrm>
                  <a:custGeom>
                    <a:avLst/>
                    <a:gdLst/>
                    <a:ahLst/>
                    <a:cxnLst/>
                    <a:rect l="l" t="t" r="r" b="b"/>
                    <a:pathLst>
                      <a:path w="849" h="10370" extrusionOk="0">
                        <a:moveTo>
                          <a:pt x="1" y="0"/>
                        </a:moveTo>
                        <a:lnTo>
                          <a:pt x="1" y="10370"/>
                        </a:lnTo>
                        <a:lnTo>
                          <a:pt x="848" y="10370"/>
                        </a:lnTo>
                        <a:lnTo>
                          <a:pt x="848" y="0"/>
                        </a:ln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9"/>
                  <p:cNvSpPr/>
                  <p:nvPr/>
                </p:nvSpPr>
                <p:spPr>
                  <a:xfrm>
                    <a:off x="4155271" y="3317252"/>
                    <a:ext cx="96622" cy="60089"/>
                  </a:xfrm>
                  <a:custGeom>
                    <a:avLst/>
                    <a:gdLst/>
                    <a:ahLst/>
                    <a:cxnLst/>
                    <a:rect l="l" t="t" r="r" b="b"/>
                    <a:pathLst>
                      <a:path w="3827" h="2380" extrusionOk="0">
                        <a:moveTo>
                          <a:pt x="1911" y="1"/>
                        </a:moveTo>
                        <a:cubicBezTo>
                          <a:pt x="855" y="1"/>
                          <a:pt x="1" y="535"/>
                          <a:pt x="1" y="1194"/>
                        </a:cubicBezTo>
                        <a:cubicBezTo>
                          <a:pt x="1" y="1852"/>
                          <a:pt x="855" y="2380"/>
                          <a:pt x="1911" y="2380"/>
                        </a:cubicBezTo>
                        <a:cubicBezTo>
                          <a:pt x="2973" y="2380"/>
                          <a:pt x="3827" y="1852"/>
                          <a:pt x="3827" y="1194"/>
                        </a:cubicBezTo>
                        <a:cubicBezTo>
                          <a:pt x="3827" y="535"/>
                          <a:pt x="2973" y="1"/>
                          <a:pt x="1911"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9" name="Google Shape;11859;p79"/>
                <p:cNvSpPr/>
                <p:nvPr/>
              </p:nvSpPr>
              <p:spPr>
                <a:xfrm>
                  <a:off x="4138835" y="3605149"/>
                  <a:ext cx="148455" cy="137346"/>
                </a:xfrm>
                <a:custGeom>
                  <a:avLst/>
                  <a:gdLst/>
                  <a:ahLst/>
                  <a:cxnLst/>
                  <a:rect l="l" t="t" r="r" b="b"/>
                  <a:pathLst>
                    <a:path w="5880" h="5440" extrusionOk="0">
                      <a:moveTo>
                        <a:pt x="3434" y="0"/>
                      </a:moveTo>
                      <a:cubicBezTo>
                        <a:pt x="3129" y="0"/>
                        <a:pt x="2783" y="173"/>
                        <a:pt x="2783" y="173"/>
                      </a:cubicBezTo>
                      <a:cubicBezTo>
                        <a:pt x="2725" y="1444"/>
                        <a:pt x="3819" y="1763"/>
                        <a:pt x="3272" y="3145"/>
                      </a:cubicBezTo>
                      <a:cubicBezTo>
                        <a:pt x="3194" y="3338"/>
                        <a:pt x="3083" y="3412"/>
                        <a:pt x="2954" y="3412"/>
                      </a:cubicBezTo>
                      <a:cubicBezTo>
                        <a:pt x="2770" y="3412"/>
                        <a:pt x="2550" y="3259"/>
                        <a:pt x="2347" y="3086"/>
                      </a:cubicBezTo>
                      <a:cubicBezTo>
                        <a:pt x="2142" y="2920"/>
                        <a:pt x="1689" y="2641"/>
                        <a:pt x="1242" y="2641"/>
                      </a:cubicBezTo>
                      <a:cubicBezTo>
                        <a:pt x="1077" y="2641"/>
                        <a:pt x="913" y="2679"/>
                        <a:pt x="763" y="2774"/>
                      </a:cubicBezTo>
                      <a:cubicBezTo>
                        <a:pt x="0" y="3236"/>
                        <a:pt x="124" y="5439"/>
                        <a:pt x="124" y="5439"/>
                      </a:cubicBezTo>
                      <a:lnTo>
                        <a:pt x="789" y="5394"/>
                      </a:lnTo>
                      <a:cubicBezTo>
                        <a:pt x="789" y="5394"/>
                        <a:pt x="1095" y="3614"/>
                        <a:pt x="1095" y="3608"/>
                      </a:cubicBezTo>
                      <a:cubicBezTo>
                        <a:pt x="1095" y="3608"/>
                        <a:pt x="1102" y="3601"/>
                        <a:pt x="1102" y="3601"/>
                      </a:cubicBezTo>
                      <a:cubicBezTo>
                        <a:pt x="1102" y="3601"/>
                        <a:pt x="1108" y="3595"/>
                        <a:pt x="1108" y="3595"/>
                      </a:cubicBezTo>
                      <a:lnTo>
                        <a:pt x="1115" y="3588"/>
                      </a:lnTo>
                      <a:lnTo>
                        <a:pt x="1115" y="3575"/>
                      </a:lnTo>
                      <a:lnTo>
                        <a:pt x="1115" y="3569"/>
                      </a:lnTo>
                      <a:lnTo>
                        <a:pt x="1121" y="3562"/>
                      </a:lnTo>
                      <a:lnTo>
                        <a:pt x="1128" y="3556"/>
                      </a:lnTo>
                      <a:lnTo>
                        <a:pt x="1134" y="3556"/>
                      </a:lnTo>
                      <a:lnTo>
                        <a:pt x="1141" y="3549"/>
                      </a:lnTo>
                      <a:lnTo>
                        <a:pt x="1147" y="3549"/>
                      </a:lnTo>
                      <a:lnTo>
                        <a:pt x="1154" y="3543"/>
                      </a:lnTo>
                      <a:lnTo>
                        <a:pt x="1180" y="3543"/>
                      </a:lnTo>
                      <a:cubicBezTo>
                        <a:pt x="1180" y="3543"/>
                        <a:pt x="1239" y="3588"/>
                        <a:pt x="1239" y="3588"/>
                      </a:cubicBezTo>
                      <a:cubicBezTo>
                        <a:pt x="1239" y="3588"/>
                        <a:pt x="1245" y="3582"/>
                        <a:pt x="1245" y="3582"/>
                      </a:cubicBezTo>
                      <a:lnTo>
                        <a:pt x="1258" y="3582"/>
                      </a:lnTo>
                      <a:cubicBezTo>
                        <a:pt x="1258" y="3582"/>
                        <a:pt x="1265" y="3588"/>
                        <a:pt x="1265" y="3595"/>
                      </a:cubicBezTo>
                      <a:cubicBezTo>
                        <a:pt x="1265" y="3595"/>
                        <a:pt x="1265" y="3601"/>
                        <a:pt x="1265" y="3601"/>
                      </a:cubicBezTo>
                      <a:cubicBezTo>
                        <a:pt x="1265" y="3608"/>
                        <a:pt x="1265" y="3608"/>
                        <a:pt x="1265" y="3608"/>
                      </a:cubicBezTo>
                      <a:cubicBezTo>
                        <a:pt x="1304" y="3790"/>
                        <a:pt x="1369" y="3966"/>
                        <a:pt x="1447" y="4136"/>
                      </a:cubicBezTo>
                      <a:cubicBezTo>
                        <a:pt x="1643" y="4423"/>
                        <a:pt x="1916" y="4840"/>
                        <a:pt x="2679" y="5029"/>
                      </a:cubicBezTo>
                      <a:cubicBezTo>
                        <a:pt x="2882" y="5079"/>
                        <a:pt x="3079" y="5102"/>
                        <a:pt x="3269" y="5102"/>
                      </a:cubicBezTo>
                      <a:cubicBezTo>
                        <a:pt x="4290" y="5102"/>
                        <a:pt x="5100" y="4413"/>
                        <a:pt x="5540" y="3412"/>
                      </a:cubicBezTo>
                      <a:cubicBezTo>
                        <a:pt x="5879" y="2663"/>
                        <a:pt x="5768" y="1314"/>
                        <a:pt x="5103" y="1027"/>
                      </a:cubicBezTo>
                      <a:cubicBezTo>
                        <a:pt x="4961" y="964"/>
                        <a:pt x="4840" y="940"/>
                        <a:pt x="4736" y="940"/>
                      </a:cubicBezTo>
                      <a:cubicBezTo>
                        <a:pt x="4400" y="940"/>
                        <a:pt x="4228" y="1187"/>
                        <a:pt x="4026" y="1187"/>
                      </a:cubicBezTo>
                      <a:cubicBezTo>
                        <a:pt x="3997" y="1187"/>
                        <a:pt x="3968" y="1182"/>
                        <a:pt x="3937" y="1170"/>
                      </a:cubicBezTo>
                      <a:cubicBezTo>
                        <a:pt x="3617" y="1053"/>
                        <a:pt x="3507" y="4"/>
                        <a:pt x="3507" y="4"/>
                      </a:cubicBezTo>
                      <a:cubicBezTo>
                        <a:pt x="3483" y="1"/>
                        <a:pt x="3458" y="0"/>
                        <a:pt x="34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9"/>
                <p:cNvSpPr/>
                <p:nvPr/>
              </p:nvSpPr>
              <p:spPr>
                <a:xfrm>
                  <a:off x="4100005" y="3582275"/>
                  <a:ext cx="167694" cy="101646"/>
                </a:xfrm>
                <a:custGeom>
                  <a:avLst/>
                  <a:gdLst/>
                  <a:ahLst/>
                  <a:cxnLst/>
                  <a:rect l="l" t="t" r="r" b="b"/>
                  <a:pathLst>
                    <a:path w="6642" h="4026" extrusionOk="0">
                      <a:moveTo>
                        <a:pt x="4886" y="1"/>
                      </a:moveTo>
                      <a:cubicBezTo>
                        <a:pt x="4691" y="1"/>
                        <a:pt x="4372" y="32"/>
                        <a:pt x="4236" y="69"/>
                      </a:cubicBezTo>
                      <a:cubicBezTo>
                        <a:pt x="4158" y="69"/>
                        <a:pt x="3643" y="88"/>
                        <a:pt x="3624" y="88"/>
                      </a:cubicBezTo>
                      <a:cubicBezTo>
                        <a:pt x="3383" y="88"/>
                        <a:pt x="3128" y="75"/>
                        <a:pt x="2887" y="69"/>
                      </a:cubicBezTo>
                      <a:cubicBezTo>
                        <a:pt x="2646" y="62"/>
                        <a:pt x="2418" y="56"/>
                        <a:pt x="2196" y="56"/>
                      </a:cubicBezTo>
                      <a:cubicBezTo>
                        <a:pt x="1493" y="56"/>
                        <a:pt x="795" y="128"/>
                        <a:pt x="469" y="649"/>
                      </a:cubicBezTo>
                      <a:cubicBezTo>
                        <a:pt x="0" y="1392"/>
                        <a:pt x="98" y="2148"/>
                        <a:pt x="189" y="2813"/>
                      </a:cubicBezTo>
                      <a:cubicBezTo>
                        <a:pt x="209" y="2956"/>
                        <a:pt x="222" y="3093"/>
                        <a:pt x="235" y="3230"/>
                      </a:cubicBezTo>
                      <a:cubicBezTo>
                        <a:pt x="280" y="3706"/>
                        <a:pt x="352" y="4025"/>
                        <a:pt x="574" y="4025"/>
                      </a:cubicBezTo>
                      <a:cubicBezTo>
                        <a:pt x="756" y="4025"/>
                        <a:pt x="1030" y="3849"/>
                        <a:pt x="1395" y="3510"/>
                      </a:cubicBezTo>
                      <a:cubicBezTo>
                        <a:pt x="1408" y="3504"/>
                        <a:pt x="1421" y="3497"/>
                        <a:pt x="1434" y="3491"/>
                      </a:cubicBezTo>
                      <a:cubicBezTo>
                        <a:pt x="1453" y="3484"/>
                        <a:pt x="3350" y="2911"/>
                        <a:pt x="4021" y="2402"/>
                      </a:cubicBezTo>
                      <a:cubicBezTo>
                        <a:pt x="4210" y="2337"/>
                        <a:pt x="4399" y="2265"/>
                        <a:pt x="4588" y="2194"/>
                      </a:cubicBezTo>
                      <a:cubicBezTo>
                        <a:pt x="4999" y="2109"/>
                        <a:pt x="5651" y="1907"/>
                        <a:pt x="6048" y="1353"/>
                      </a:cubicBezTo>
                      <a:lnTo>
                        <a:pt x="6166" y="1190"/>
                      </a:lnTo>
                      <a:cubicBezTo>
                        <a:pt x="6413" y="864"/>
                        <a:pt x="6641" y="532"/>
                        <a:pt x="6550" y="356"/>
                      </a:cubicBezTo>
                      <a:cubicBezTo>
                        <a:pt x="6452" y="154"/>
                        <a:pt x="5944" y="30"/>
                        <a:pt x="5038" y="17"/>
                      </a:cubicBezTo>
                      <a:cubicBezTo>
                        <a:pt x="5020" y="6"/>
                        <a:pt x="4962" y="1"/>
                        <a:pt x="48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9"/>
                <p:cNvSpPr/>
                <p:nvPr/>
              </p:nvSpPr>
              <p:spPr>
                <a:xfrm>
                  <a:off x="4122046" y="3755473"/>
                  <a:ext cx="151258" cy="124091"/>
                </a:xfrm>
                <a:custGeom>
                  <a:avLst/>
                  <a:gdLst/>
                  <a:ahLst/>
                  <a:cxnLst/>
                  <a:rect l="l" t="t" r="r" b="b"/>
                  <a:pathLst>
                    <a:path w="5991" h="4915" extrusionOk="0">
                      <a:moveTo>
                        <a:pt x="4876" y="1180"/>
                      </a:moveTo>
                      <a:cubicBezTo>
                        <a:pt x="4908" y="1199"/>
                        <a:pt x="4941" y="1212"/>
                        <a:pt x="4980" y="1225"/>
                      </a:cubicBezTo>
                      <a:cubicBezTo>
                        <a:pt x="4973" y="1310"/>
                        <a:pt x="4993" y="1395"/>
                        <a:pt x="5032" y="1467"/>
                      </a:cubicBezTo>
                      <a:cubicBezTo>
                        <a:pt x="4941" y="1486"/>
                        <a:pt x="4862" y="1532"/>
                        <a:pt x="4797" y="1597"/>
                      </a:cubicBezTo>
                      <a:cubicBezTo>
                        <a:pt x="4726" y="1669"/>
                        <a:pt x="4680" y="1760"/>
                        <a:pt x="4660" y="1858"/>
                      </a:cubicBezTo>
                      <a:cubicBezTo>
                        <a:pt x="4600" y="1831"/>
                        <a:pt x="4534" y="1818"/>
                        <a:pt x="4469" y="1818"/>
                      </a:cubicBezTo>
                      <a:cubicBezTo>
                        <a:pt x="4422" y="1818"/>
                        <a:pt x="4374" y="1825"/>
                        <a:pt x="4328" y="1838"/>
                      </a:cubicBezTo>
                      <a:cubicBezTo>
                        <a:pt x="4198" y="1871"/>
                        <a:pt x="4087" y="1962"/>
                        <a:pt x="4028" y="2079"/>
                      </a:cubicBezTo>
                      <a:lnTo>
                        <a:pt x="4022" y="2079"/>
                      </a:lnTo>
                      <a:cubicBezTo>
                        <a:pt x="3976" y="2040"/>
                        <a:pt x="3930" y="2008"/>
                        <a:pt x="3885" y="1981"/>
                      </a:cubicBezTo>
                      <a:cubicBezTo>
                        <a:pt x="3937" y="1968"/>
                        <a:pt x="3983" y="1942"/>
                        <a:pt x="4028" y="1910"/>
                      </a:cubicBezTo>
                      <a:cubicBezTo>
                        <a:pt x="4146" y="1819"/>
                        <a:pt x="4224" y="1682"/>
                        <a:pt x="4230" y="1538"/>
                      </a:cubicBezTo>
                      <a:cubicBezTo>
                        <a:pt x="4282" y="1556"/>
                        <a:pt x="4337" y="1565"/>
                        <a:pt x="4392" y="1565"/>
                      </a:cubicBezTo>
                      <a:cubicBezTo>
                        <a:pt x="4482" y="1565"/>
                        <a:pt x="4571" y="1541"/>
                        <a:pt x="4647" y="1493"/>
                      </a:cubicBezTo>
                      <a:cubicBezTo>
                        <a:pt x="4765" y="1421"/>
                        <a:pt x="4843" y="1310"/>
                        <a:pt x="4876" y="1180"/>
                      </a:cubicBezTo>
                      <a:close/>
                      <a:moveTo>
                        <a:pt x="2627" y="2868"/>
                      </a:moveTo>
                      <a:cubicBezTo>
                        <a:pt x="2705" y="2927"/>
                        <a:pt x="2796" y="2953"/>
                        <a:pt x="2894" y="2953"/>
                      </a:cubicBezTo>
                      <a:cubicBezTo>
                        <a:pt x="2927" y="2953"/>
                        <a:pt x="2959" y="2946"/>
                        <a:pt x="2985" y="2940"/>
                      </a:cubicBezTo>
                      <a:lnTo>
                        <a:pt x="2985" y="2940"/>
                      </a:lnTo>
                      <a:cubicBezTo>
                        <a:pt x="2953" y="2998"/>
                        <a:pt x="2933" y="3063"/>
                        <a:pt x="2927" y="3135"/>
                      </a:cubicBezTo>
                      <a:cubicBezTo>
                        <a:pt x="2866" y="3109"/>
                        <a:pt x="2803" y="3096"/>
                        <a:pt x="2740" y="3096"/>
                      </a:cubicBezTo>
                      <a:cubicBezTo>
                        <a:pt x="2647" y="3096"/>
                        <a:pt x="2555" y="3124"/>
                        <a:pt x="2477" y="3174"/>
                      </a:cubicBezTo>
                      <a:cubicBezTo>
                        <a:pt x="2360" y="3246"/>
                        <a:pt x="2282" y="3363"/>
                        <a:pt x="2255" y="3500"/>
                      </a:cubicBezTo>
                      <a:cubicBezTo>
                        <a:pt x="2185" y="3467"/>
                        <a:pt x="2110" y="3450"/>
                        <a:pt x="2033" y="3450"/>
                      </a:cubicBezTo>
                      <a:cubicBezTo>
                        <a:pt x="1988" y="3450"/>
                        <a:pt x="1942" y="3456"/>
                        <a:pt x="1897" y="3467"/>
                      </a:cubicBezTo>
                      <a:cubicBezTo>
                        <a:pt x="1793" y="3500"/>
                        <a:pt x="1701" y="3572"/>
                        <a:pt x="1636" y="3656"/>
                      </a:cubicBezTo>
                      <a:cubicBezTo>
                        <a:pt x="1558" y="3572"/>
                        <a:pt x="1454" y="3507"/>
                        <a:pt x="1336" y="3487"/>
                      </a:cubicBezTo>
                      <a:lnTo>
                        <a:pt x="1258" y="3487"/>
                      </a:lnTo>
                      <a:cubicBezTo>
                        <a:pt x="1180" y="3487"/>
                        <a:pt x="1102" y="3507"/>
                        <a:pt x="1037" y="3539"/>
                      </a:cubicBezTo>
                      <a:cubicBezTo>
                        <a:pt x="1017" y="3474"/>
                        <a:pt x="985" y="3409"/>
                        <a:pt x="945" y="3350"/>
                      </a:cubicBezTo>
                      <a:cubicBezTo>
                        <a:pt x="958" y="3337"/>
                        <a:pt x="978" y="3324"/>
                        <a:pt x="991" y="3305"/>
                      </a:cubicBezTo>
                      <a:cubicBezTo>
                        <a:pt x="1069" y="3233"/>
                        <a:pt x="1115" y="3135"/>
                        <a:pt x="1128" y="3031"/>
                      </a:cubicBezTo>
                      <a:cubicBezTo>
                        <a:pt x="1188" y="3055"/>
                        <a:pt x="1252" y="3069"/>
                        <a:pt x="1317" y="3069"/>
                      </a:cubicBezTo>
                      <a:cubicBezTo>
                        <a:pt x="1359" y="3069"/>
                        <a:pt x="1400" y="3063"/>
                        <a:pt x="1441" y="3050"/>
                      </a:cubicBezTo>
                      <a:lnTo>
                        <a:pt x="1460" y="3050"/>
                      </a:lnTo>
                      <a:cubicBezTo>
                        <a:pt x="1539" y="3089"/>
                        <a:pt x="1623" y="3103"/>
                        <a:pt x="1708" y="3103"/>
                      </a:cubicBezTo>
                      <a:cubicBezTo>
                        <a:pt x="1825" y="3096"/>
                        <a:pt x="1943" y="3044"/>
                        <a:pt x="2027" y="2966"/>
                      </a:cubicBezTo>
                      <a:lnTo>
                        <a:pt x="2125" y="2966"/>
                      </a:lnTo>
                      <a:cubicBezTo>
                        <a:pt x="2203" y="2959"/>
                        <a:pt x="2288" y="2940"/>
                        <a:pt x="2353" y="2894"/>
                      </a:cubicBezTo>
                      <a:cubicBezTo>
                        <a:pt x="2382" y="2900"/>
                        <a:pt x="2412" y="2903"/>
                        <a:pt x="2441" y="2903"/>
                      </a:cubicBezTo>
                      <a:cubicBezTo>
                        <a:pt x="2503" y="2903"/>
                        <a:pt x="2565" y="2890"/>
                        <a:pt x="2627" y="2868"/>
                      </a:cubicBezTo>
                      <a:close/>
                      <a:moveTo>
                        <a:pt x="3106" y="0"/>
                      </a:moveTo>
                      <a:cubicBezTo>
                        <a:pt x="3003" y="0"/>
                        <a:pt x="2899" y="32"/>
                        <a:pt x="2809" y="98"/>
                      </a:cubicBezTo>
                      <a:cubicBezTo>
                        <a:pt x="2699" y="176"/>
                        <a:pt x="2627" y="300"/>
                        <a:pt x="2614" y="430"/>
                      </a:cubicBezTo>
                      <a:cubicBezTo>
                        <a:pt x="2597" y="429"/>
                        <a:pt x="2580" y="428"/>
                        <a:pt x="2564" y="428"/>
                      </a:cubicBezTo>
                      <a:cubicBezTo>
                        <a:pt x="2511" y="428"/>
                        <a:pt x="2460" y="436"/>
                        <a:pt x="2405" y="456"/>
                      </a:cubicBezTo>
                      <a:cubicBezTo>
                        <a:pt x="2262" y="502"/>
                        <a:pt x="2145" y="619"/>
                        <a:pt x="2093" y="769"/>
                      </a:cubicBezTo>
                      <a:cubicBezTo>
                        <a:pt x="2009" y="711"/>
                        <a:pt x="1910" y="679"/>
                        <a:pt x="1810" y="679"/>
                      </a:cubicBezTo>
                      <a:cubicBezTo>
                        <a:pt x="1754" y="679"/>
                        <a:pt x="1697" y="689"/>
                        <a:pt x="1643" y="711"/>
                      </a:cubicBezTo>
                      <a:cubicBezTo>
                        <a:pt x="1473" y="776"/>
                        <a:pt x="1350" y="926"/>
                        <a:pt x="1323" y="1102"/>
                      </a:cubicBezTo>
                      <a:cubicBezTo>
                        <a:pt x="1259" y="1072"/>
                        <a:pt x="1191" y="1057"/>
                        <a:pt x="1123" y="1057"/>
                      </a:cubicBezTo>
                      <a:cubicBezTo>
                        <a:pt x="998" y="1057"/>
                        <a:pt x="875" y="1106"/>
                        <a:pt x="782" y="1199"/>
                      </a:cubicBezTo>
                      <a:cubicBezTo>
                        <a:pt x="600" y="1382"/>
                        <a:pt x="587" y="1675"/>
                        <a:pt x="750" y="1871"/>
                      </a:cubicBezTo>
                      <a:cubicBezTo>
                        <a:pt x="548" y="2001"/>
                        <a:pt x="476" y="2255"/>
                        <a:pt x="567" y="2477"/>
                      </a:cubicBezTo>
                      <a:cubicBezTo>
                        <a:pt x="463" y="2490"/>
                        <a:pt x="365" y="2542"/>
                        <a:pt x="287" y="2614"/>
                      </a:cubicBezTo>
                      <a:cubicBezTo>
                        <a:pt x="111" y="2796"/>
                        <a:pt x="98" y="3070"/>
                        <a:pt x="248" y="3265"/>
                      </a:cubicBezTo>
                      <a:cubicBezTo>
                        <a:pt x="242" y="3278"/>
                        <a:pt x="229" y="3285"/>
                        <a:pt x="222" y="3292"/>
                      </a:cubicBezTo>
                      <a:cubicBezTo>
                        <a:pt x="20" y="3474"/>
                        <a:pt x="0" y="3787"/>
                        <a:pt x="183" y="3989"/>
                      </a:cubicBezTo>
                      <a:cubicBezTo>
                        <a:pt x="279" y="4097"/>
                        <a:pt x="412" y="4152"/>
                        <a:pt x="548" y="4152"/>
                      </a:cubicBezTo>
                      <a:cubicBezTo>
                        <a:pt x="625" y="4152"/>
                        <a:pt x="703" y="4135"/>
                        <a:pt x="776" y="4100"/>
                      </a:cubicBezTo>
                      <a:cubicBezTo>
                        <a:pt x="822" y="4289"/>
                        <a:pt x="985" y="4432"/>
                        <a:pt x="1180" y="4465"/>
                      </a:cubicBezTo>
                      <a:cubicBezTo>
                        <a:pt x="1208" y="4470"/>
                        <a:pt x="1235" y="4472"/>
                        <a:pt x="1263" y="4472"/>
                      </a:cubicBezTo>
                      <a:cubicBezTo>
                        <a:pt x="1418" y="4472"/>
                        <a:pt x="1568" y="4396"/>
                        <a:pt x="1662" y="4263"/>
                      </a:cubicBezTo>
                      <a:cubicBezTo>
                        <a:pt x="1756" y="4376"/>
                        <a:pt x="1896" y="4438"/>
                        <a:pt x="2040" y="4438"/>
                      </a:cubicBezTo>
                      <a:cubicBezTo>
                        <a:pt x="2086" y="4438"/>
                        <a:pt x="2132" y="4432"/>
                        <a:pt x="2177" y="4419"/>
                      </a:cubicBezTo>
                      <a:cubicBezTo>
                        <a:pt x="2353" y="4360"/>
                        <a:pt x="2484" y="4217"/>
                        <a:pt x="2523" y="4035"/>
                      </a:cubicBezTo>
                      <a:cubicBezTo>
                        <a:pt x="2589" y="4069"/>
                        <a:pt x="2662" y="4086"/>
                        <a:pt x="2735" y="4086"/>
                      </a:cubicBezTo>
                      <a:cubicBezTo>
                        <a:pt x="2828" y="4086"/>
                        <a:pt x="2921" y="4059"/>
                        <a:pt x="3005" y="4008"/>
                      </a:cubicBezTo>
                      <a:cubicBezTo>
                        <a:pt x="3129" y="3924"/>
                        <a:pt x="3214" y="3793"/>
                        <a:pt x="3227" y="3643"/>
                      </a:cubicBezTo>
                      <a:cubicBezTo>
                        <a:pt x="3286" y="3667"/>
                        <a:pt x="3348" y="3679"/>
                        <a:pt x="3410" y="3679"/>
                      </a:cubicBezTo>
                      <a:cubicBezTo>
                        <a:pt x="3484" y="3679"/>
                        <a:pt x="3557" y="3662"/>
                        <a:pt x="3624" y="3630"/>
                      </a:cubicBezTo>
                      <a:cubicBezTo>
                        <a:pt x="3722" y="3585"/>
                        <a:pt x="3800" y="3507"/>
                        <a:pt x="3852" y="3409"/>
                      </a:cubicBezTo>
                      <a:cubicBezTo>
                        <a:pt x="3911" y="3461"/>
                        <a:pt x="3976" y="3494"/>
                        <a:pt x="4048" y="3513"/>
                      </a:cubicBezTo>
                      <a:cubicBezTo>
                        <a:pt x="3957" y="3520"/>
                        <a:pt x="3865" y="3552"/>
                        <a:pt x="3787" y="3611"/>
                      </a:cubicBezTo>
                      <a:cubicBezTo>
                        <a:pt x="3670" y="3696"/>
                        <a:pt x="3598" y="3826"/>
                        <a:pt x="3585" y="3969"/>
                      </a:cubicBezTo>
                      <a:cubicBezTo>
                        <a:pt x="3531" y="3948"/>
                        <a:pt x="3473" y="3937"/>
                        <a:pt x="3415" y="3937"/>
                      </a:cubicBezTo>
                      <a:cubicBezTo>
                        <a:pt x="3334" y="3937"/>
                        <a:pt x="3253" y="3957"/>
                        <a:pt x="3181" y="3995"/>
                      </a:cubicBezTo>
                      <a:cubicBezTo>
                        <a:pt x="2940" y="4126"/>
                        <a:pt x="2855" y="4426"/>
                        <a:pt x="2979" y="4667"/>
                      </a:cubicBezTo>
                      <a:cubicBezTo>
                        <a:pt x="3070" y="4817"/>
                        <a:pt x="3233" y="4914"/>
                        <a:pt x="3416" y="4914"/>
                      </a:cubicBezTo>
                      <a:cubicBezTo>
                        <a:pt x="3494" y="4914"/>
                        <a:pt x="3572" y="4895"/>
                        <a:pt x="3644" y="4856"/>
                      </a:cubicBezTo>
                      <a:cubicBezTo>
                        <a:pt x="3794" y="4771"/>
                        <a:pt x="3891" y="4628"/>
                        <a:pt x="3904" y="4458"/>
                      </a:cubicBezTo>
                      <a:cubicBezTo>
                        <a:pt x="3960" y="4479"/>
                        <a:pt x="4018" y="4489"/>
                        <a:pt x="4076" y="4489"/>
                      </a:cubicBezTo>
                      <a:cubicBezTo>
                        <a:pt x="4180" y="4489"/>
                        <a:pt x="4283" y="4456"/>
                        <a:pt x="4367" y="4393"/>
                      </a:cubicBezTo>
                      <a:cubicBezTo>
                        <a:pt x="4517" y="4289"/>
                        <a:pt x="4589" y="4113"/>
                        <a:pt x="4563" y="3930"/>
                      </a:cubicBezTo>
                      <a:lnTo>
                        <a:pt x="4563" y="3930"/>
                      </a:lnTo>
                      <a:cubicBezTo>
                        <a:pt x="4588" y="3934"/>
                        <a:pt x="4613" y="3936"/>
                        <a:pt x="4638" y="3936"/>
                      </a:cubicBezTo>
                      <a:cubicBezTo>
                        <a:pt x="4818" y="3936"/>
                        <a:pt x="4980" y="3836"/>
                        <a:pt x="5071" y="3676"/>
                      </a:cubicBezTo>
                      <a:cubicBezTo>
                        <a:pt x="5195" y="3441"/>
                        <a:pt x="5104" y="3142"/>
                        <a:pt x="4869" y="3011"/>
                      </a:cubicBezTo>
                      <a:cubicBezTo>
                        <a:pt x="4804" y="2979"/>
                        <a:pt x="4732" y="2959"/>
                        <a:pt x="4660" y="2953"/>
                      </a:cubicBezTo>
                      <a:cubicBezTo>
                        <a:pt x="4647" y="2894"/>
                        <a:pt x="4628" y="2829"/>
                        <a:pt x="4595" y="2777"/>
                      </a:cubicBezTo>
                      <a:cubicBezTo>
                        <a:pt x="4771" y="2724"/>
                        <a:pt x="4902" y="2575"/>
                        <a:pt x="4934" y="2392"/>
                      </a:cubicBezTo>
                      <a:cubicBezTo>
                        <a:pt x="5001" y="2422"/>
                        <a:pt x="5071" y="2436"/>
                        <a:pt x="5141" y="2436"/>
                      </a:cubicBezTo>
                      <a:cubicBezTo>
                        <a:pt x="5269" y="2436"/>
                        <a:pt x="5395" y="2387"/>
                        <a:pt x="5488" y="2294"/>
                      </a:cubicBezTo>
                      <a:cubicBezTo>
                        <a:pt x="5638" y="2138"/>
                        <a:pt x="5671" y="1910"/>
                        <a:pt x="5579" y="1721"/>
                      </a:cubicBezTo>
                      <a:cubicBezTo>
                        <a:pt x="5768" y="1675"/>
                        <a:pt x="5912" y="1525"/>
                        <a:pt x="5944" y="1330"/>
                      </a:cubicBezTo>
                      <a:cubicBezTo>
                        <a:pt x="5990" y="1082"/>
                        <a:pt x="5840" y="834"/>
                        <a:pt x="5592" y="769"/>
                      </a:cubicBezTo>
                      <a:cubicBezTo>
                        <a:pt x="5592" y="730"/>
                        <a:pt x="5592" y="685"/>
                        <a:pt x="5586" y="652"/>
                      </a:cubicBezTo>
                      <a:cubicBezTo>
                        <a:pt x="5540" y="411"/>
                        <a:pt x="5332" y="245"/>
                        <a:pt x="5100" y="245"/>
                      </a:cubicBezTo>
                      <a:cubicBezTo>
                        <a:pt x="5069" y="245"/>
                        <a:pt x="5037" y="248"/>
                        <a:pt x="5006" y="254"/>
                      </a:cubicBezTo>
                      <a:cubicBezTo>
                        <a:pt x="4817" y="293"/>
                        <a:pt x="4660" y="437"/>
                        <a:pt x="4621" y="632"/>
                      </a:cubicBezTo>
                      <a:cubicBezTo>
                        <a:pt x="4545" y="591"/>
                        <a:pt x="4462" y="570"/>
                        <a:pt x="4379" y="570"/>
                      </a:cubicBezTo>
                      <a:cubicBezTo>
                        <a:pt x="4294" y="570"/>
                        <a:pt x="4209" y="592"/>
                        <a:pt x="4133" y="639"/>
                      </a:cubicBezTo>
                      <a:cubicBezTo>
                        <a:pt x="3989" y="724"/>
                        <a:pt x="3904" y="874"/>
                        <a:pt x="3898" y="1036"/>
                      </a:cubicBezTo>
                      <a:cubicBezTo>
                        <a:pt x="3844" y="1019"/>
                        <a:pt x="3789" y="1010"/>
                        <a:pt x="3734" y="1010"/>
                      </a:cubicBezTo>
                      <a:cubicBezTo>
                        <a:pt x="3630" y="1010"/>
                        <a:pt x="3527" y="1042"/>
                        <a:pt x="3442" y="1102"/>
                      </a:cubicBezTo>
                      <a:cubicBezTo>
                        <a:pt x="3311" y="1199"/>
                        <a:pt x="3233" y="1349"/>
                        <a:pt x="3240" y="1512"/>
                      </a:cubicBezTo>
                      <a:cubicBezTo>
                        <a:pt x="3193" y="1499"/>
                        <a:pt x="3145" y="1492"/>
                        <a:pt x="3099" y="1492"/>
                      </a:cubicBezTo>
                      <a:cubicBezTo>
                        <a:pt x="2989" y="1492"/>
                        <a:pt x="2883" y="1528"/>
                        <a:pt x="2796" y="1597"/>
                      </a:cubicBezTo>
                      <a:cubicBezTo>
                        <a:pt x="2686" y="1682"/>
                        <a:pt x="2620" y="1812"/>
                        <a:pt x="2614" y="1949"/>
                      </a:cubicBezTo>
                      <a:cubicBezTo>
                        <a:pt x="2556" y="1928"/>
                        <a:pt x="2497" y="1918"/>
                        <a:pt x="2440" y="1918"/>
                      </a:cubicBezTo>
                      <a:cubicBezTo>
                        <a:pt x="2373" y="1918"/>
                        <a:pt x="2308" y="1931"/>
                        <a:pt x="2249" y="1955"/>
                      </a:cubicBezTo>
                      <a:cubicBezTo>
                        <a:pt x="2223" y="1968"/>
                        <a:pt x="2203" y="1975"/>
                        <a:pt x="2184" y="1988"/>
                      </a:cubicBezTo>
                      <a:cubicBezTo>
                        <a:pt x="2156" y="1983"/>
                        <a:pt x="2132" y="1979"/>
                        <a:pt x="2106" y="1979"/>
                      </a:cubicBezTo>
                      <a:cubicBezTo>
                        <a:pt x="2095" y="1979"/>
                        <a:pt x="2084" y="1980"/>
                        <a:pt x="2073" y="1981"/>
                      </a:cubicBezTo>
                      <a:cubicBezTo>
                        <a:pt x="1956" y="1988"/>
                        <a:pt x="1838" y="2034"/>
                        <a:pt x="1754" y="2118"/>
                      </a:cubicBezTo>
                      <a:cubicBezTo>
                        <a:pt x="1737" y="2115"/>
                        <a:pt x="1721" y="2113"/>
                        <a:pt x="1705" y="2113"/>
                      </a:cubicBezTo>
                      <a:cubicBezTo>
                        <a:pt x="1688" y="2113"/>
                        <a:pt x="1672" y="2115"/>
                        <a:pt x="1656" y="2118"/>
                      </a:cubicBezTo>
                      <a:cubicBezTo>
                        <a:pt x="1617" y="2118"/>
                        <a:pt x="1578" y="2125"/>
                        <a:pt x="1539" y="2138"/>
                      </a:cubicBezTo>
                      <a:cubicBezTo>
                        <a:pt x="1519" y="2125"/>
                        <a:pt x="1506" y="2118"/>
                        <a:pt x="1486" y="2112"/>
                      </a:cubicBezTo>
                      <a:cubicBezTo>
                        <a:pt x="1480" y="2105"/>
                        <a:pt x="1473" y="2092"/>
                        <a:pt x="1473" y="2079"/>
                      </a:cubicBezTo>
                      <a:cubicBezTo>
                        <a:pt x="1454" y="2040"/>
                        <a:pt x="1428" y="1995"/>
                        <a:pt x="1402" y="1962"/>
                      </a:cubicBezTo>
                      <a:cubicBezTo>
                        <a:pt x="1428" y="1942"/>
                        <a:pt x="1447" y="1923"/>
                        <a:pt x="1473" y="1903"/>
                      </a:cubicBezTo>
                      <a:cubicBezTo>
                        <a:pt x="1552" y="1825"/>
                        <a:pt x="1597" y="1727"/>
                        <a:pt x="1617" y="1623"/>
                      </a:cubicBezTo>
                      <a:cubicBezTo>
                        <a:pt x="1680" y="1651"/>
                        <a:pt x="1746" y="1664"/>
                        <a:pt x="1814" y="1664"/>
                      </a:cubicBezTo>
                      <a:cubicBezTo>
                        <a:pt x="1872" y="1664"/>
                        <a:pt x="1931" y="1654"/>
                        <a:pt x="1988" y="1636"/>
                      </a:cubicBezTo>
                      <a:cubicBezTo>
                        <a:pt x="2125" y="1584"/>
                        <a:pt x="2236" y="1467"/>
                        <a:pt x="2282" y="1330"/>
                      </a:cubicBezTo>
                      <a:cubicBezTo>
                        <a:pt x="2366" y="1385"/>
                        <a:pt x="2465" y="1415"/>
                        <a:pt x="2563" y="1415"/>
                      </a:cubicBezTo>
                      <a:cubicBezTo>
                        <a:pt x="2616" y="1415"/>
                        <a:pt x="2668" y="1407"/>
                        <a:pt x="2718" y="1388"/>
                      </a:cubicBezTo>
                      <a:cubicBezTo>
                        <a:pt x="2901" y="1330"/>
                        <a:pt x="3031" y="1173"/>
                        <a:pt x="3051" y="984"/>
                      </a:cubicBezTo>
                      <a:cubicBezTo>
                        <a:pt x="3063" y="985"/>
                        <a:pt x="3075" y="985"/>
                        <a:pt x="3087" y="985"/>
                      </a:cubicBezTo>
                      <a:cubicBezTo>
                        <a:pt x="3197" y="985"/>
                        <a:pt x="3301" y="958"/>
                        <a:pt x="3390" y="893"/>
                      </a:cubicBezTo>
                      <a:cubicBezTo>
                        <a:pt x="3611" y="730"/>
                        <a:pt x="3663" y="424"/>
                        <a:pt x="3500" y="202"/>
                      </a:cubicBezTo>
                      <a:cubicBezTo>
                        <a:pt x="3407" y="70"/>
                        <a:pt x="3258" y="0"/>
                        <a:pt x="31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9"/>
                <p:cNvSpPr/>
                <p:nvPr/>
              </p:nvSpPr>
              <p:spPr>
                <a:xfrm>
                  <a:off x="4097202" y="3724545"/>
                  <a:ext cx="209832" cy="186125"/>
                </a:xfrm>
                <a:custGeom>
                  <a:avLst/>
                  <a:gdLst/>
                  <a:ahLst/>
                  <a:cxnLst/>
                  <a:rect l="l" t="t" r="r" b="b"/>
                  <a:pathLst>
                    <a:path w="8311" h="7372" extrusionOk="0">
                      <a:moveTo>
                        <a:pt x="6755" y="1"/>
                      </a:moveTo>
                      <a:cubicBezTo>
                        <a:pt x="6626" y="1"/>
                        <a:pt x="6495" y="32"/>
                        <a:pt x="6374" y="98"/>
                      </a:cubicBezTo>
                      <a:cubicBezTo>
                        <a:pt x="6172" y="208"/>
                        <a:pt x="6029" y="410"/>
                        <a:pt x="5983" y="639"/>
                      </a:cubicBezTo>
                      <a:cubicBezTo>
                        <a:pt x="5835" y="506"/>
                        <a:pt x="5649" y="439"/>
                        <a:pt x="5458" y="439"/>
                      </a:cubicBezTo>
                      <a:cubicBezTo>
                        <a:pt x="5414" y="439"/>
                        <a:pt x="5369" y="442"/>
                        <a:pt x="5325" y="450"/>
                      </a:cubicBezTo>
                      <a:cubicBezTo>
                        <a:pt x="5071" y="489"/>
                        <a:pt x="4856" y="652"/>
                        <a:pt x="4745" y="880"/>
                      </a:cubicBezTo>
                      <a:cubicBezTo>
                        <a:pt x="4608" y="658"/>
                        <a:pt x="4374" y="521"/>
                        <a:pt x="4113" y="508"/>
                      </a:cubicBezTo>
                      <a:cubicBezTo>
                        <a:pt x="4100" y="508"/>
                        <a:pt x="4087" y="507"/>
                        <a:pt x="4074" y="507"/>
                      </a:cubicBezTo>
                      <a:cubicBezTo>
                        <a:pt x="3821" y="507"/>
                        <a:pt x="3584" y="629"/>
                        <a:pt x="3442" y="834"/>
                      </a:cubicBezTo>
                      <a:cubicBezTo>
                        <a:pt x="3337" y="586"/>
                        <a:pt x="3122" y="404"/>
                        <a:pt x="2855" y="352"/>
                      </a:cubicBezTo>
                      <a:cubicBezTo>
                        <a:pt x="2808" y="344"/>
                        <a:pt x="2760" y="340"/>
                        <a:pt x="2713" y="340"/>
                      </a:cubicBezTo>
                      <a:cubicBezTo>
                        <a:pt x="2493" y="340"/>
                        <a:pt x="2282" y="426"/>
                        <a:pt x="2131" y="586"/>
                      </a:cubicBezTo>
                      <a:cubicBezTo>
                        <a:pt x="2060" y="326"/>
                        <a:pt x="1864" y="124"/>
                        <a:pt x="1610" y="39"/>
                      </a:cubicBezTo>
                      <a:cubicBezTo>
                        <a:pt x="1531" y="14"/>
                        <a:pt x="1450" y="2"/>
                        <a:pt x="1371" y="2"/>
                      </a:cubicBezTo>
                      <a:cubicBezTo>
                        <a:pt x="1036" y="2"/>
                        <a:pt x="725" y="216"/>
                        <a:pt x="619" y="554"/>
                      </a:cubicBezTo>
                      <a:cubicBezTo>
                        <a:pt x="593" y="645"/>
                        <a:pt x="580" y="736"/>
                        <a:pt x="587" y="828"/>
                      </a:cubicBezTo>
                      <a:cubicBezTo>
                        <a:pt x="294" y="932"/>
                        <a:pt x="85" y="1199"/>
                        <a:pt x="59" y="1505"/>
                      </a:cubicBezTo>
                      <a:cubicBezTo>
                        <a:pt x="33" y="1805"/>
                        <a:pt x="183" y="2092"/>
                        <a:pt x="437" y="2248"/>
                      </a:cubicBezTo>
                      <a:cubicBezTo>
                        <a:pt x="170" y="2385"/>
                        <a:pt x="0" y="2666"/>
                        <a:pt x="7" y="2965"/>
                      </a:cubicBezTo>
                      <a:cubicBezTo>
                        <a:pt x="13" y="3272"/>
                        <a:pt x="196" y="3545"/>
                        <a:pt x="476" y="3669"/>
                      </a:cubicBezTo>
                      <a:cubicBezTo>
                        <a:pt x="215" y="3845"/>
                        <a:pt x="85" y="4158"/>
                        <a:pt x="137" y="4464"/>
                      </a:cubicBezTo>
                      <a:cubicBezTo>
                        <a:pt x="202" y="4784"/>
                        <a:pt x="450" y="5038"/>
                        <a:pt x="776" y="5097"/>
                      </a:cubicBezTo>
                      <a:cubicBezTo>
                        <a:pt x="522" y="5390"/>
                        <a:pt x="515" y="5820"/>
                        <a:pt x="756" y="6113"/>
                      </a:cubicBezTo>
                      <a:cubicBezTo>
                        <a:pt x="912" y="6306"/>
                        <a:pt x="1142" y="6406"/>
                        <a:pt x="1372" y="6406"/>
                      </a:cubicBezTo>
                      <a:cubicBezTo>
                        <a:pt x="1546" y="6406"/>
                        <a:pt x="1721" y="6349"/>
                        <a:pt x="1864" y="6231"/>
                      </a:cubicBezTo>
                      <a:cubicBezTo>
                        <a:pt x="2203" y="5957"/>
                        <a:pt x="2255" y="5455"/>
                        <a:pt x="1982" y="5116"/>
                      </a:cubicBezTo>
                      <a:cubicBezTo>
                        <a:pt x="1864" y="4973"/>
                        <a:pt x="1695" y="4875"/>
                        <a:pt x="1512" y="4842"/>
                      </a:cubicBezTo>
                      <a:cubicBezTo>
                        <a:pt x="1669" y="4660"/>
                        <a:pt x="1734" y="4419"/>
                        <a:pt x="1695" y="4184"/>
                      </a:cubicBezTo>
                      <a:cubicBezTo>
                        <a:pt x="1649" y="3930"/>
                        <a:pt x="1480" y="3708"/>
                        <a:pt x="1239" y="3604"/>
                      </a:cubicBezTo>
                      <a:cubicBezTo>
                        <a:pt x="1460" y="3454"/>
                        <a:pt x="1591" y="3206"/>
                        <a:pt x="1584" y="2939"/>
                      </a:cubicBezTo>
                      <a:cubicBezTo>
                        <a:pt x="1577" y="2666"/>
                        <a:pt x="1434" y="2418"/>
                        <a:pt x="1199" y="2274"/>
                      </a:cubicBezTo>
                      <a:cubicBezTo>
                        <a:pt x="1447" y="2151"/>
                        <a:pt x="1604" y="1910"/>
                        <a:pt x="1630" y="1636"/>
                      </a:cubicBezTo>
                      <a:cubicBezTo>
                        <a:pt x="1630" y="1603"/>
                        <a:pt x="1630" y="1571"/>
                        <a:pt x="1630" y="1538"/>
                      </a:cubicBezTo>
                      <a:cubicBezTo>
                        <a:pt x="1747" y="1492"/>
                        <a:pt x="1858" y="1421"/>
                        <a:pt x="1942" y="1329"/>
                      </a:cubicBezTo>
                      <a:cubicBezTo>
                        <a:pt x="2021" y="1623"/>
                        <a:pt x="2262" y="1844"/>
                        <a:pt x="2555" y="1903"/>
                      </a:cubicBezTo>
                      <a:cubicBezTo>
                        <a:pt x="2602" y="1911"/>
                        <a:pt x="2649" y="1915"/>
                        <a:pt x="2696" y="1915"/>
                      </a:cubicBezTo>
                      <a:cubicBezTo>
                        <a:pt x="2948" y="1915"/>
                        <a:pt x="3190" y="1799"/>
                        <a:pt x="3344" y="1590"/>
                      </a:cubicBezTo>
                      <a:cubicBezTo>
                        <a:pt x="3461" y="1870"/>
                        <a:pt x="3728" y="2066"/>
                        <a:pt x="4035" y="2079"/>
                      </a:cubicBezTo>
                      <a:cubicBezTo>
                        <a:pt x="4046" y="2079"/>
                        <a:pt x="4058" y="2080"/>
                        <a:pt x="4069" y="2080"/>
                      </a:cubicBezTo>
                      <a:cubicBezTo>
                        <a:pt x="4375" y="2080"/>
                        <a:pt x="4652" y="1912"/>
                        <a:pt x="4784" y="1636"/>
                      </a:cubicBezTo>
                      <a:cubicBezTo>
                        <a:pt x="4930" y="1871"/>
                        <a:pt x="5181" y="2005"/>
                        <a:pt x="5448" y="2005"/>
                      </a:cubicBezTo>
                      <a:cubicBezTo>
                        <a:pt x="5491" y="2005"/>
                        <a:pt x="5535" y="2002"/>
                        <a:pt x="5579" y="1994"/>
                      </a:cubicBezTo>
                      <a:cubicBezTo>
                        <a:pt x="5905" y="1942"/>
                        <a:pt x="6159" y="1694"/>
                        <a:pt x="6225" y="1369"/>
                      </a:cubicBezTo>
                      <a:cubicBezTo>
                        <a:pt x="6368" y="1499"/>
                        <a:pt x="6550" y="1571"/>
                        <a:pt x="6739" y="1571"/>
                      </a:cubicBezTo>
                      <a:cubicBezTo>
                        <a:pt x="6824" y="1707"/>
                        <a:pt x="6941" y="1812"/>
                        <a:pt x="7078" y="1877"/>
                      </a:cubicBezTo>
                      <a:cubicBezTo>
                        <a:pt x="6857" y="2020"/>
                        <a:pt x="6726" y="2261"/>
                        <a:pt x="6720" y="2522"/>
                      </a:cubicBezTo>
                      <a:cubicBezTo>
                        <a:pt x="6713" y="2776"/>
                        <a:pt x="6831" y="3017"/>
                        <a:pt x="7033" y="3167"/>
                      </a:cubicBezTo>
                      <a:cubicBezTo>
                        <a:pt x="6805" y="3259"/>
                        <a:pt x="6629" y="3448"/>
                        <a:pt x="6563" y="3682"/>
                      </a:cubicBezTo>
                      <a:cubicBezTo>
                        <a:pt x="6498" y="3904"/>
                        <a:pt x="6531" y="4145"/>
                        <a:pt x="6661" y="4341"/>
                      </a:cubicBezTo>
                      <a:cubicBezTo>
                        <a:pt x="6427" y="4354"/>
                        <a:pt x="6205" y="4471"/>
                        <a:pt x="6068" y="4660"/>
                      </a:cubicBezTo>
                      <a:cubicBezTo>
                        <a:pt x="5925" y="4849"/>
                        <a:pt x="5879" y="5090"/>
                        <a:pt x="5938" y="5325"/>
                      </a:cubicBezTo>
                      <a:cubicBezTo>
                        <a:pt x="5863" y="5303"/>
                        <a:pt x="5786" y="5292"/>
                        <a:pt x="5709" y="5292"/>
                      </a:cubicBezTo>
                      <a:cubicBezTo>
                        <a:pt x="5559" y="5292"/>
                        <a:pt x="5409" y="5334"/>
                        <a:pt x="5279" y="5416"/>
                      </a:cubicBezTo>
                      <a:cubicBezTo>
                        <a:pt x="5090" y="5540"/>
                        <a:pt x="4967" y="5735"/>
                        <a:pt x="4934" y="5957"/>
                      </a:cubicBezTo>
                      <a:cubicBezTo>
                        <a:pt x="4791" y="5841"/>
                        <a:pt x="4610" y="5781"/>
                        <a:pt x="4428" y="5781"/>
                      </a:cubicBezTo>
                      <a:cubicBezTo>
                        <a:pt x="4395" y="5781"/>
                        <a:pt x="4361" y="5783"/>
                        <a:pt x="4328" y="5787"/>
                      </a:cubicBezTo>
                      <a:cubicBezTo>
                        <a:pt x="3898" y="5846"/>
                        <a:pt x="3591" y="6244"/>
                        <a:pt x="3657" y="6674"/>
                      </a:cubicBezTo>
                      <a:cubicBezTo>
                        <a:pt x="3702" y="7071"/>
                        <a:pt x="4041" y="7371"/>
                        <a:pt x="4439" y="7371"/>
                      </a:cubicBezTo>
                      <a:cubicBezTo>
                        <a:pt x="4471" y="7371"/>
                        <a:pt x="4510" y="7365"/>
                        <a:pt x="4543" y="7365"/>
                      </a:cubicBezTo>
                      <a:cubicBezTo>
                        <a:pt x="4895" y="7319"/>
                        <a:pt x="5169" y="7045"/>
                        <a:pt x="5221" y="6700"/>
                      </a:cubicBezTo>
                      <a:cubicBezTo>
                        <a:pt x="5365" y="6816"/>
                        <a:pt x="5540" y="6875"/>
                        <a:pt x="5715" y="6875"/>
                      </a:cubicBezTo>
                      <a:cubicBezTo>
                        <a:pt x="5865" y="6875"/>
                        <a:pt x="6014" y="6832"/>
                        <a:pt x="6146" y="6746"/>
                      </a:cubicBezTo>
                      <a:cubicBezTo>
                        <a:pt x="6433" y="6563"/>
                        <a:pt x="6563" y="6224"/>
                        <a:pt x="6479" y="5892"/>
                      </a:cubicBezTo>
                      <a:lnTo>
                        <a:pt x="6479" y="5892"/>
                      </a:lnTo>
                      <a:cubicBezTo>
                        <a:pt x="6554" y="5915"/>
                        <a:pt x="6631" y="5926"/>
                        <a:pt x="6707" y="5926"/>
                      </a:cubicBezTo>
                      <a:cubicBezTo>
                        <a:pt x="6953" y="5926"/>
                        <a:pt x="7190" y="5809"/>
                        <a:pt x="7339" y="5605"/>
                      </a:cubicBezTo>
                      <a:cubicBezTo>
                        <a:pt x="7541" y="5338"/>
                        <a:pt x="7548" y="4979"/>
                        <a:pt x="7365" y="4699"/>
                      </a:cubicBezTo>
                      <a:cubicBezTo>
                        <a:pt x="7704" y="4686"/>
                        <a:pt x="7991" y="4458"/>
                        <a:pt x="8082" y="4132"/>
                      </a:cubicBezTo>
                      <a:cubicBezTo>
                        <a:pt x="8173" y="3819"/>
                        <a:pt x="8062" y="3480"/>
                        <a:pt x="7802" y="3285"/>
                      </a:cubicBezTo>
                      <a:cubicBezTo>
                        <a:pt x="8102" y="3167"/>
                        <a:pt x="8297" y="2881"/>
                        <a:pt x="8304" y="2561"/>
                      </a:cubicBezTo>
                      <a:cubicBezTo>
                        <a:pt x="8310" y="2255"/>
                        <a:pt x="8134" y="1962"/>
                        <a:pt x="7847" y="1831"/>
                      </a:cubicBezTo>
                      <a:cubicBezTo>
                        <a:pt x="8108" y="1662"/>
                        <a:pt x="8245" y="1362"/>
                        <a:pt x="8199" y="1056"/>
                      </a:cubicBezTo>
                      <a:cubicBezTo>
                        <a:pt x="8147" y="671"/>
                        <a:pt x="7821" y="384"/>
                        <a:pt x="7437" y="378"/>
                      </a:cubicBezTo>
                      <a:cubicBezTo>
                        <a:pt x="7287" y="136"/>
                        <a:pt x="7025" y="1"/>
                        <a:pt x="6755"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863" name="Google Shape;11863;p79"/>
          <p:cNvGrpSpPr/>
          <p:nvPr/>
        </p:nvGrpSpPr>
        <p:grpSpPr>
          <a:xfrm>
            <a:off x="6797170" y="3064707"/>
            <a:ext cx="550623" cy="1310497"/>
            <a:chOff x="6797170" y="3050537"/>
            <a:chExt cx="550623" cy="1310497"/>
          </a:xfrm>
        </p:grpSpPr>
        <p:sp>
          <p:nvSpPr>
            <p:cNvPr id="11864" name="Google Shape;11864;p79"/>
            <p:cNvSpPr/>
            <p:nvPr/>
          </p:nvSpPr>
          <p:spPr>
            <a:xfrm>
              <a:off x="6846049" y="4311978"/>
              <a:ext cx="453041" cy="49056"/>
            </a:xfrm>
            <a:custGeom>
              <a:avLst/>
              <a:gdLst/>
              <a:ahLst/>
              <a:cxnLst/>
              <a:rect l="l" t="t" r="r" b="b"/>
              <a:pathLst>
                <a:path w="17944" h="1943" extrusionOk="0">
                  <a:moveTo>
                    <a:pt x="8968" y="0"/>
                  </a:moveTo>
                  <a:cubicBezTo>
                    <a:pt x="4015" y="0"/>
                    <a:pt x="0" y="437"/>
                    <a:pt x="0" y="972"/>
                  </a:cubicBezTo>
                  <a:cubicBezTo>
                    <a:pt x="0" y="1506"/>
                    <a:pt x="4015" y="1943"/>
                    <a:pt x="8968" y="1943"/>
                  </a:cubicBezTo>
                  <a:cubicBezTo>
                    <a:pt x="13922" y="1943"/>
                    <a:pt x="17943" y="1506"/>
                    <a:pt x="17943" y="972"/>
                  </a:cubicBezTo>
                  <a:cubicBezTo>
                    <a:pt x="17943" y="437"/>
                    <a:pt x="13922" y="0"/>
                    <a:pt x="8968"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5" name="Google Shape;11865;p79"/>
            <p:cNvGrpSpPr/>
            <p:nvPr/>
          </p:nvGrpSpPr>
          <p:grpSpPr>
            <a:xfrm>
              <a:off x="6797170" y="3050537"/>
              <a:ext cx="550623" cy="1278079"/>
              <a:chOff x="6797170" y="3050537"/>
              <a:chExt cx="550623" cy="1278079"/>
            </a:xfrm>
          </p:grpSpPr>
          <p:sp>
            <p:nvSpPr>
              <p:cNvPr id="11866" name="Google Shape;11866;p79"/>
              <p:cNvSpPr/>
              <p:nvPr/>
            </p:nvSpPr>
            <p:spPr>
              <a:xfrm>
                <a:off x="6797170" y="3050537"/>
                <a:ext cx="550623" cy="1278079"/>
              </a:xfrm>
              <a:custGeom>
                <a:avLst/>
                <a:gdLst/>
                <a:ahLst/>
                <a:cxnLst/>
                <a:rect l="l" t="t" r="r" b="b"/>
                <a:pathLst>
                  <a:path w="21809" h="50622" extrusionOk="0">
                    <a:moveTo>
                      <a:pt x="3774" y="7802"/>
                    </a:moveTo>
                    <a:lnTo>
                      <a:pt x="3774" y="7834"/>
                    </a:lnTo>
                    <a:lnTo>
                      <a:pt x="3755" y="7834"/>
                    </a:lnTo>
                    <a:lnTo>
                      <a:pt x="3774" y="7802"/>
                    </a:lnTo>
                    <a:close/>
                    <a:moveTo>
                      <a:pt x="10696" y="0"/>
                    </a:moveTo>
                    <a:cubicBezTo>
                      <a:pt x="6753" y="0"/>
                      <a:pt x="3559" y="3187"/>
                      <a:pt x="3559" y="7130"/>
                    </a:cubicBezTo>
                    <a:cubicBezTo>
                      <a:pt x="3559" y="7365"/>
                      <a:pt x="3579" y="7600"/>
                      <a:pt x="3605" y="7834"/>
                    </a:cubicBezTo>
                    <a:cubicBezTo>
                      <a:pt x="2973" y="7906"/>
                      <a:pt x="2549" y="8512"/>
                      <a:pt x="2699" y="9131"/>
                    </a:cubicBezTo>
                    <a:cubicBezTo>
                      <a:pt x="2821" y="9609"/>
                      <a:pt x="3251" y="9920"/>
                      <a:pt x="3713" y="9920"/>
                    </a:cubicBezTo>
                    <a:cubicBezTo>
                      <a:pt x="3844" y="9920"/>
                      <a:pt x="3977" y="9895"/>
                      <a:pt x="4107" y="9842"/>
                    </a:cubicBezTo>
                    <a:cubicBezTo>
                      <a:pt x="4837" y="12044"/>
                      <a:pt x="6681" y="13804"/>
                      <a:pt x="8754" y="14560"/>
                    </a:cubicBezTo>
                    <a:lnTo>
                      <a:pt x="8891" y="14606"/>
                    </a:lnTo>
                    <a:lnTo>
                      <a:pt x="8891" y="16620"/>
                    </a:lnTo>
                    <a:lnTo>
                      <a:pt x="5651" y="16620"/>
                    </a:lnTo>
                    <a:cubicBezTo>
                      <a:pt x="5651" y="16620"/>
                      <a:pt x="5645" y="16685"/>
                      <a:pt x="5625" y="16698"/>
                    </a:cubicBezTo>
                    <a:cubicBezTo>
                      <a:pt x="5045" y="16705"/>
                      <a:pt x="4537" y="17076"/>
                      <a:pt x="4361" y="17623"/>
                    </a:cubicBezTo>
                    <a:lnTo>
                      <a:pt x="216" y="33239"/>
                    </a:lnTo>
                    <a:cubicBezTo>
                      <a:pt x="1" y="33872"/>
                      <a:pt x="294" y="34563"/>
                      <a:pt x="893" y="34849"/>
                    </a:cubicBezTo>
                    <a:cubicBezTo>
                      <a:pt x="1077" y="34936"/>
                      <a:pt x="1270" y="34977"/>
                      <a:pt x="1461" y="34977"/>
                    </a:cubicBezTo>
                    <a:cubicBezTo>
                      <a:pt x="1903" y="34977"/>
                      <a:pt x="2329" y="34756"/>
                      <a:pt x="2575" y="34360"/>
                    </a:cubicBezTo>
                    <a:cubicBezTo>
                      <a:pt x="2647" y="34407"/>
                      <a:pt x="2726" y="34429"/>
                      <a:pt x="2803" y="34429"/>
                    </a:cubicBezTo>
                    <a:cubicBezTo>
                      <a:pt x="2984" y="34429"/>
                      <a:pt x="3155" y="34309"/>
                      <a:pt x="3201"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79" y="32360"/>
                    </a:lnTo>
                    <a:cubicBezTo>
                      <a:pt x="6622" y="40187"/>
                      <a:pt x="6798" y="48725"/>
                      <a:pt x="6798" y="48725"/>
                    </a:cubicBezTo>
                    <a:cubicBezTo>
                      <a:pt x="6798" y="48725"/>
                      <a:pt x="4517" y="49090"/>
                      <a:pt x="4517" y="50622"/>
                    </a:cubicBezTo>
                    <a:lnTo>
                      <a:pt x="8936" y="50622"/>
                    </a:lnTo>
                    <a:lnTo>
                      <a:pt x="10631" y="33428"/>
                    </a:lnTo>
                    <a:lnTo>
                      <a:pt x="10663" y="33455"/>
                    </a:lnTo>
                    <a:lnTo>
                      <a:pt x="11028" y="33455"/>
                    </a:lnTo>
                    <a:lnTo>
                      <a:pt x="11035" y="33448"/>
                    </a:lnTo>
                    <a:lnTo>
                      <a:pt x="12892" y="50622"/>
                    </a:lnTo>
                    <a:lnTo>
                      <a:pt x="17305" y="50622"/>
                    </a:lnTo>
                    <a:cubicBezTo>
                      <a:pt x="17305" y="49097"/>
                      <a:pt x="15024" y="48732"/>
                      <a:pt x="15024" y="48732"/>
                    </a:cubicBezTo>
                    <a:cubicBezTo>
                      <a:pt x="15024" y="48732"/>
                      <a:pt x="15193" y="40096"/>
                      <a:pt x="15317" y="32216"/>
                    </a:cubicBezTo>
                    <a:cubicBezTo>
                      <a:pt x="15323" y="31897"/>
                      <a:pt x="15356" y="30567"/>
                      <a:pt x="15356" y="30567"/>
                    </a:cubicBezTo>
                    <a:lnTo>
                      <a:pt x="15343" y="30567"/>
                    </a:lnTo>
                    <a:cubicBezTo>
                      <a:pt x="15402" y="26481"/>
                      <a:pt x="15454" y="22779"/>
                      <a:pt x="15454" y="20863"/>
                    </a:cubicBezTo>
                    <a:lnTo>
                      <a:pt x="18510" y="31923"/>
                    </a:lnTo>
                    <a:cubicBezTo>
                      <a:pt x="18302" y="31995"/>
                      <a:pt x="18152" y="32334"/>
                      <a:pt x="18204" y="32542"/>
                    </a:cubicBezTo>
                    <a:lnTo>
                      <a:pt x="18556" y="34119"/>
                    </a:lnTo>
                    <a:cubicBezTo>
                      <a:pt x="18601" y="34303"/>
                      <a:pt x="18765" y="34430"/>
                      <a:pt x="18950" y="34430"/>
                    </a:cubicBezTo>
                    <a:cubicBezTo>
                      <a:pt x="18981" y="34430"/>
                      <a:pt x="19013" y="34427"/>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9" y="34582"/>
                      <a:pt x="21808" y="33891"/>
                      <a:pt x="21600" y="33252"/>
                    </a:cubicBezTo>
                    <a:lnTo>
                      <a:pt x="21600" y="33246"/>
                    </a:lnTo>
                    <a:lnTo>
                      <a:pt x="17292" y="17663"/>
                    </a:lnTo>
                    <a:cubicBezTo>
                      <a:pt x="17116" y="17141"/>
                      <a:pt x="16653" y="16744"/>
                      <a:pt x="16138" y="16705"/>
                    </a:cubicBezTo>
                    <a:cubicBezTo>
                      <a:pt x="16125" y="16691"/>
                      <a:pt x="16112" y="16626"/>
                      <a:pt x="16112" y="16626"/>
                    </a:cubicBezTo>
                    <a:lnTo>
                      <a:pt x="12632" y="16626"/>
                    </a:lnTo>
                    <a:lnTo>
                      <a:pt x="12632" y="14704"/>
                    </a:lnTo>
                    <a:lnTo>
                      <a:pt x="12658" y="14691"/>
                    </a:lnTo>
                    <a:lnTo>
                      <a:pt x="12703" y="14678"/>
                    </a:lnTo>
                    <a:cubicBezTo>
                      <a:pt x="14900" y="14013"/>
                      <a:pt x="16914" y="12194"/>
                      <a:pt x="17696" y="9887"/>
                    </a:cubicBezTo>
                    <a:cubicBezTo>
                      <a:pt x="17774" y="9907"/>
                      <a:pt x="17859" y="9920"/>
                      <a:pt x="17943" y="9920"/>
                    </a:cubicBezTo>
                    <a:cubicBezTo>
                      <a:pt x="17948" y="9920"/>
                      <a:pt x="17952" y="9920"/>
                      <a:pt x="17956" y="9920"/>
                    </a:cubicBezTo>
                    <a:cubicBezTo>
                      <a:pt x="18511" y="9920"/>
                      <a:pt x="18973" y="9486"/>
                      <a:pt x="18999" y="8936"/>
                    </a:cubicBezTo>
                    <a:cubicBezTo>
                      <a:pt x="19032" y="8375"/>
                      <a:pt x="18621" y="7893"/>
                      <a:pt x="18067" y="7834"/>
                    </a:cubicBezTo>
                    <a:lnTo>
                      <a:pt x="18067" y="7828"/>
                    </a:lnTo>
                    <a:cubicBezTo>
                      <a:pt x="18067" y="7815"/>
                      <a:pt x="18054" y="7802"/>
                      <a:pt x="18054"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9"/>
              <p:cNvGrpSpPr/>
              <p:nvPr/>
            </p:nvGrpSpPr>
            <p:grpSpPr>
              <a:xfrm>
                <a:off x="6810728" y="3444626"/>
                <a:ext cx="524340" cy="876265"/>
                <a:chOff x="6810728" y="3444626"/>
                <a:chExt cx="524340" cy="876265"/>
              </a:xfrm>
            </p:grpSpPr>
            <p:sp>
              <p:nvSpPr>
                <p:cNvPr id="11868" name="Google Shape;11868;p79"/>
                <p:cNvSpPr/>
                <p:nvPr/>
              </p:nvSpPr>
              <p:spPr>
                <a:xfrm>
                  <a:off x="6952997" y="3487572"/>
                  <a:ext cx="235988" cy="25702"/>
                </a:xfrm>
                <a:custGeom>
                  <a:avLst/>
                  <a:gdLst/>
                  <a:ahLst/>
                  <a:cxnLst/>
                  <a:rect l="l" t="t" r="r" b="b"/>
                  <a:pathLst>
                    <a:path w="9347" h="1018" extrusionOk="0">
                      <a:moveTo>
                        <a:pt x="463" y="1"/>
                      </a:moveTo>
                      <a:cubicBezTo>
                        <a:pt x="209" y="1"/>
                        <a:pt x="1" y="209"/>
                        <a:pt x="1" y="463"/>
                      </a:cubicBezTo>
                      <a:lnTo>
                        <a:pt x="1" y="548"/>
                      </a:lnTo>
                      <a:cubicBezTo>
                        <a:pt x="1" y="809"/>
                        <a:pt x="209" y="1017"/>
                        <a:pt x="463" y="1017"/>
                      </a:cubicBezTo>
                      <a:lnTo>
                        <a:pt x="8878" y="1017"/>
                      </a:lnTo>
                      <a:cubicBezTo>
                        <a:pt x="9138" y="1017"/>
                        <a:pt x="9347" y="809"/>
                        <a:pt x="9347" y="548"/>
                      </a:cubicBezTo>
                      <a:lnTo>
                        <a:pt x="9347" y="463"/>
                      </a:lnTo>
                      <a:cubicBezTo>
                        <a:pt x="9347" y="209"/>
                        <a:pt x="9138"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9"/>
                <p:cNvSpPr/>
                <p:nvPr/>
              </p:nvSpPr>
              <p:spPr>
                <a:xfrm>
                  <a:off x="7038738" y="3444626"/>
                  <a:ext cx="64356" cy="25702"/>
                </a:xfrm>
                <a:custGeom>
                  <a:avLst/>
                  <a:gdLst/>
                  <a:ahLst/>
                  <a:cxnLst/>
                  <a:rect l="l" t="t" r="r" b="b"/>
                  <a:pathLst>
                    <a:path w="2549" h="1018" extrusionOk="0">
                      <a:moveTo>
                        <a:pt x="470" y="1"/>
                      </a:moveTo>
                      <a:cubicBezTo>
                        <a:pt x="209" y="1"/>
                        <a:pt x="0" y="209"/>
                        <a:pt x="0" y="470"/>
                      </a:cubicBezTo>
                      <a:lnTo>
                        <a:pt x="0" y="555"/>
                      </a:lnTo>
                      <a:cubicBezTo>
                        <a:pt x="0" y="809"/>
                        <a:pt x="209" y="1017"/>
                        <a:pt x="470" y="1017"/>
                      </a:cubicBezTo>
                      <a:lnTo>
                        <a:pt x="2086" y="1017"/>
                      </a:lnTo>
                      <a:cubicBezTo>
                        <a:pt x="2340" y="1017"/>
                        <a:pt x="2549" y="809"/>
                        <a:pt x="2549" y="555"/>
                      </a:cubicBezTo>
                      <a:lnTo>
                        <a:pt x="2549" y="470"/>
                      </a:lnTo>
                      <a:cubicBezTo>
                        <a:pt x="2549" y="209"/>
                        <a:pt x="2340" y="1"/>
                        <a:pt x="2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9"/>
                <p:cNvSpPr/>
                <p:nvPr/>
              </p:nvSpPr>
              <p:spPr>
                <a:xfrm>
                  <a:off x="7038738" y="3787891"/>
                  <a:ext cx="64356" cy="25853"/>
                </a:xfrm>
                <a:custGeom>
                  <a:avLst/>
                  <a:gdLst/>
                  <a:ahLst/>
                  <a:cxnLst/>
                  <a:rect l="l" t="t" r="r" b="b"/>
                  <a:pathLst>
                    <a:path w="2549" h="1024" extrusionOk="0">
                      <a:moveTo>
                        <a:pt x="470" y="0"/>
                      </a:moveTo>
                      <a:cubicBezTo>
                        <a:pt x="209" y="0"/>
                        <a:pt x="0" y="209"/>
                        <a:pt x="0" y="469"/>
                      </a:cubicBezTo>
                      <a:lnTo>
                        <a:pt x="0" y="554"/>
                      </a:lnTo>
                      <a:cubicBezTo>
                        <a:pt x="0" y="808"/>
                        <a:pt x="209" y="1023"/>
                        <a:pt x="470" y="1023"/>
                      </a:cubicBezTo>
                      <a:lnTo>
                        <a:pt x="2086" y="1023"/>
                      </a:lnTo>
                      <a:cubicBezTo>
                        <a:pt x="2340" y="1023"/>
                        <a:pt x="2549" y="808"/>
                        <a:pt x="2549" y="554"/>
                      </a:cubicBezTo>
                      <a:lnTo>
                        <a:pt x="2549" y="469"/>
                      </a:lnTo>
                      <a:cubicBezTo>
                        <a:pt x="2549" y="209"/>
                        <a:pt x="2340" y="0"/>
                        <a:pt x="2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9"/>
                <p:cNvSpPr/>
                <p:nvPr/>
              </p:nvSpPr>
              <p:spPr>
                <a:xfrm>
                  <a:off x="7038738" y="3744945"/>
                  <a:ext cx="64356" cy="25853"/>
                </a:xfrm>
                <a:custGeom>
                  <a:avLst/>
                  <a:gdLst/>
                  <a:ahLst/>
                  <a:cxnLst/>
                  <a:rect l="l" t="t" r="r" b="b"/>
                  <a:pathLst>
                    <a:path w="2549" h="1024" extrusionOk="0">
                      <a:moveTo>
                        <a:pt x="470" y="0"/>
                      </a:moveTo>
                      <a:cubicBezTo>
                        <a:pt x="209" y="0"/>
                        <a:pt x="0" y="209"/>
                        <a:pt x="0" y="469"/>
                      </a:cubicBezTo>
                      <a:lnTo>
                        <a:pt x="0" y="554"/>
                      </a:lnTo>
                      <a:cubicBezTo>
                        <a:pt x="0" y="815"/>
                        <a:pt x="209" y="1023"/>
                        <a:pt x="470" y="1023"/>
                      </a:cubicBezTo>
                      <a:lnTo>
                        <a:pt x="2086" y="1023"/>
                      </a:lnTo>
                      <a:cubicBezTo>
                        <a:pt x="2340" y="1023"/>
                        <a:pt x="2549" y="815"/>
                        <a:pt x="2549" y="554"/>
                      </a:cubicBezTo>
                      <a:lnTo>
                        <a:pt x="2549" y="469"/>
                      </a:lnTo>
                      <a:cubicBezTo>
                        <a:pt x="2549" y="209"/>
                        <a:pt x="2340" y="0"/>
                        <a:pt x="2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9"/>
                <p:cNvSpPr/>
                <p:nvPr/>
              </p:nvSpPr>
              <p:spPr>
                <a:xfrm>
                  <a:off x="7038738" y="3706417"/>
                  <a:ext cx="64356" cy="25702"/>
                </a:xfrm>
                <a:custGeom>
                  <a:avLst/>
                  <a:gdLst/>
                  <a:ahLst/>
                  <a:cxnLst/>
                  <a:rect l="l" t="t" r="r" b="b"/>
                  <a:pathLst>
                    <a:path w="2549" h="1018" extrusionOk="0">
                      <a:moveTo>
                        <a:pt x="470" y="1"/>
                      </a:moveTo>
                      <a:cubicBezTo>
                        <a:pt x="209" y="1"/>
                        <a:pt x="0" y="209"/>
                        <a:pt x="0" y="464"/>
                      </a:cubicBezTo>
                      <a:lnTo>
                        <a:pt x="0" y="548"/>
                      </a:lnTo>
                      <a:cubicBezTo>
                        <a:pt x="0" y="809"/>
                        <a:pt x="209" y="1018"/>
                        <a:pt x="470" y="1018"/>
                      </a:cubicBezTo>
                      <a:lnTo>
                        <a:pt x="2086" y="1018"/>
                      </a:lnTo>
                      <a:cubicBezTo>
                        <a:pt x="2340" y="1018"/>
                        <a:pt x="2549" y="809"/>
                        <a:pt x="2549" y="548"/>
                      </a:cubicBezTo>
                      <a:lnTo>
                        <a:pt x="2549" y="464"/>
                      </a:lnTo>
                      <a:cubicBezTo>
                        <a:pt x="2549" y="209"/>
                        <a:pt x="2340" y="1"/>
                        <a:pt x="2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9"/>
                <p:cNvSpPr/>
                <p:nvPr/>
              </p:nvSpPr>
              <p:spPr>
                <a:xfrm>
                  <a:off x="7051563" y="3491864"/>
                  <a:ext cx="34412" cy="193042"/>
                </a:xfrm>
                <a:custGeom>
                  <a:avLst/>
                  <a:gdLst/>
                  <a:ahLst/>
                  <a:cxnLst/>
                  <a:rect l="l" t="t" r="r" b="b"/>
                  <a:pathLst>
                    <a:path w="1363" h="7646" extrusionOk="0">
                      <a:moveTo>
                        <a:pt x="685" y="0"/>
                      </a:moveTo>
                      <a:cubicBezTo>
                        <a:pt x="307" y="0"/>
                        <a:pt x="1" y="300"/>
                        <a:pt x="1" y="678"/>
                      </a:cubicBezTo>
                      <a:lnTo>
                        <a:pt x="1" y="6967"/>
                      </a:lnTo>
                      <a:cubicBezTo>
                        <a:pt x="1" y="7339"/>
                        <a:pt x="307" y="7645"/>
                        <a:pt x="685" y="7645"/>
                      </a:cubicBezTo>
                      <a:cubicBezTo>
                        <a:pt x="1057" y="7645"/>
                        <a:pt x="1363" y="7339"/>
                        <a:pt x="1363" y="6967"/>
                      </a:cubicBezTo>
                      <a:lnTo>
                        <a:pt x="1363" y="678"/>
                      </a:lnTo>
                      <a:cubicBezTo>
                        <a:pt x="1363" y="300"/>
                        <a:pt x="1057" y="0"/>
                        <a:pt x="6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9"/>
                <p:cNvSpPr/>
                <p:nvPr/>
              </p:nvSpPr>
              <p:spPr>
                <a:xfrm>
                  <a:off x="7055351" y="3540945"/>
                  <a:ext cx="106166" cy="44915"/>
                </a:xfrm>
                <a:custGeom>
                  <a:avLst/>
                  <a:gdLst/>
                  <a:ahLst/>
                  <a:cxnLst/>
                  <a:rect l="l" t="t" r="r" b="b"/>
                  <a:pathLst>
                    <a:path w="4205" h="1779" extrusionOk="0">
                      <a:moveTo>
                        <a:pt x="783" y="0"/>
                      </a:moveTo>
                      <a:cubicBezTo>
                        <a:pt x="518" y="0"/>
                        <a:pt x="262" y="154"/>
                        <a:pt x="151" y="415"/>
                      </a:cubicBezTo>
                      <a:cubicBezTo>
                        <a:pt x="1" y="767"/>
                        <a:pt x="164" y="1171"/>
                        <a:pt x="516" y="1321"/>
                      </a:cubicBezTo>
                      <a:cubicBezTo>
                        <a:pt x="1219" y="1628"/>
                        <a:pt x="1904" y="1778"/>
                        <a:pt x="2536" y="1778"/>
                      </a:cubicBezTo>
                      <a:cubicBezTo>
                        <a:pt x="2555" y="1778"/>
                        <a:pt x="2574" y="1778"/>
                        <a:pt x="2593" y="1778"/>
                      </a:cubicBezTo>
                      <a:cubicBezTo>
                        <a:pt x="2952" y="1778"/>
                        <a:pt x="3310" y="1719"/>
                        <a:pt x="3657" y="1602"/>
                      </a:cubicBezTo>
                      <a:cubicBezTo>
                        <a:pt x="4015" y="1478"/>
                        <a:pt x="4204" y="1080"/>
                        <a:pt x="4081" y="722"/>
                      </a:cubicBezTo>
                      <a:cubicBezTo>
                        <a:pt x="3983" y="438"/>
                        <a:pt x="3713" y="260"/>
                        <a:pt x="3427" y="260"/>
                      </a:cubicBezTo>
                      <a:cubicBezTo>
                        <a:pt x="3351" y="260"/>
                        <a:pt x="3275" y="272"/>
                        <a:pt x="3201" y="298"/>
                      </a:cubicBezTo>
                      <a:cubicBezTo>
                        <a:pt x="2986" y="372"/>
                        <a:pt x="2761" y="402"/>
                        <a:pt x="2536" y="402"/>
                      </a:cubicBezTo>
                      <a:cubicBezTo>
                        <a:pt x="2001" y="402"/>
                        <a:pt x="1464" y="231"/>
                        <a:pt x="1057" y="57"/>
                      </a:cubicBezTo>
                      <a:cubicBezTo>
                        <a:pt x="968" y="19"/>
                        <a:pt x="875" y="0"/>
                        <a:pt x="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9"/>
                <p:cNvSpPr/>
                <p:nvPr/>
              </p:nvSpPr>
              <p:spPr>
                <a:xfrm>
                  <a:off x="7046792" y="3596717"/>
                  <a:ext cx="118335" cy="44739"/>
                </a:xfrm>
                <a:custGeom>
                  <a:avLst/>
                  <a:gdLst/>
                  <a:ahLst/>
                  <a:cxnLst/>
                  <a:rect l="l" t="t" r="r" b="b"/>
                  <a:pathLst>
                    <a:path w="4687" h="1772" extrusionOk="0">
                      <a:moveTo>
                        <a:pt x="781" y="1"/>
                      </a:moveTo>
                      <a:cubicBezTo>
                        <a:pt x="514" y="1"/>
                        <a:pt x="262" y="154"/>
                        <a:pt x="151" y="416"/>
                      </a:cubicBezTo>
                      <a:cubicBezTo>
                        <a:pt x="1" y="768"/>
                        <a:pt x="164" y="1172"/>
                        <a:pt x="516" y="1322"/>
                      </a:cubicBezTo>
                      <a:cubicBezTo>
                        <a:pt x="1141" y="1609"/>
                        <a:pt x="1819" y="1758"/>
                        <a:pt x="2510" y="1772"/>
                      </a:cubicBezTo>
                      <a:cubicBezTo>
                        <a:pt x="3110" y="1772"/>
                        <a:pt x="3709" y="1622"/>
                        <a:pt x="4244" y="1335"/>
                      </a:cubicBezTo>
                      <a:cubicBezTo>
                        <a:pt x="4570" y="1152"/>
                        <a:pt x="4687" y="735"/>
                        <a:pt x="4504" y="409"/>
                      </a:cubicBezTo>
                      <a:cubicBezTo>
                        <a:pt x="4382" y="177"/>
                        <a:pt x="4144" y="47"/>
                        <a:pt x="3899" y="47"/>
                      </a:cubicBezTo>
                      <a:cubicBezTo>
                        <a:pt x="3793" y="47"/>
                        <a:pt x="3686" y="71"/>
                        <a:pt x="3585" y="123"/>
                      </a:cubicBezTo>
                      <a:cubicBezTo>
                        <a:pt x="3235" y="312"/>
                        <a:pt x="2865" y="385"/>
                        <a:pt x="2503" y="385"/>
                      </a:cubicBezTo>
                      <a:cubicBezTo>
                        <a:pt x="1972" y="385"/>
                        <a:pt x="1460" y="228"/>
                        <a:pt x="1057" y="57"/>
                      </a:cubicBezTo>
                      <a:cubicBezTo>
                        <a:pt x="966" y="19"/>
                        <a:pt x="873" y="1"/>
                        <a:pt x="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9"/>
                <p:cNvSpPr/>
                <p:nvPr/>
              </p:nvSpPr>
              <p:spPr>
                <a:xfrm>
                  <a:off x="6983118" y="3540768"/>
                  <a:ext cx="99576" cy="44739"/>
                </a:xfrm>
                <a:custGeom>
                  <a:avLst/>
                  <a:gdLst/>
                  <a:ahLst/>
                  <a:cxnLst/>
                  <a:rect l="l" t="t" r="r" b="b"/>
                  <a:pathLst>
                    <a:path w="3944" h="1772" extrusionOk="0">
                      <a:moveTo>
                        <a:pt x="3155" y="1"/>
                      </a:moveTo>
                      <a:cubicBezTo>
                        <a:pt x="3059" y="1"/>
                        <a:pt x="2961" y="21"/>
                        <a:pt x="2868" y="64"/>
                      </a:cubicBezTo>
                      <a:cubicBezTo>
                        <a:pt x="2493" y="222"/>
                        <a:pt x="1975" y="388"/>
                        <a:pt x="1426" y="388"/>
                      </a:cubicBezTo>
                      <a:cubicBezTo>
                        <a:pt x="1250" y="388"/>
                        <a:pt x="1072" y="371"/>
                        <a:pt x="893" y="331"/>
                      </a:cubicBezTo>
                      <a:cubicBezTo>
                        <a:pt x="846" y="321"/>
                        <a:pt x="799" y="316"/>
                        <a:pt x="753" y="316"/>
                      </a:cubicBezTo>
                      <a:cubicBezTo>
                        <a:pt x="435" y="316"/>
                        <a:pt x="153" y="541"/>
                        <a:pt x="79" y="859"/>
                      </a:cubicBezTo>
                      <a:cubicBezTo>
                        <a:pt x="0" y="1231"/>
                        <a:pt x="235" y="1596"/>
                        <a:pt x="600" y="1680"/>
                      </a:cubicBezTo>
                      <a:cubicBezTo>
                        <a:pt x="874" y="1739"/>
                        <a:pt x="1148" y="1772"/>
                        <a:pt x="1428" y="1772"/>
                      </a:cubicBezTo>
                      <a:cubicBezTo>
                        <a:pt x="2112" y="1759"/>
                        <a:pt x="2790" y="1609"/>
                        <a:pt x="3416" y="1328"/>
                      </a:cubicBezTo>
                      <a:cubicBezTo>
                        <a:pt x="3774" y="1185"/>
                        <a:pt x="3944" y="774"/>
                        <a:pt x="3787" y="416"/>
                      </a:cubicBezTo>
                      <a:cubicBezTo>
                        <a:pt x="3677" y="157"/>
                        <a:pt x="3422" y="1"/>
                        <a:pt x="3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9"/>
                <p:cNvSpPr/>
                <p:nvPr/>
              </p:nvSpPr>
              <p:spPr>
                <a:xfrm>
                  <a:off x="7054871" y="3655619"/>
                  <a:ext cx="106645" cy="45244"/>
                </a:xfrm>
                <a:custGeom>
                  <a:avLst/>
                  <a:gdLst/>
                  <a:ahLst/>
                  <a:cxnLst/>
                  <a:rect l="l" t="t" r="r" b="b"/>
                  <a:pathLst>
                    <a:path w="4224" h="1792" extrusionOk="0">
                      <a:moveTo>
                        <a:pt x="788" y="1"/>
                      </a:moveTo>
                      <a:cubicBezTo>
                        <a:pt x="521" y="1"/>
                        <a:pt x="265" y="157"/>
                        <a:pt x="150" y="416"/>
                      </a:cubicBezTo>
                      <a:cubicBezTo>
                        <a:pt x="0" y="775"/>
                        <a:pt x="170" y="1192"/>
                        <a:pt x="535" y="1335"/>
                      </a:cubicBezTo>
                      <a:cubicBezTo>
                        <a:pt x="1167" y="1622"/>
                        <a:pt x="1858" y="1778"/>
                        <a:pt x="2555" y="1791"/>
                      </a:cubicBezTo>
                      <a:cubicBezTo>
                        <a:pt x="2933" y="1791"/>
                        <a:pt x="3311" y="1733"/>
                        <a:pt x="3676" y="1609"/>
                      </a:cubicBezTo>
                      <a:cubicBezTo>
                        <a:pt x="4034" y="1479"/>
                        <a:pt x="4223" y="1087"/>
                        <a:pt x="4100" y="729"/>
                      </a:cubicBezTo>
                      <a:cubicBezTo>
                        <a:pt x="4002" y="446"/>
                        <a:pt x="3734" y="265"/>
                        <a:pt x="3449" y="265"/>
                      </a:cubicBezTo>
                      <a:cubicBezTo>
                        <a:pt x="3373" y="265"/>
                        <a:pt x="3295" y="278"/>
                        <a:pt x="3220" y="305"/>
                      </a:cubicBezTo>
                      <a:cubicBezTo>
                        <a:pt x="3005" y="379"/>
                        <a:pt x="2780" y="409"/>
                        <a:pt x="2555" y="409"/>
                      </a:cubicBezTo>
                      <a:cubicBezTo>
                        <a:pt x="2020" y="409"/>
                        <a:pt x="1483" y="238"/>
                        <a:pt x="1076" y="64"/>
                      </a:cubicBezTo>
                      <a:cubicBezTo>
                        <a:pt x="982" y="21"/>
                        <a:pt x="885" y="1"/>
                        <a:pt x="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9"/>
                <p:cNvSpPr/>
                <p:nvPr/>
              </p:nvSpPr>
              <p:spPr>
                <a:xfrm>
                  <a:off x="6983118" y="3655619"/>
                  <a:ext cx="99576" cy="44739"/>
                </a:xfrm>
                <a:custGeom>
                  <a:avLst/>
                  <a:gdLst/>
                  <a:ahLst/>
                  <a:cxnLst/>
                  <a:rect l="l" t="t" r="r" b="b"/>
                  <a:pathLst>
                    <a:path w="3944" h="1772" extrusionOk="0">
                      <a:moveTo>
                        <a:pt x="3155" y="1"/>
                      </a:moveTo>
                      <a:cubicBezTo>
                        <a:pt x="3059" y="1"/>
                        <a:pt x="2961" y="21"/>
                        <a:pt x="2868" y="64"/>
                      </a:cubicBezTo>
                      <a:cubicBezTo>
                        <a:pt x="2492" y="227"/>
                        <a:pt x="1974" y="394"/>
                        <a:pt x="1425" y="394"/>
                      </a:cubicBezTo>
                      <a:cubicBezTo>
                        <a:pt x="1249" y="394"/>
                        <a:pt x="1071" y="377"/>
                        <a:pt x="893" y="338"/>
                      </a:cubicBezTo>
                      <a:cubicBezTo>
                        <a:pt x="845" y="328"/>
                        <a:pt x="797" y="323"/>
                        <a:pt x="750" y="323"/>
                      </a:cubicBezTo>
                      <a:cubicBezTo>
                        <a:pt x="433" y="323"/>
                        <a:pt x="152" y="543"/>
                        <a:pt x="79" y="866"/>
                      </a:cubicBezTo>
                      <a:cubicBezTo>
                        <a:pt x="0" y="1231"/>
                        <a:pt x="235" y="1602"/>
                        <a:pt x="600" y="1687"/>
                      </a:cubicBezTo>
                      <a:cubicBezTo>
                        <a:pt x="874" y="1739"/>
                        <a:pt x="1148" y="1772"/>
                        <a:pt x="1428" y="1772"/>
                      </a:cubicBezTo>
                      <a:cubicBezTo>
                        <a:pt x="2112" y="1759"/>
                        <a:pt x="2790" y="1609"/>
                        <a:pt x="3416" y="1335"/>
                      </a:cubicBezTo>
                      <a:cubicBezTo>
                        <a:pt x="3774" y="1185"/>
                        <a:pt x="3944" y="775"/>
                        <a:pt x="3787" y="416"/>
                      </a:cubicBezTo>
                      <a:cubicBezTo>
                        <a:pt x="3677" y="157"/>
                        <a:pt x="3422" y="1"/>
                        <a:pt x="3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9"/>
                <p:cNvSpPr/>
                <p:nvPr/>
              </p:nvSpPr>
              <p:spPr>
                <a:xfrm>
                  <a:off x="6973725" y="3596464"/>
                  <a:ext cx="117527" cy="44335"/>
                </a:xfrm>
                <a:custGeom>
                  <a:avLst/>
                  <a:gdLst/>
                  <a:ahLst/>
                  <a:cxnLst/>
                  <a:rect l="l" t="t" r="r" b="b"/>
                  <a:pathLst>
                    <a:path w="4655" h="1756" extrusionOk="0">
                      <a:moveTo>
                        <a:pt x="3863" y="0"/>
                      </a:moveTo>
                      <a:cubicBezTo>
                        <a:pt x="3768" y="0"/>
                        <a:pt x="3671" y="20"/>
                        <a:pt x="3579" y="61"/>
                      </a:cubicBezTo>
                      <a:cubicBezTo>
                        <a:pt x="3094" y="270"/>
                        <a:pt x="2605" y="375"/>
                        <a:pt x="2150" y="375"/>
                      </a:cubicBezTo>
                      <a:cubicBezTo>
                        <a:pt x="1769" y="375"/>
                        <a:pt x="1412" y="301"/>
                        <a:pt x="1102" y="152"/>
                      </a:cubicBezTo>
                      <a:cubicBezTo>
                        <a:pt x="1002" y="101"/>
                        <a:pt x="895" y="77"/>
                        <a:pt x="789" y="77"/>
                      </a:cubicBezTo>
                      <a:cubicBezTo>
                        <a:pt x="532" y="77"/>
                        <a:pt x="286" y="220"/>
                        <a:pt x="170" y="465"/>
                      </a:cubicBezTo>
                      <a:cubicBezTo>
                        <a:pt x="1" y="817"/>
                        <a:pt x="151" y="1234"/>
                        <a:pt x="503" y="1397"/>
                      </a:cubicBezTo>
                      <a:cubicBezTo>
                        <a:pt x="1005" y="1632"/>
                        <a:pt x="1556" y="1756"/>
                        <a:pt x="2109" y="1756"/>
                      </a:cubicBezTo>
                      <a:cubicBezTo>
                        <a:pt x="2123" y="1756"/>
                        <a:pt x="2138" y="1756"/>
                        <a:pt x="2152" y="1755"/>
                      </a:cubicBezTo>
                      <a:cubicBezTo>
                        <a:pt x="2836" y="1749"/>
                        <a:pt x="3501" y="1606"/>
                        <a:pt x="4127" y="1332"/>
                      </a:cubicBezTo>
                      <a:cubicBezTo>
                        <a:pt x="4485" y="1182"/>
                        <a:pt x="4654" y="771"/>
                        <a:pt x="4498" y="419"/>
                      </a:cubicBezTo>
                      <a:cubicBezTo>
                        <a:pt x="4387" y="155"/>
                        <a:pt x="4131" y="0"/>
                        <a:pt x="38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9"/>
                <p:cNvSpPr/>
                <p:nvPr/>
              </p:nvSpPr>
              <p:spPr>
                <a:xfrm>
                  <a:off x="7118368" y="3906680"/>
                  <a:ext cx="38881" cy="118007"/>
                </a:xfrm>
                <a:custGeom>
                  <a:avLst/>
                  <a:gdLst/>
                  <a:ahLst/>
                  <a:cxnLst/>
                  <a:rect l="l" t="t" r="r" b="b"/>
                  <a:pathLst>
                    <a:path w="1540" h="4674" extrusionOk="0">
                      <a:moveTo>
                        <a:pt x="1018" y="1"/>
                      </a:moveTo>
                      <a:lnTo>
                        <a:pt x="1" y="118"/>
                      </a:lnTo>
                      <a:lnTo>
                        <a:pt x="529" y="4674"/>
                      </a:lnTo>
                      <a:lnTo>
                        <a:pt x="1539" y="4557"/>
                      </a:lnTo>
                      <a:lnTo>
                        <a:pt x="10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9"/>
                <p:cNvSpPr/>
                <p:nvPr/>
              </p:nvSpPr>
              <p:spPr>
                <a:xfrm>
                  <a:off x="7122332" y="3882695"/>
                  <a:ext cx="43830" cy="37063"/>
                </a:xfrm>
                <a:custGeom>
                  <a:avLst/>
                  <a:gdLst/>
                  <a:ahLst/>
                  <a:cxnLst/>
                  <a:rect l="l" t="t" r="r" b="b"/>
                  <a:pathLst>
                    <a:path w="1736" h="1468" extrusionOk="0">
                      <a:moveTo>
                        <a:pt x="778" y="1"/>
                      </a:moveTo>
                      <a:cubicBezTo>
                        <a:pt x="750" y="1"/>
                        <a:pt x="721" y="2"/>
                        <a:pt x="691" y="6"/>
                      </a:cubicBezTo>
                      <a:cubicBezTo>
                        <a:pt x="287" y="51"/>
                        <a:pt x="0" y="416"/>
                        <a:pt x="46" y="820"/>
                      </a:cubicBezTo>
                      <a:cubicBezTo>
                        <a:pt x="95" y="1225"/>
                        <a:pt x="433" y="1468"/>
                        <a:pt x="780" y="1468"/>
                      </a:cubicBezTo>
                      <a:cubicBezTo>
                        <a:pt x="987" y="1468"/>
                        <a:pt x="1196" y="1382"/>
                        <a:pt x="1349" y="1192"/>
                      </a:cubicBezTo>
                      <a:cubicBezTo>
                        <a:pt x="1735" y="700"/>
                        <a:pt x="1378" y="1"/>
                        <a:pt x="7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9"/>
                <p:cNvSpPr/>
                <p:nvPr/>
              </p:nvSpPr>
              <p:spPr>
                <a:xfrm>
                  <a:off x="7096656" y="3885674"/>
                  <a:ext cx="43981" cy="37013"/>
                </a:xfrm>
                <a:custGeom>
                  <a:avLst/>
                  <a:gdLst/>
                  <a:ahLst/>
                  <a:cxnLst/>
                  <a:rect l="l" t="t" r="r" b="b"/>
                  <a:pathLst>
                    <a:path w="1742" h="1466" extrusionOk="0">
                      <a:moveTo>
                        <a:pt x="784" y="0"/>
                      </a:moveTo>
                      <a:cubicBezTo>
                        <a:pt x="756" y="0"/>
                        <a:pt x="727" y="2"/>
                        <a:pt x="698" y="5"/>
                      </a:cubicBezTo>
                      <a:cubicBezTo>
                        <a:pt x="294" y="51"/>
                        <a:pt x="1" y="416"/>
                        <a:pt x="53" y="820"/>
                      </a:cubicBezTo>
                      <a:cubicBezTo>
                        <a:pt x="97" y="1223"/>
                        <a:pt x="435" y="1466"/>
                        <a:pt x="780" y="1466"/>
                      </a:cubicBezTo>
                      <a:cubicBezTo>
                        <a:pt x="988" y="1466"/>
                        <a:pt x="1198" y="1378"/>
                        <a:pt x="1350" y="1185"/>
                      </a:cubicBezTo>
                      <a:cubicBezTo>
                        <a:pt x="1742" y="699"/>
                        <a:pt x="1379" y="0"/>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9"/>
                <p:cNvSpPr/>
                <p:nvPr/>
              </p:nvSpPr>
              <p:spPr>
                <a:xfrm>
                  <a:off x="7135991" y="4002015"/>
                  <a:ext cx="43855" cy="37063"/>
                </a:xfrm>
                <a:custGeom>
                  <a:avLst/>
                  <a:gdLst/>
                  <a:ahLst/>
                  <a:cxnLst/>
                  <a:rect l="l" t="t" r="r" b="b"/>
                  <a:pathLst>
                    <a:path w="1737" h="1468" extrusionOk="0">
                      <a:moveTo>
                        <a:pt x="777" y="1"/>
                      </a:moveTo>
                      <a:cubicBezTo>
                        <a:pt x="751" y="1"/>
                        <a:pt x="725" y="2"/>
                        <a:pt x="698" y="5"/>
                      </a:cubicBezTo>
                      <a:cubicBezTo>
                        <a:pt x="294" y="51"/>
                        <a:pt x="0" y="416"/>
                        <a:pt x="46" y="820"/>
                      </a:cubicBezTo>
                      <a:cubicBezTo>
                        <a:pt x="95" y="1224"/>
                        <a:pt x="436" y="1467"/>
                        <a:pt x="783" y="1467"/>
                      </a:cubicBezTo>
                      <a:cubicBezTo>
                        <a:pt x="990" y="1467"/>
                        <a:pt x="1199" y="1381"/>
                        <a:pt x="1349" y="1191"/>
                      </a:cubicBezTo>
                      <a:cubicBezTo>
                        <a:pt x="1737" y="704"/>
                        <a:pt x="1382" y="1"/>
                        <a:pt x="7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9"/>
                <p:cNvSpPr/>
                <p:nvPr/>
              </p:nvSpPr>
              <p:spPr>
                <a:xfrm>
                  <a:off x="7110314" y="4004969"/>
                  <a:ext cx="43981" cy="37063"/>
                </a:xfrm>
                <a:custGeom>
                  <a:avLst/>
                  <a:gdLst/>
                  <a:ahLst/>
                  <a:cxnLst/>
                  <a:rect l="l" t="t" r="r" b="b"/>
                  <a:pathLst>
                    <a:path w="1742" h="1468" extrusionOk="0">
                      <a:moveTo>
                        <a:pt x="784" y="0"/>
                      </a:moveTo>
                      <a:cubicBezTo>
                        <a:pt x="756" y="0"/>
                        <a:pt x="727" y="2"/>
                        <a:pt x="698" y="5"/>
                      </a:cubicBezTo>
                      <a:cubicBezTo>
                        <a:pt x="294" y="51"/>
                        <a:pt x="1" y="416"/>
                        <a:pt x="53" y="820"/>
                      </a:cubicBezTo>
                      <a:cubicBezTo>
                        <a:pt x="98" y="1224"/>
                        <a:pt x="437" y="1467"/>
                        <a:pt x="783" y="1467"/>
                      </a:cubicBezTo>
                      <a:cubicBezTo>
                        <a:pt x="990" y="1467"/>
                        <a:pt x="1199" y="1381"/>
                        <a:pt x="1350" y="1191"/>
                      </a:cubicBezTo>
                      <a:cubicBezTo>
                        <a:pt x="1742" y="700"/>
                        <a:pt x="1379" y="0"/>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9"/>
                <p:cNvSpPr/>
                <p:nvPr/>
              </p:nvSpPr>
              <p:spPr>
                <a:xfrm>
                  <a:off x="7129906" y="4152515"/>
                  <a:ext cx="21890" cy="99753"/>
                </a:xfrm>
                <a:custGeom>
                  <a:avLst/>
                  <a:gdLst/>
                  <a:ahLst/>
                  <a:cxnLst/>
                  <a:rect l="l" t="t" r="r" b="b"/>
                  <a:pathLst>
                    <a:path w="867" h="3951" extrusionOk="0">
                      <a:moveTo>
                        <a:pt x="78" y="1"/>
                      </a:moveTo>
                      <a:lnTo>
                        <a:pt x="0" y="3938"/>
                      </a:lnTo>
                      <a:lnTo>
                        <a:pt x="789" y="3951"/>
                      </a:lnTo>
                      <a:lnTo>
                        <a:pt x="867" y="21"/>
                      </a:lnTo>
                      <a:lnTo>
                        <a:pt x="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9"/>
                <p:cNvSpPr/>
                <p:nvPr/>
              </p:nvSpPr>
              <p:spPr>
                <a:xfrm>
                  <a:off x="7140207" y="4137543"/>
                  <a:ext cx="36129" cy="30953"/>
                </a:xfrm>
                <a:custGeom>
                  <a:avLst/>
                  <a:gdLst/>
                  <a:ahLst/>
                  <a:cxnLst/>
                  <a:rect l="l" t="t" r="r" b="b"/>
                  <a:pathLst>
                    <a:path w="1431" h="1226" extrusionOk="0">
                      <a:moveTo>
                        <a:pt x="616" y="1"/>
                      </a:moveTo>
                      <a:cubicBezTo>
                        <a:pt x="283" y="1"/>
                        <a:pt x="16" y="266"/>
                        <a:pt x="9" y="600"/>
                      </a:cubicBezTo>
                      <a:cubicBezTo>
                        <a:pt x="0" y="976"/>
                        <a:pt x="304" y="1226"/>
                        <a:pt x="622" y="1226"/>
                      </a:cubicBezTo>
                      <a:cubicBezTo>
                        <a:pt x="768" y="1226"/>
                        <a:pt x="916" y="1173"/>
                        <a:pt x="1039" y="1057"/>
                      </a:cubicBezTo>
                      <a:cubicBezTo>
                        <a:pt x="1430" y="679"/>
                        <a:pt x="1176" y="14"/>
                        <a:pt x="628" y="1"/>
                      </a:cubicBezTo>
                      <a:cubicBezTo>
                        <a:pt x="624" y="1"/>
                        <a:pt x="620" y="1"/>
                        <a:pt x="6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9"/>
                <p:cNvSpPr/>
                <p:nvPr/>
              </p:nvSpPr>
              <p:spPr>
                <a:xfrm>
                  <a:off x="7118924" y="4137215"/>
                  <a:ext cx="36180" cy="30802"/>
                </a:xfrm>
                <a:custGeom>
                  <a:avLst/>
                  <a:gdLst/>
                  <a:ahLst/>
                  <a:cxnLst/>
                  <a:rect l="l" t="t" r="r" b="b"/>
                  <a:pathLst>
                    <a:path w="1433" h="1220" extrusionOk="0">
                      <a:moveTo>
                        <a:pt x="607" y="0"/>
                      </a:moveTo>
                      <a:cubicBezTo>
                        <a:pt x="279" y="0"/>
                        <a:pt x="11" y="269"/>
                        <a:pt x="5" y="594"/>
                      </a:cubicBezTo>
                      <a:cubicBezTo>
                        <a:pt x="0" y="969"/>
                        <a:pt x="306" y="1219"/>
                        <a:pt x="624" y="1219"/>
                      </a:cubicBezTo>
                      <a:cubicBezTo>
                        <a:pt x="770" y="1219"/>
                        <a:pt x="918" y="1167"/>
                        <a:pt x="1041" y="1050"/>
                      </a:cubicBezTo>
                      <a:cubicBezTo>
                        <a:pt x="1432" y="672"/>
                        <a:pt x="1172" y="7"/>
                        <a:pt x="631" y="1"/>
                      </a:cubicBezTo>
                      <a:cubicBezTo>
                        <a:pt x="623" y="1"/>
                        <a:pt x="615" y="0"/>
                        <a:pt x="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9"/>
                <p:cNvSpPr/>
                <p:nvPr/>
              </p:nvSpPr>
              <p:spPr>
                <a:xfrm>
                  <a:off x="7138238" y="4237271"/>
                  <a:ext cx="36281" cy="30852"/>
                </a:xfrm>
                <a:custGeom>
                  <a:avLst/>
                  <a:gdLst/>
                  <a:ahLst/>
                  <a:cxnLst/>
                  <a:rect l="l" t="t" r="r" b="b"/>
                  <a:pathLst>
                    <a:path w="1437" h="1222" extrusionOk="0">
                      <a:moveTo>
                        <a:pt x="605" y="0"/>
                      </a:moveTo>
                      <a:cubicBezTo>
                        <a:pt x="277" y="0"/>
                        <a:pt x="15" y="269"/>
                        <a:pt x="9" y="594"/>
                      </a:cubicBezTo>
                      <a:cubicBezTo>
                        <a:pt x="0" y="969"/>
                        <a:pt x="304" y="1222"/>
                        <a:pt x="622" y="1222"/>
                      </a:cubicBezTo>
                      <a:cubicBezTo>
                        <a:pt x="767" y="1222"/>
                        <a:pt x="916" y="1169"/>
                        <a:pt x="1039" y="1050"/>
                      </a:cubicBezTo>
                      <a:cubicBezTo>
                        <a:pt x="1436" y="672"/>
                        <a:pt x="1176" y="7"/>
                        <a:pt x="628" y="0"/>
                      </a:cubicBezTo>
                      <a:cubicBezTo>
                        <a:pt x="620" y="0"/>
                        <a:pt x="613" y="0"/>
                        <a:pt x="6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9"/>
                <p:cNvSpPr/>
                <p:nvPr/>
              </p:nvSpPr>
              <p:spPr>
                <a:xfrm>
                  <a:off x="7116828" y="4236766"/>
                  <a:ext cx="36306" cy="30878"/>
                </a:xfrm>
                <a:custGeom>
                  <a:avLst/>
                  <a:gdLst/>
                  <a:ahLst/>
                  <a:cxnLst/>
                  <a:rect l="l" t="t" r="r" b="b"/>
                  <a:pathLst>
                    <a:path w="1438" h="1223" extrusionOk="0">
                      <a:moveTo>
                        <a:pt x="623" y="1"/>
                      </a:moveTo>
                      <a:cubicBezTo>
                        <a:pt x="290" y="1"/>
                        <a:pt x="16" y="266"/>
                        <a:pt x="10" y="601"/>
                      </a:cubicBezTo>
                      <a:cubicBezTo>
                        <a:pt x="1" y="971"/>
                        <a:pt x="304" y="1222"/>
                        <a:pt x="623" y="1222"/>
                      </a:cubicBezTo>
                      <a:cubicBezTo>
                        <a:pt x="770" y="1222"/>
                        <a:pt x="921" y="1169"/>
                        <a:pt x="1046" y="1050"/>
                      </a:cubicBezTo>
                      <a:cubicBezTo>
                        <a:pt x="1437" y="672"/>
                        <a:pt x="1176" y="14"/>
                        <a:pt x="635" y="1"/>
                      </a:cubicBezTo>
                      <a:cubicBezTo>
                        <a:pt x="631" y="1"/>
                        <a:pt x="627" y="1"/>
                        <a:pt x="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9"/>
                <p:cNvSpPr/>
                <p:nvPr/>
              </p:nvSpPr>
              <p:spPr>
                <a:xfrm>
                  <a:off x="7245742" y="3712350"/>
                  <a:ext cx="54004" cy="108640"/>
                </a:xfrm>
                <a:custGeom>
                  <a:avLst/>
                  <a:gdLst/>
                  <a:ahLst/>
                  <a:cxnLst/>
                  <a:rect l="l" t="t" r="r" b="b"/>
                  <a:pathLst>
                    <a:path w="2139" h="4303" extrusionOk="0">
                      <a:moveTo>
                        <a:pt x="893" y="1"/>
                      </a:moveTo>
                      <a:lnTo>
                        <a:pt x="0" y="274"/>
                      </a:lnTo>
                      <a:lnTo>
                        <a:pt x="1245" y="4302"/>
                      </a:lnTo>
                      <a:lnTo>
                        <a:pt x="2138" y="4028"/>
                      </a:lnTo>
                      <a:lnTo>
                        <a:pt x="8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9"/>
                <p:cNvSpPr/>
                <p:nvPr/>
              </p:nvSpPr>
              <p:spPr>
                <a:xfrm>
                  <a:off x="7246398" y="3690183"/>
                  <a:ext cx="40472" cy="34185"/>
                </a:xfrm>
                <a:custGeom>
                  <a:avLst/>
                  <a:gdLst/>
                  <a:ahLst/>
                  <a:cxnLst/>
                  <a:rect l="l" t="t" r="r" b="b"/>
                  <a:pathLst>
                    <a:path w="1603" h="1354" extrusionOk="0">
                      <a:moveTo>
                        <a:pt x="764" y="0"/>
                      </a:moveTo>
                      <a:cubicBezTo>
                        <a:pt x="698" y="0"/>
                        <a:pt x="630" y="10"/>
                        <a:pt x="561" y="31"/>
                      </a:cubicBezTo>
                      <a:cubicBezTo>
                        <a:pt x="203" y="142"/>
                        <a:pt x="1" y="520"/>
                        <a:pt x="111" y="879"/>
                      </a:cubicBezTo>
                      <a:cubicBezTo>
                        <a:pt x="207" y="1190"/>
                        <a:pt x="483" y="1353"/>
                        <a:pt x="760" y="1353"/>
                      </a:cubicBezTo>
                      <a:cubicBezTo>
                        <a:pt x="994" y="1353"/>
                        <a:pt x="1228" y="1237"/>
                        <a:pt x="1356" y="996"/>
                      </a:cubicBezTo>
                      <a:cubicBezTo>
                        <a:pt x="1603" y="526"/>
                        <a:pt x="1244" y="0"/>
                        <a:pt x="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9"/>
                <p:cNvSpPr/>
                <p:nvPr/>
              </p:nvSpPr>
              <p:spPr>
                <a:xfrm>
                  <a:off x="7223852" y="3697202"/>
                  <a:ext cx="40446" cy="34185"/>
                </a:xfrm>
                <a:custGeom>
                  <a:avLst/>
                  <a:gdLst/>
                  <a:ahLst/>
                  <a:cxnLst/>
                  <a:rect l="l" t="t" r="r" b="b"/>
                  <a:pathLst>
                    <a:path w="1602" h="1354" extrusionOk="0">
                      <a:moveTo>
                        <a:pt x="766" y="0"/>
                      </a:moveTo>
                      <a:cubicBezTo>
                        <a:pt x="697" y="0"/>
                        <a:pt x="627" y="11"/>
                        <a:pt x="555" y="34"/>
                      </a:cubicBezTo>
                      <a:cubicBezTo>
                        <a:pt x="196" y="138"/>
                        <a:pt x="1" y="522"/>
                        <a:pt x="111" y="874"/>
                      </a:cubicBezTo>
                      <a:cubicBezTo>
                        <a:pt x="207" y="1189"/>
                        <a:pt x="482" y="1354"/>
                        <a:pt x="759" y="1354"/>
                      </a:cubicBezTo>
                      <a:cubicBezTo>
                        <a:pt x="993" y="1354"/>
                        <a:pt x="1228" y="1236"/>
                        <a:pt x="1356" y="992"/>
                      </a:cubicBezTo>
                      <a:cubicBezTo>
                        <a:pt x="1602" y="524"/>
                        <a:pt x="1247" y="0"/>
                        <a:pt x="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9"/>
                <p:cNvSpPr/>
                <p:nvPr/>
              </p:nvSpPr>
              <p:spPr>
                <a:xfrm>
                  <a:off x="7278993" y="3795642"/>
                  <a:ext cx="40598" cy="34261"/>
                </a:xfrm>
                <a:custGeom>
                  <a:avLst/>
                  <a:gdLst/>
                  <a:ahLst/>
                  <a:cxnLst/>
                  <a:rect l="l" t="t" r="r" b="b"/>
                  <a:pathLst>
                    <a:path w="1608" h="1357" extrusionOk="0">
                      <a:moveTo>
                        <a:pt x="764" y="1"/>
                      </a:moveTo>
                      <a:cubicBezTo>
                        <a:pt x="698" y="1"/>
                        <a:pt x="630" y="11"/>
                        <a:pt x="561" y="32"/>
                      </a:cubicBezTo>
                      <a:cubicBezTo>
                        <a:pt x="202" y="143"/>
                        <a:pt x="0" y="521"/>
                        <a:pt x="111" y="879"/>
                      </a:cubicBezTo>
                      <a:cubicBezTo>
                        <a:pt x="210" y="1191"/>
                        <a:pt x="487" y="1357"/>
                        <a:pt x="764" y="1357"/>
                      </a:cubicBezTo>
                      <a:cubicBezTo>
                        <a:pt x="996" y="1357"/>
                        <a:pt x="1228" y="1240"/>
                        <a:pt x="1356" y="997"/>
                      </a:cubicBezTo>
                      <a:cubicBezTo>
                        <a:pt x="1608" y="527"/>
                        <a:pt x="1245" y="1"/>
                        <a:pt x="7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9"/>
                <p:cNvSpPr/>
                <p:nvPr/>
              </p:nvSpPr>
              <p:spPr>
                <a:xfrm>
                  <a:off x="7256447" y="3802686"/>
                  <a:ext cx="40446" cy="34210"/>
                </a:xfrm>
                <a:custGeom>
                  <a:avLst/>
                  <a:gdLst/>
                  <a:ahLst/>
                  <a:cxnLst/>
                  <a:rect l="l" t="t" r="r" b="b"/>
                  <a:pathLst>
                    <a:path w="1602" h="1355" extrusionOk="0">
                      <a:moveTo>
                        <a:pt x="770" y="0"/>
                      </a:moveTo>
                      <a:cubicBezTo>
                        <a:pt x="702" y="0"/>
                        <a:pt x="632" y="11"/>
                        <a:pt x="561" y="33"/>
                      </a:cubicBezTo>
                      <a:cubicBezTo>
                        <a:pt x="202" y="144"/>
                        <a:pt x="0" y="522"/>
                        <a:pt x="111" y="881"/>
                      </a:cubicBezTo>
                      <a:cubicBezTo>
                        <a:pt x="206" y="1191"/>
                        <a:pt x="481" y="1354"/>
                        <a:pt x="757" y="1354"/>
                      </a:cubicBezTo>
                      <a:cubicBezTo>
                        <a:pt x="991" y="1354"/>
                        <a:pt x="1227" y="1237"/>
                        <a:pt x="1356" y="991"/>
                      </a:cubicBezTo>
                      <a:cubicBezTo>
                        <a:pt x="1601" y="523"/>
                        <a:pt x="1247" y="0"/>
                        <a:pt x="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9"/>
                <p:cNvSpPr/>
                <p:nvPr/>
              </p:nvSpPr>
              <p:spPr>
                <a:xfrm>
                  <a:off x="7200498" y="3542207"/>
                  <a:ext cx="55469" cy="114220"/>
                </a:xfrm>
                <a:custGeom>
                  <a:avLst/>
                  <a:gdLst/>
                  <a:ahLst/>
                  <a:cxnLst/>
                  <a:rect l="l" t="t" r="r" b="b"/>
                  <a:pathLst>
                    <a:path w="2197" h="4524" extrusionOk="0">
                      <a:moveTo>
                        <a:pt x="945" y="0"/>
                      </a:moveTo>
                      <a:lnTo>
                        <a:pt x="0" y="281"/>
                      </a:lnTo>
                      <a:lnTo>
                        <a:pt x="1252" y="4524"/>
                      </a:lnTo>
                      <a:lnTo>
                        <a:pt x="2197" y="4243"/>
                      </a:lnTo>
                      <a:lnTo>
                        <a:pt x="9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9"/>
                <p:cNvSpPr/>
                <p:nvPr/>
              </p:nvSpPr>
              <p:spPr>
                <a:xfrm>
                  <a:off x="7201483" y="3519409"/>
                  <a:ext cx="42567" cy="35877"/>
                </a:xfrm>
                <a:custGeom>
                  <a:avLst/>
                  <a:gdLst/>
                  <a:ahLst/>
                  <a:cxnLst/>
                  <a:rect l="l" t="t" r="r" b="b"/>
                  <a:pathLst>
                    <a:path w="1686" h="1421" extrusionOk="0">
                      <a:moveTo>
                        <a:pt x="799" y="0"/>
                      </a:moveTo>
                      <a:cubicBezTo>
                        <a:pt x="732" y="0"/>
                        <a:pt x="663" y="10"/>
                        <a:pt x="593" y="30"/>
                      </a:cubicBezTo>
                      <a:cubicBezTo>
                        <a:pt x="215" y="141"/>
                        <a:pt x="0" y="532"/>
                        <a:pt x="111" y="910"/>
                      </a:cubicBezTo>
                      <a:cubicBezTo>
                        <a:pt x="211" y="1242"/>
                        <a:pt x="504" y="1420"/>
                        <a:pt x="797" y="1420"/>
                      </a:cubicBezTo>
                      <a:cubicBezTo>
                        <a:pt x="1038" y="1420"/>
                        <a:pt x="1279" y="1300"/>
                        <a:pt x="1415" y="1047"/>
                      </a:cubicBezTo>
                      <a:cubicBezTo>
                        <a:pt x="1686" y="557"/>
                        <a:pt x="1309" y="0"/>
                        <a:pt x="7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9"/>
                <p:cNvSpPr/>
                <p:nvPr/>
              </p:nvSpPr>
              <p:spPr>
                <a:xfrm>
                  <a:off x="7177776" y="3526428"/>
                  <a:ext cx="42416" cy="35927"/>
                </a:xfrm>
                <a:custGeom>
                  <a:avLst/>
                  <a:gdLst/>
                  <a:ahLst/>
                  <a:cxnLst/>
                  <a:rect l="l" t="t" r="r" b="b"/>
                  <a:pathLst>
                    <a:path w="1680" h="1423" extrusionOk="0">
                      <a:moveTo>
                        <a:pt x="797" y="1"/>
                      </a:moveTo>
                      <a:cubicBezTo>
                        <a:pt x="729" y="1"/>
                        <a:pt x="659" y="11"/>
                        <a:pt x="587" y="32"/>
                      </a:cubicBezTo>
                      <a:cubicBezTo>
                        <a:pt x="216" y="143"/>
                        <a:pt x="1" y="534"/>
                        <a:pt x="105" y="912"/>
                      </a:cubicBezTo>
                      <a:cubicBezTo>
                        <a:pt x="205" y="1245"/>
                        <a:pt x="497" y="1422"/>
                        <a:pt x="792" y="1422"/>
                      </a:cubicBezTo>
                      <a:cubicBezTo>
                        <a:pt x="1034" y="1422"/>
                        <a:pt x="1277" y="1302"/>
                        <a:pt x="1415" y="1049"/>
                      </a:cubicBezTo>
                      <a:cubicBezTo>
                        <a:pt x="1679" y="560"/>
                        <a:pt x="1305" y="1"/>
                        <a:pt x="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9"/>
                <p:cNvSpPr/>
                <p:nvPr/>
              </p:nvSpPr>
              <p:spPr>
                <a:xfrm>
                  <a:off x="7234229" y="3630473"/>
                  <a:ext cx="42441" cy="35902"/>
                </a:xfrm>
                <a:custGeom>
                  <a:avLst/>
                  <a:gdLst/>
                  <a:ahLst/>
                  <a:cxnLst/>
                  <a:rect l="l" t="t" r="r" b="b"/>
                  <a:pathLst>
                    <a:path w="1681" h="1422" extrusionOk="0">
                      <a:moveTo>
                        <a:pt x="797" y="1"/>
                      </a:moveTo>
                      <a:cubicBezTo>
                        <a:pt x="731" y="1"/>
                        <a:pt x="663" y="10"/>
                        <a:pt x="593" y="30"/>
                      </a:cubicBezTo>
                      <a:cubicBezTo>
                        <a:pt x="215" y="141"/>
                        <a:pt x="0" y="539"/>
                        <a:pt x="111" y="910"/>
                      </a:cubicBezTo>
                      <a:cubicBezTo>
                        <a:pt x="208" y="1244"/>
                        <a:pt x="502" y="1421"/>
                        <a:pt x="797" y="1421"/>
                      </a:cubicBezTo>
                      <a:cubicBezTo>
                        <a:pt x="1038" y="1421"/>
                        <a:pt x="1280" y="1303"/>
                        <a:pt x="1415" y="1054"/>
                      </a:cubicBezTo>
                      <a:cubicBezTo>
                        <a:pt x="1680" y="563"/>
                        <a:pt x="1307" y="1"/>
                        <a:pt x="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9"/>
                <p:cNvSpPr/>
                <p:nvPr/>
              </p:nvSpPr>
              <p:spPr>
                <a:xfrm>
                  <a:off x="7210370" y="3637517"/>
                  <a:ext cx="42391" cy="35826"/>
                </a:xfrm>
                <a:custGeom>
                  <a:avLst/>
                  <a:gdLst/>
                  <a:ahLst/>
                  <a:cxnLst/>
                  <a:rect l="l" t="t" r="r" b="b"/>
                  <a:pathLst>
                    <a:path w="1679" h="1419" extrusionOk="0">
                      <a:moveTo>
                        <a:pt x="803" y="0"/>
                      </a:moveTo>
                      <a:cubicBezTo>
                        <a:pt x="735" y="0"/>
                        <a:pt x="665" y="10"/>
                        <a:pt x="593" y="32"/>
                      </a:cubicBezTo>
                      <a:cubicBezTo>
                        <a:pt x="215" y="142"/>
                        <a:pt x="0" y="534"/>
                        <a:pt x="111" y="912"/>
                      </a:cubicBezTo>
                      <a:cubicBezTo>
                        <a:pt x="207" y="1243"/>
                        <a:pt x="499" y="1419"/>
                        <a:pt x="793" y="1419"/>
                      </a:cubicBezTo>
                      <a:cubicBezTo>
                        <a:pt x="1035" y="1419"/>
                        <a:pt x="1279" y="1299"/>
                        <a:pt x="1415" y="1048"/>
                      </a:cubicBezTo>
                      <a:cubicBezTo>
                        <a:pt x="1679" y="560"/>
                        <a:pt x="1310" y="0"/>
                        <a:pt x="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9"/>
                <p:cNvSpPr/>
                <p:nvPr/>
              </p:nvSpPr>
              <p:spPr>
                <a:xfrm>
                  <a:off x="7278993" y="3842021"/>
                  <a:ext cx="47415" cy="37543"/>
                </a:xfrm>
                <a:custGeom>
                  <a:avLst/>
                  <a:gdLst/>
                  <a:ahLst/>
                  <a:cxnLst/>
                  <a:rect l="l" t="t" r="r" b="b"/>
                  <a:pathLst>
                    <a:path w="1878" h="1487" extrusionOk="0">
                      <a:moveTo>
                        <a:pt x="1030" y="0"/>
                      </a:moveTo>
                      <a:cubicBezTo>
                        <a:pt x="0" y="0"/>
                        <a:pt x="0" y="1486"/>
                        <a:pt x="1030" y="1486"/>
                      </a:cubicBezTo>
                      <a:cubicBezTo>
                        <a:pt x="1877" y="1486"/>
                        <a:pt x="1877" y="0"/>
                        <a:pt x="1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9"/>
                <p:cNvSpPr/>
                <p:nvPr/>
              </p:nvSpPr>
              <p:spPr>
                <a:xfrm>
                  <a:off x="7315829" y="3883074"/>
                  <a:ext cx="19239" cy="30045"/>
                </a:xfrm>
                <a:custGeom>
                  <a:avLst/>
                  <a:gdLst/>
                  <a:ahLst/>
                  <a:cxnLst/>
                  <a:rect l="l" t="t" r="r" b="b"/>
                  <a:pathLst>
                    <a:path w="762" h="1190" extrusionOk="0">
                      <a:moveTo>
                        <a:pt x="235" y="0"/>
                      </a:moveTo>
                      <a:cubicBezTo>
                        <a:pt x="137" y="0"/>
                        <a:pt x="40" y="54"/>
                        <a:pt x="21" y="167"/>
                      </a:cubicBezTo>
                      <a:cubicBezTo>
                        <a:pt x="8" y="297"/>
                        <a:pt x="1" y="434"/>
                        <a:pt x="21" y="564"/>
                      </a:cubicBezTo>
                      <a:cubicBezTo>
                        <a:pt x="34" y="714"/>
                        <a:pt x="40" y="897"/>
                        <a:pt x="112" y="1034"/>
                      </a:cubicBezTo>
                      <a:cubicBezTo>
                        <a:pt x="170" y="1141"/>
                        <a:pt x="285" y="1190"/>
                        <a:pt x="400" y="1190"/>
                      </a:cubicBezTo>
                      <a:cubicBezTo>
                        <a:pt x="580" y="1190"/>
                        <a:pt x="761" y="1070"/>
                        <a:pt x="737" y="864"/>
                      </a:cubicBezTo>
                      <a:cubicBezTo>
                        <a:pt x="705" y="610"/>
                        <a:pt x="516" y="388"/>
                        <a:pt x="464" y="167"/>
                      </a:cubicBezTo>
                      <a:cubicBezTo>
                        <a:pt x="441" y="58"/>
                        <a:pt x="337" y="0"/>
                        <a:pt x="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9"/>
                <p:cNvSpPr/>
                <p:nvPr/>
              </p:nvSpPr>
              <p:spPr>
                <a:xfrm>
                  <a:off x="7286719" y="3892920"/>
                  <a:ext cx="23379" cy="28479"/>
                </a:xfrm>
                <a:custGeom>
                  <a:avLst/>
                  <a:gdLst/>
                  <a:ahLst/>
                  <a:cxnLst/>
                  <a:rect l="l" t="t" r="r" b="b"/>
                  <a:pathLst>
                    <a:path w="926" h="1128" extrusionOk="0">
                      <a:moveTo>
                        <a:pt x="207" y="0"/>
                      </a:moveTo>
                      <a:cubicBezTo>
                        <a:pt x="133" y="0"/>
                        <a:pt x="63" y="49"/>
                        <a:pt x="39" y="129"/>
                      </a:cubicBezTo>
                      <a:cubicBezTo>
                        <a:pt x="7" y="220"/>
                        <a:pt x="0" y="318"/>
                        <a:pt x="20" y="415"/>
                      </a:cubicBezTo>
                      <a:cubicBezTo>
                        <a:pt x="39" y="481"/>
                        <a:pt x="53" y="552"/>
                        <a:pt x="72" y="617"/>
                      </a:cubicBezTo>
                      <a:cubicBezTo>
                        <a:pt x="85" y="676"/>
                        <a:pt x="98" y="728"/>
                        <a:pt x="118" y="780"/>
                      </a:cubicBezTo>
                      <a:cubicBezTo>
                        <a:pt x="115" y="745"/>
                        <a:pt x="113" y="726"/>
                        <a:pt x="113" y="726"/>
                      </a:cubicBezTo>
                      <a:lnTo>
                        <a:pt x="113" y="726"/>
                      </a:lnTo>
                      <a:cubicBezTo>
                        <a:pt x="113" y="726"/>
                        <a:pt x="117" y="761"/>
                        <a:pt x="124" y="833"/>
                      </a:cubicBezTo>
                      <a:lnTo>
                        <a:pt x="163" y="924"/>
                      </a:lnTo>
                      <a:lnTo>
                        <a:pt x="235" y="1015"/>
                      </a:lnTo>
                      <a:cubicBezTo>
                        <a:pt x="297" y="1093"/>
                        <a:pt x="394" y="1128"/>
                        <a:pt x="492" y="1128"/>
                      </a:cubicBezTo>
                      <a:cubicBezTo>
                        <a:pt x="599" y="1128"/>
                        <a:pt x="708" y="1086"/>
                        <a:pt x="776" y="1015"/>
                      </a:cubicBezTo>
                      <a:cubicBezTo>
                        <a:pt x="900" y="891"/>
                        <a:pt x="926" y="702"/>
                        <a:pt x="841" y="552"/>
                      </a:cubicBezTo>
                      <a:cubicBezTo>
                        <a:pt x="809" y="498"/>
                        <a:pt x="772" y="454"/>
                        <a:pt x="724" y="418"/>
                      </a:cubicBezTo>
                      <a:lnTo>
                        <a:pt x="724" y="418"/>
                      </a:lnTo>
                      <a:cubicBezTo>
                        <a:pt x="720" y="413"/>
                        <a:pt x="716" y="408"/>
                        <a:pt x="711" y="402"/>
                      </a:cubicBezTo>
                      <a:cubicBezTo>
                        <a:pt x="672" y="363"/>
                        <a:pt x="633" y="318"/>
                        <a:pt x="600" y="272"/>
                      </a:cubicBezTo>
                      <a:cubicBezTo>
                        <a:pt x="554" y="213"/>
                        <a:pt x="509" y="161"/>
                        <a:pt x="457" y="116"/>
                      </a:cubicBezTo>
                      <a:cubicBezTo>
                        <a:pt x="411" y="70"/>
                        <a:pt x="352" y="44"/>
                        <a:pt x="294" y="24"/>
                      </a:cubicBezTo>
                      <a:cubicBezTo>
                        <a:pt x="266" y="8"/>
                        <a:pt x="236" y="0"/>
                        <a:pt x="2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9"/>
                <p:cNvSpPr/>
                <p:nvPr/>
              </p:nvSpPr>
              <p:spPr>
                <a:xfrm>
                  <a:off x="7107512" y="4057585"/>
                  <a:ext cx="64381" cy="52843"/>
                </a:xfrm>
                <a:custGeom>
                  <a:avLst/>
                  <a:gdLst/>
                  <a:ahLst/>
                  <a:cxnLst/>
                  <a:rect l="l" t="t" r="r" b="b"/>
                  <a:pathLst>
                    <a:path w="2550" h="2093" extrusionOk="0">
                      <a:moveTo>
                        <a:pt x="1356" y="0"/>
                      </a:moveTo>
                      <a:cubicBezTo>
                        <a:pt x="1" y="0"/>
                        <a:pt x="1" y="2092"/>
                        <a:pt x="1356" y="2092"/>
                      </a:cubicBezTo>
                      <a:cubicBezTo>
                        <a:pt x="2549" y="2092"/>
                        <a:pt x="2549" y="0"/>
                        <a:pt x="13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9"/>
                <p:cNvSpPr/>
                <p:nvPr/>
              </p:nvSpPr>
              <p:spPr>
                <a:xfrm>
                  <a:off x="7116071" y="4284837"/>
                  <a:ext cx="47087" cy="36053"/>
                </a:xfrm>
                <a:custGeom>
                  <a:avLst/>
                  <a:gdLst/>
                  <a:ahLst/>
                  <a:cxnLst/>
                  <a:rect l="l" t="t" r="r" b="b"/>
                  <a:pathLst>
                    <a:path w="1865" h="1428" extrusionOk="0">
                      <a:moveTo>
                        <a:pt x="1017" y="0"/>
                      </a:moveTo>
                      <a:cubicBezTo>
                        <a:pt x="1" y="0"/>
                        <a:pt x="1" y="1427"/>
                        <a:pt x="1017" y="1427"/>
                      </a:cubicBezTo>
                      <a:cubicBezTo>
                        <a:pt x="1865" y="1427"/>
                        <a:pt x="1865" y="0"/>
                        <a:pt x="10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9"/>
                <p:cNvSpPr/>
                <p:nvPr/>
              </p:nvSpPr>
              <p:spPr>
                <a:xfrm>
                  <a:off x="7161819" y="4293598"/>
                  <a:ext cx="52767" cy="24010"/>
                </a:xfrm>
                <a:custGeom>
                  <a:avLst/>
                  <a:gdLst/>
                  <a:ahLst/>
                  <a:cxnLst/>
                  <a:rect l="l" t="t" r="r" b="b"/>
                  <a:pathLst>
                    <a:path w="2090" h="951" extrusionOk="0">
                      <a:moveTo>
                        <a:pt x="586" y="1"/>
                      </a:moveTo>
                      <a:cubicBezTo>
                        <a:pt x="486" y="1"/>
                        <a:pt x="381" y="24"/>
                        <a:pt x="268" y="83"/>
                      </a:cubicBezTo>
                      <a:cubicBezTo>
                        <a:pt x="20" y="214"/>
                        <a:pt x="1" y="559"/>
                        <a:pt x="183" y="748"/>
                      </a:cubicBezTo>
                      <a:cubicBezTo>
                        <a:pt x="343" y="916"/>
                        <a:pt x="517" y="950"/>
                        <a:pt x="710" y="950"/>
                      </a:cubicBezTo>
                      <a:cubicBezTo>
                        <a:pt x="809" y="950"/>
                        <a:pt x="914" y="941"/>
                        <a:pt x="1024" y="937"/>
                      </a:cubicBezTo>
                      <a:cubicBezTo>
                        <a:pt x="1161" y="930"/>
                        <a:pt x="1291" y="930"/>
                        <a:pt x="1441" y="930"/>
                      </a:cubicBezTo>
                      <a:cubicBezTo>
                        <a:pt x="1561" y="930"/>
                        <a:pt x="1685" y="897"/>
                        <a:pt x="1807" y="897"/>
                      </a:cubicBezTo>
                      <a:cubicBezTo>
                        <a:pt x="1837" y="897"/>
                        <a:pt x="1867" y="899"/>
                        <a:pt x="1897" y="904"/>
                      </a:cubicBezTo>
                      <a:cubicBezTo>
                        <a:pt x="1907" y="907"/>
                        <a:pt x="1917" y="908"/>
                        <a:pt x="1927" y="908"/>
                      </a:cubicBezTo>
                      <a:cubicBezTo>
                        <a:pt x="2033" y="908"/>
                        <a:pt x="2089" y="755"/>
                        <a:pt x="1982" y="689"/>
                      </a:cubicBezTo>
                      <a:cubicBezTo>
                        <a:pt x="1845" y="598"/>
                        <a:pt x="1741" y="468"/>
                        <a:pt x="1591" y="383"/>
                      </a:cubicBezTo>
                      <a:cubicBezTo>
                        <a:pt x="1467" y="324"/>
                        <a:pt x="1343" y="259"/>
                        <a:pt x="1219" y="207"/>
                      </a:cubicBezTo>
                      <a:cubicBezTo>
                        <a:pt x="994" y="105"/>
                        <a:pt x="799"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9"/>
                <p:cNvSpPr/>
                <p:nvPr/>
              </p:nvSpPr>
              <p:spPr>
                <a:xfrm>
                  <a:off x="6988394" y="3906857"/>
                  <a:ext cx="38856" cy="118007"/>
                </a:xfrm>
                <a:custGeom>
                  <a:avLst/>
                  <a:gdLst/>
                  <a:ahLst/>
                  <a:cxnLst/>
                  <a:rect l="l" t="t" r="r" b="b"/>
                  <a:pathLst>
                    <a:path w="1539" h="4674" extrusionOk="0">
                      <a:moveTo>
                        <a:pt x="528" y="0"/>
                      </a:moveTo>
                      <a:lnTo>
                        <a:pt x="0" y="4556"/>
                      </a:lnTo>
                      <a:lnTo>
                        <a:pt x="1017" y="4673"/>
                      </a:lnTo>
                      <a:lnTo>
                        <a:pt x="1538" y="111"/>
                      </a:lnTo>
                      <a:lnTo>
                        <a:pt x="5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9"/>
                <p:cNvSpPr/>
                <p:nvPr/>
              </p:nvSpPr>
              <p:spPr>
                <a:xfrm>
                  <a:off x="6979482" y="3882695"/>
                  <a:ext cx="43981" cy="37063"/>
                </a:xfrm>
                <a:custGeom>
                  <a:avLst/>
                  <a:gdLst/>
                  <a:ahLst/>
                  <a:cxnLst/>
                  <a:rect l="l" t="t" r="r" b="b"/>
                  <a:pathLst>
                    <a:path w="1742" h="1468" extrusionOk="0">
                      <a:moveTo>
                        <a:pt x="958" y="1"/>
                      </a:moveTo>
                      <a:cubicBezTo>
                        <a:pt x="363" y="1"/>
                        <a:pt x="0" y="700"/>
                        <a:pt x="392" y="1192"/>
                      </a:cubicBezTo>
                      <a:cubicBezTo>
                        <a:pt x="543" y="1382"/>
                        <a:pt x="752" y="1468"/>
                        <a:pt x="958" y="1468"/>
                      </a:cubicBezTo>
                      <a:cubicBezTo>
                        <a:pt x="1305" y="1468"/>
                        <a:pt x="1644" y="1225"/>
                        <a:pt x="1689" y="820"/>
                      </a:cubicBezTo>
                      <a:cubicBezTo>
                        <a:pt x="1741" y="416"/>
                        <a:pt x="1448" y="51"/>
                        <a:pt x="1044" y="6"/>
                      </a:cubicBezTo>
                      <a:cubicBezTo>
                        <a:pt x="1015" y="2"/>
                        <a:pt x="986" y="1"/>
                        <a:pt x="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9"/>
                <p:cNvSpPr/>
                <p:nvPr/>
              </p:nvSpPr>
              <p:spPr>
                <a:xfrm>
                  <a:off x="7005133" y="3885674"/>
                  <a:ext cx="43830" cy="37013"/>
                </a:xfrm>
                <a:custGeom>
                  <a:avLst/>
                  <a:gdLst/>
                  <a:ahLst/>
                  <a:cxnLst/>
                  <a:rect l="l" t="t" r="r" b="b"/>
                  <a:pathLst>
                    <a:path w="1736" h="1466" extrusionOk="0">
                      <a:moveTo>
                        <a:pt x="958" y="0"/>
                      </a:moveTo>
                      <a:cubicBezTo>
                        <a:pt x="357" y="0"/>
                        <a:pt x="1" y="699"/>
                        <a:pt x="386" y="1185"/>
                      </a:cubicBezTo>
                      <a:cubicBezTo>
                        <a:pt x="538" y="1378"/>
                        <a:pt x="748" y="1466"/>
                        <a:pt x="956" y="1466"/>
                      </a:cubicBezTo>
                      <a:cubicBezTo>
                        <a:pt x="1302" y="1466"/>
                        <a:pt x="1641" y="1223"/>
                        <a:pt x="1690" y="820"/>
                      </a:cubicBezTo>
                      <a:cubicBezTo>
                        <a:pt x="1735" y="416"/>
                        <a:pt x="1449" y="44"/>
                        <a:pt x="1045" y="5"/>
                      </a:cubicBezTo>
                      <a:cubicBezTo>
                        <a:pt x="1015" y="2"/>
                        <a:pt x="986" y="0"/>
                        <a:pt x="9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9"/>
                <p:cNvSpPr/>
                <p:nvPr/>
              </p:nvSpPr>
              <p:spPr>
                <a:xfrm>
                  <a:off x="6965772" y="4002015"/>
                  <a:ext cx="43855" cy="37063"/>
                </a:xfrm>
                <a:custGeom>
                  <a:avLst/>
                  <a:gdLst/>
                  <a:ahLst/>
                  <a:cxnLst/>
                  <a:rect l="l" t="t" r="r" b="b"/>
                  <a:pathLst>
                    <a:path w="1737" h="1468" extrusionOk="0">
                      <a:moveTo>
                        <a:pt x="960" y="1"/>
                      </a:moveTo>
                      <a:cubicBezTo>
                        <a:pt x="362" y="1"/>
                        <a:pt x="0" y="704"/>
                        <a:pt x="388" y="1191"/>
                      </a:cubicBezTo>
                      <a:cubicBezTo>
                        <a:pt x="541" y="1381"/>
                        <a:pt x="750" y="1467"/>
                        <a:pt x="957" y="1467"/>
                      </a:cubicBezTo>
                      <a:cubicBezTo>
                        <a:pt x="1304" y="1467"/>
                        <a:pt x="1642" y="1224"/>
                        <a:pt x="1691" y="820"/>
                      </a:cubicBezTo>
                      <a:cubicBezTo>
                        <a:pt x="1737" y="416"/>
                        <a:pt x="1443" y="51"/>
                        <a:pt x="1039" y="5"/>
                      </a:cubicBezTo>
                      <a:cubicBezTo>
                        <a:pt x="1013" y="2"/>
                        <a:pt x="986" y="1"/>
                        <a:pt x="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9"/>
                <p:cNvSpPr/>
                <p:nvPr/>
              </p:nvSpPr>
              <p:spPr>
                <a:xfrm>
                  <a:off x="6991323" y="4004969"/>
                  <a:ext cx="43981" cy="37063"/>
                </a:xfrm>
                <a:custGeom>
                  <a:avLst/>
                  <a:gdLst/>
                  <a:ahLst/>
                  <a:cxnLst/>
                  <a:rect l="l" t="t" r="r" b="b"/>
                  <a:pathLst>
                    <a:path w="1742" h="1468" extrusionOk="0">
                      <a:moveTo>
                        <a:pt x="959" y="0"/>
                      </a:moveTo>
                      <a:cubicBezTo>
                        <a:pt x="363" y="0"/>
                        <a:pt x="0" y="706"/>
                        <a:pt x="392" y="1191"/>
                      </a:cubicBezTo>
                      <a:cubicBezTo>
                        <a:pt x="543" y="1381"/>
                        <a:pt x="752" y="1467"/>
                        <a:pt x="959" y="1467"/>
                      </a:cubicBezTo>
                      <a:cubicBezTo>
                        <a:pt x="1305" y="1467"/>
                        <a:pt x="1644" y="1224"/>
                        <a:pt x="1689" y="820"/>
                      </a:cubicBezTo>
                      <a:cubicBezTo>
                        <a:pt x="1742" y="416"/>
                        <a:pt x="1448" y="51"/>
                        <a:pt x="1044" y="5"/>
                      </a:cubicBezTo>
                      <a:cubicBezTo>
                        <a:pt x="1015" y="2"/>
                        <a:pt x="987" y="0"/>
                        <a:pt x="9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9"/>
                <p:cNvSpPr/>
                <p:nvPr/>
              </p:nvSpPr>
              <p:spPr>
                <a:xfrm>
                  <a:off x="6990187" y="4156151"/>
                  <a:ext cx="21915" cy="99728"/>
                </a:xfrm>
                <a:custGeom>
                  <a:avLst/>
                  <a:gdLst/>
                  <a:ahLst/>
                  <a:cxnLst/>
                  <a:rect l="l" t="t" r="r" b="b"/>
                  <a:pathLst>
                    <a:path w="868" h="3950" extrusionOk="0">
                      <a:moveTo>
                        <a:pt x="783" y="0"/>
                      </a:moveTo>
                      <a:lnTo>
                        <a:pt x="1" y="20"/>
                      </a:lnTo>
                      <a:lnTo>
                        <a:pt x="79" y="3950"/>
                      </a:lnTo>
                      <a:lnTo>
                        <a:pt x="868" y="3937"/>
                      </a:lnTo>
                      <a:lnTo>
                        <a:pt x="7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9"/>
                <p:cNvSpPr/>
                <p:nvPr/>
              </p:nvSpPr>
              <p:spPr>
                <a:xfrm>
                  <a:off x="6969130" y="4137543"/>
                  <a:ext cx="36281" cy="30953"/>
                </a:xfrm>
                <a:custGeom>
                  <a:avLst/>
                  <a:gdLst/>
                  <a:ahLst/>
                  <a:cxnLst/>
                  <a:rect l="l" t="t" r="r" b="b"/>
                  <a:pathLst>
                    <a:path w="1437" h="1226" extrusionOk="0">
                      <a:moveTo>
                        <a:pt x="821" y="1"/>
                      </a:moveTo>
                      <a:cubicBezTo>
                        <a:pt x="817" y="1"/>
                        <a:pt x="813" y="1"/>
                        <a:pt x="809" y="1"/>
                      </a:cubicBezTo>
                      <a:cubicBezTo>
                        <a:pt x="261" y="14"/>
                        <a:pt x="0" y="679"/>
                        <a:pt x="398" y="1057"/>
                      </a:cubicBezTo>
                      <a:cubicBezTo>
                        <a:pt x="521" y="1173"/>
                        <a:pt x="669" y="1226"/>
                        <a:pt x="815" y="1226"/>
                      </a:cubicBezTo>
                      <a:cubicBezTo>
                        <a:pt x="1133" y="1226"/>
                        <a:pt x="1437" y="976"/>
                        <a:pt x="1428" y="600"/>
                      </a:cubicBezTo>
                      <a:cubicBezTo>
                        <a:pt x="1421" y="266"/>
                        <a:pt x="1148" y="1"/>
                        <a:pt x="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9"/>
                <p:cNvSpPr/>
                <p:nvPr/>
              </p:nvSpPr>
              <p:spPr>
                <a:xfrm>
                  <a:off x="6990515" y="4137215"/>
                  <a:ext cx="36306" cy="30878"/>
                </a:xfrm>
                <a:custGeom>
                  <a:avLst/>
                  <a:gdLst/>
                  <a:ahLst/>
                  <a:cxnLst/>
                  <a:rect l="l" t="t" r="r" b="b"/>
                  <a:pathLst>
                    <a:path w="1438" h="1223" extrusionOk="0">
                      <a:moveTo>
                        <a:pt x="826" y="0"/>
                      </a:moveTo>
                      <a:cubicBezTo>
                        <a:pt x="818" y="0"/>
                        <a:pt x="810" y="1"/>
                        <a:pt x="802" y="1"/>
                      </a:cubicBezTo>
                      <a:cubicBezTo>
                        <a:pt x="261" y="7"/>
                        <a:pt x="1" y="672"/>
                        <a:pt x="392" y="1050"/>
                      </a:cubicBezTo>
                      <a:cubicBezTo>
                        <a:pt x="517" y="1169"/>
                        <a:pt x="667" y="1222"/>
                        <a:pt x="814" y="1222"/>
                      </a:cubicBezTo>
                      <a:cubicBezTo>
                        <a:pt x="1133" y="1222"/>
                        <a:pt x="1437" y="969"/>
                        <a:pt x="1428" y="594"/>
                      </a:cubicBezTo>
                      <a:cubicBezTo>
                        <a:pt x="1422" y="269"/>
                        <a:pt x="1154" y="0"/>
                        <a:pt x="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9"/>
                <p:cNvSpPr/>
                <p:nvPr/>
              </p:nvSpPr>
              <p:spPr>
                <a:xfrm>
                  <a:off x="6971276" y="4237271"/>
                  <a:ext cx="36154" cy="30852"/>
                </a:xfrm>
                <a:custGeom>
                  <a:avLst/>
                  <a:gdLst/>
                  <a:ahLst/>
                  <a:cxnLst/>
                  <a:rect l="l" t="t" r="r" b="b"/>
                  <a:pathLst>
                    <a:path w="1432" h="1222" extrusionOk="0">
                      <a:moveTo>
                        <a:pt x="825" y="0"/>
                      </a:moveTo>
                      <a:cubicBezTo>
                        <a:pt x="817" y="0"/>
                        <a:pt x="810" y="0"/>
                        <a:pt x="802" y="0"/>
                      </a:cubicBezTo>
                      <a:cubicBezTo>
                        <a:pt x="261" y="7"/>
                        <a:pt x="0" y="672"/>
                        <a:pt x="391" y="1050"/>
                      </a:cubicBezTo>
                      <a:cubicBezTo>
                        <a:pt x="514" y="1169"/>
                        <a:pt x="663" y="1222"/>
                        <a:pt x="809" y="1222"/>
                      </a:cubicBezTo>
                      <a:cubicBezTo>
                        <a:pt x="1127" y="1222"/>
                        <a:pt x="1432" y="969"/>
                        <a:pt x="1428" y="594"/>
                      </a:cubicBezTo>
                      <a:cubicBezTo>
                        <a:pt x="1421" y="269"/>
                        <a:pt x="1153" y="0"/>
                        <a:pt x="8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9"/>
                <p:cNvSpPr/>
                <p:nvPr/>
              </p:nvSpPr>
              <p:spPr>
                <a:xfrm>
                  <a:off x="6992661" y="4236766"/>
                  <a:ext cx="36180" cy="30878"/>
                </a:xfrm>
                <a:custGeom>
                  <a:avLst/>
                  <a:gdLst/>
                  <a:ahLst/>
                  <a:cxnLst/>
                  <a:rect l="l" t="t" r="r" b="b"/>
                  <a:pathLst>
                    <a:path w="1433" h="1223" extrusionOk="0">
                      <a:moveTo>
                        <a:pt x="814" y="1"/>
                      </a:moveTo>
                      <a:cubicBezTo>
                        <a:pt x="810" y="1"/>
                        <a:pt x="806" y="1"/>
                        <a:pt x="802" y="1"/>
                      </a:cubicBezTo>
                      <a:cubicBezTo>
                        <a:pt x="255" y="14"/>
                        <a:pt x="0" y="672"/>
                        <a:pt x="392" y="1050"/>
                      </a:cubicBezTo>
                      <a:cubicBezTo>
                        <a:pt x="515" y="1169"/>
                        <a:pt x="664" y="1222"/>
                        <a:pt x="810" y="1222"/>
                      </a:cubicBezTo>
                      <a:cubicBezTo>
                        <a:pt x="1128" y="1222"/>
                        <a:pt x="1432" y="971"/>
                        <a:pt x="1428" y="601"/>
                      </a:cubicBezTo>
                      <a:cubicBezTo>
                        <a:pt x="1415" y="266"/>
                        <a:pt x="1148" y="1"/>
                        <a:pt x="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9"/>
                <p:cNvSpPr/>
                <p:nvPr/>
              </p:nvSpPr>
              <p:spPr>
                <a:xfrm>
                  <a:off x="6845544" y="3711694"/>
                  <a:ext cx="54181" cy="108791"/>
                </a:xfrm>
                <a:custGeom>
                  <a:avLst/>
                  <a:gdLst/>
                  <a:ahLst/>
                  <a:cxnLst/>
                  <a:rect l="l" t="t" r="r" b="b"/>
                  <a:pathLst>
                    <a:path w="2146" h="4309" extrusionOk="0">
                      <a:moveTo>
                        <a:pt x="1246" y="0"/>
                      </a:moveTo>
                      <a:lnTo>
                        <a:pt x="1" y="4028"/>
                      </a:lnTo>
                      <a:lnTo>
                        <a:pt x="894" y="4309"/>
                      </a:lnTo>
                      <a:lnTo>
                        <a:pt x="2145" y="274"/>
                      </a:lnTo>
                      <a:lnTo>
                        <a:pt x="1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9"/>
                <p:cNvSpPr/>
                <p:nvPr/>
              </p:nvSpPr>
              <p:spPr>
                <a:xfrm>
                  <a:off x="6858748" y="3690183"/>
                  <a:ext cx="40472" cy="34185"/>
                </a:xfrm>
                <a:custGeom>
                  <a:avLst/>
                  <a:gdLst/>
                  <a:ahLst/>
                  <a:cxnLst/>
                  <a:rect l="l" t="t" r="r" b="b"/>
                  <a:pathLst>
                    <a:path w="1603" h="1354" extrusionOk="0">
                      <a:moveTo>
                        <a:pt x="844" y="0"/>
                      </a:moveTo>
                      <a:cubicBezTo>
                        <a:pt x="359" y="0"/>
                        <a:pt x="0" y="526"/>
                        <a:pt x="247" y="996"/>
                      </a:cubicBezTo>
                      <a:cubicBezTo>
                        <a:pt x="375" y="1237"/>
                        <a:pt x="609" y="1353"/>
                        <a:pt x="843" y="1353"/>
                      </a:cubicBezTo>
                      <a:cubicBezTo>
                        <a:pt x="1120" y="1353"/>
                        <a:pt x="1396" y="1190"/>
                        <a:pt x="1492" y="879"/>
                      </a:cubicBezTo>
                      <a:cubicBezTo>
                        <a:pt x="1602" y="520"/>
                        <a:pt x="1407" y="142"/>
                        <a:pt x="1048" y="31"/>
                      </a:cubicBezTo>
                      <a:cubicBezTo>
                        <a:pt x="979" y="10"/>
                        <a:pt x="910" y="0"/>
                        <a:pt x="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9"/>
                <p:cNvSpPr/>
                <p:nvPr/>
              </p:nvSpPr>
              <p:spPr>
                <a:xfrm>
                  <a:off x="6881345" y="3697202"/>
                  <a:ext cx="40573" cy="34185"/>
                </a:xfrm>
                <a:custGeom>
                  <a:avLst/>
                  <a:gdLst/>
                  <a:ahLst/>
                  <a:cxnLst/>
                  <a:rect l="l" t="t" r="r" b="b"/>
                  <a:pathLst>
                    <a:path w="1607" h="1354" extrusionOk="0">
                      <a:moveTo>
                        <a:pt x="837" y="0"/>
                      </a:moveTo>
                      <a:cubicBezTo>
                        <a:pt x="359" y="0"/>
                        <a:pt x="0" y="524"/>
                        <a:pt x="251" y="992"/>
                      </a:cubicBezTo>
                      <a:cubicBezTo>
                        <a:pt x="380" y="1236"/>
                        <a:pt x="613" y="1354"/>
                        <a:pt x="846" y="1354"/>
                      </a:cubicBezTo>
                      <a:cubicBezTo>
                        <a:pt x="1122" y="1354"/>
                        <a:pt x="1397" y="1189"/>
                        <a:pt x="1496" y="874"/>
                      </a:cubicBezTo>
                      <a:cubicBezTo>
                        <a:pt x="1607" y="522"/>
                        <a:pt x="1405" y="138"/>
                        <a:pt x="1046" y="34"/>
                      </a:cubicBezTo>
                      <a:cubicBezTo>
                        <a:pt x="975" y="11"/>
                        <a:pt x="905"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9"/>
                <p:cNvSpPr/>
                <p:nvPr/>
              </p:nvSpPr>
              <p:spPr>
                <a:xfrm>
                  <a:off x="6826154" y="3795642"/>
                  <a:ext cx="40472" cy="34311"/>
                </a:xfrm>
                <a:custGeom>
                  <a:avLst/>
                  <a:gdLst/>
                  <a:ahLst/>
                  <a:cxnLst/>
                  <a:rect l="l" t="t" r="r" b="b"/>
                  <a:pathLst>
                    <a:path w="1603" h="1359" extrusionOk="0">
                      <a:moveTo>
                        <a:pt x="844" y="1"/>
                      </a:moveTo>
                      <a:cubicBezTo>
                        <a:pt x="359" y="1"/>
                        <a:pt x="1" y="527"/>
                        <a:pt x="247" y="997"/>
                      </a:cubicBezTo>
                      <a:cubicBezTo>
                        <a:pt x="376" y="1241"/>
                        <a:pt x="610" y="1359"/>
                        <a:pt x="844" y="1359"/>
                      </a:cubicBezTo>
                      <a:cubicBezTo>
                        <a:pt x="1121" y="1359"/>
                        <a:pt x="1397" y="1194"/>
                        <a:pt x="1492" y="879"/>
                      </a:cubicBezTo>
                      <a:cubicBezTo>
                        <a:pt x="1603" y="521"/>
                        <a:pt x="1401" y="143"/>
                        <a:pt x="1049" y="32"/>
                      </a:cubicBezTo>
                      <a:cubicBezTo>
                        <a:pt x="979" y="11"/>
                        <a:pt x="910" y="1"/>
                        <a:pt x="8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9"/>
                <p:cNvSpPr/>
                <p:nvPr/>
              </p:nvSpPr>
              <p:spPr>
                <a:xfrm>
                  <a:off x="6848725" y="3802686"/>
                  <a:ext cx="40446" cy="34210"/>
                </a:xfrm>
                <a:custGeom>
                  <a:avLst/>
                  <a:gdLst/>
                  <a:ahLst/>
                  <a:cxnLst/>
                  <a:rect l="l" t="t" r="r" b="b"/>
                  <a:pathLst>
                    <a:path w="1602" h="1355" extrusionOk="0">
                      <a:moveTo>
                        <a:pt x="837" y="0"/>
                      </a:moveTo>
                      <a:cubicBezTo>
                        <a:pt x="355" y="0"/>
                        <a:pt x="1" y="523"/>
                        <a:pt x="246" y="991"/>
                      </a:cubicBezTo>
                      <a:cubicBezTo>
                        <a:pt x="375" y="1237"/>
                        <a:pt x="611" y="1354"/>
                        <a:pt x="845" y="1354"/>
                      </a:cubicBezTo>
                      <a:cubicBezTo>
                        <a:pt x="1121" y="1354"/>
                        <a:pt x="1396" y="1191"/>
                        <a:pt x="1491" y="881"/>
                      </a:cubicBezTo>
                      <a:cubicBezTo>
                        <a:pt x="1602" y="522"/>
                        <a:pt x="1406" y="144"/>
                        <a:pt x="1048" y="33"/>
                      </a:cubicBezTo>
                      <a:cubicBezTo>
                        <a:pt x="976" y="11"/>
                        <a:pt x="905"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9"/>
                <p:cNvSpPr/>
                <p:nvPr/>
              </p:nvSpPr>
              <p:spPr>
                <a:xfrm>
                  <a:off x="6889803" y="3542207"/>
                  <a:ext cx="55317" cy="114220"/>
                </a:xfrm>
                <a:custGeom>
                  <a:avLst/>
                  <a:gdLst/>
                  <a:ahLst/>
                  <a:cxnLst/>
                  <a:rect l="l" t="t" r="r" b="b"/>
                  <a:pathLst>
                    <a:path w="2191" h="4524" extrusionOk="0">
                      <a:moveTo>
                        <a:pt x="1246" y="0"/>
                      </a:moveTo>
                      <a:lnTo>
                        <a:pt x="1" y="4243"/>
                      </a:lnTo>
                      <a:lnTo>
                        <a:pt x="940" y="4524"/>
                      </a:lnTo>
                      <a:lnTo>
                        <a:pt x="2191" y="281"/>
                      </a:lnTo>
                      <a:lnTo>
                        <a:pt x="12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9"/>
                <p:cNvSpPr/>
                <p:nvPr/>
              </p:nvSpPr>
              <p:spPr>
                <a:xfrm>
                  <a:off x="6901593" y="3519358"/>
                  <a:ext cx="42542" cy="35952"/>
                </a:xfrm>
                <a:custGeom>
                  <a:avLst/>
                  <a:gdLst/>
                  <a:ahLst/>
                  <a:cxnLst/>
                  <a:rect l="l" t="t" r="r" b="b"/>
                  <a:pathLst>
                    <a:path w="1685" h="1424" extrusionOk="0">
                      <a:moveTo>
                        <a:pt x="882" y="1"/>
                      </a:moveTo>
                      <a:cubicBezTo>
                        <a:pt x="374" y="1"/>
                        <a:pt x="0" y="561"/>
                        <a:pt x="270" y="1055"/>
                      </a:cubicBezTo>
                      <a:cubicBezTo>
                        <a:pt x="408" y="1304"/>
                        <a:pt x="650" y="1423"/>
                        <a:pt x="891" y="1423"/>
                      </a:cubicBezTo>
                      <a:cubicBezTo>
                        <a:pt x="1185" y="1423"/>
                        <a:pt x="1477" y="1246"/>
                        <a:pt x="1574" y="912"/>
                      </a:cubicBezTo>
                      <a:cubicBezTo>
                        <a:pt x="1685" y="534"/>
                        <a:pt x="1470" y="143"/>
                        <a:pt x="1092" y="32"/>
                      </a:cubicBezTo>
                      <a:cubicBezTo>
                        <a:pt x="1020" y="11"/>
                        <a:pt x="950" y="1"/>
                        <a:pt x="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9"/>
                <p:cNvSpPr/>
                <p:nvPr/>
              </p:nvSpPr>
              <p:spPr>
                <a:xfrm>
                  <a:off x="6925452" y="3526428"/>
                  <a:ext cx="42542" cy="35851"/>
                </a:xfrm>
                <a:custGeom>
                  <a:avLst/>
                  <a:gdLst/>
                  <a:ahLst/>
                  <a:cxnLst/>
                  <a:rect l="l" t="t" r="r" b="b"/>
                  <a:pathLst>
                    <a:path w="1685" h="1420" extrusionOk="0">
                      <a:moveTo>
                        <a:pt x="882" y="1"/>
                      </a:moveTo>
                      <a:cubicBezTo>
                        <a:pt x="374" y="1"/>
                        <a:pt x="0" y="560"/>
                        <a:pt x="271" y="1049"/>
                      </a:cubicBezTo>
                      <a:cubicBezTo>
                        <a:pt x="406" y="1300"/>
                        <a:pt x="650" y="1420"/>
                        <a:pt x="892" y="1420"/>
                      </a:cubicBezTo>
                      <a:cubicBezTo>
                        <a:pt x="1186" y="1420"/>
                        <a:pt x="1478" y="1244"/>
                        <a:pt x="1574" y="912"/>
                      </a:cubicBezTo>
                      <a:cubicBezTo>
                        <a:pt x="1685" y="534"/>
                        <a:pt x="1470" y="137"/>
                        <a:pt x="1092" y="32"/>
                      </a:cubicBezTo>
                      <a:cubicBezTo>
                        <a:pt x="1020" y="11"/>
                        <a:pt x="950" y="1"/>
                        <a:pt x="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9"/>
                <p:cNvSpPr/>
                <p:nvPr/>
              </p:nvSpPr>
              <p:spPr>
                <a:xfrm>
                  <a:off x="6868974" y="3630473"/>
                  <a:ext cx="42416" cy="35902"/>
                </a:xfrm>
                <a:custGeom>
                  <a:avLst/>
                  <a:gdLst/>
                  <a:ahLst/>
                  <a:cxnLst/>
                  <a:rect l="l" t="t" r="r" b="b"/>
                  <a:pathLst>
                    <a:path w="1680" h="1422" extrusionOk="0">
                      <a:moveTo>
                        <a:pt x="890" y="1"/>
                      </a:moveTo>
                      <a:cubicBezTo>
                        <a:pt x="379" y="1"/>
                        <a:pt x="1" y="563"/>
                        <a:pt x="272" y="1054"/>
                      </a:cubicBezTo>
                      <a:cubicBezTo>
                        <a:pt x="407" y="1303"/>
                        <a:pt x="647" y="1421"/>
                        <a:pt x="887" y="1421"/>
                      </a:cubicBezTo>
                      <a:cubicBezTo>
                        <a:pt x="1181" y="1421"/>
                        <a:pt x="1475" y="1244"/>
                        <a:pt x="1576" y="910"/>
                      </a:cubicBezTo>
                      <a:cubicBezTo>
                        <a:pt x="1680" y="539"/>
                        <a:pt x="1465" y="141"/>
                        <a:pt x="1093" y="30"/>
                      </a:cubicBezTo>
                      <a:cubicBezTo>
                        <a:pt x="1024" y="10"/>
                        <a:pt x="956" y="1"/>
                        <a:pt x="8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9"/>
                <p:cNvSpPr/>
                <p:nvPr/>
              </p:nvSpPr>
              <p:spPr>
                <a:xfrm>
                  <a:off x="6892858" y="3637517"/>
                  <a:ext cx="42391" cy="35826"/>
                </a:xfrm>
                <a:custGeom>
                  <a:avLst/>
                  <a:gdLst/>
                  <a:ahLst/>
                  <a:cxnLst/>
                  <a:rect l="l" t="t" r="r" b="b"/>
                  <a:pathLst>
                    <a:path w="1679" h="1419" extrusionOk="0">
                      <a:moveTo>
                        <a:pt x="881" y="0"/>
                      </a:moveTo>
                      <a:cubicBezTo>
                        <a:pt x="369" y="0"/>
                        <a:pt x="0" y="560"/>
                        <a:pt x="265" y="1048"/>
                      </a:cubicBezTo>
                      <a:cubicBezTo>
                        <a:pt x="403" y="1299"/>
                        <a:pt x="647" y="1419"/>
                        <a:pt x="889" y="1419"/>
                      </a:cubicBezTo>
                      <a:cubicBezTo>
                        <a:pt x="1182" y="1419"/>
                        <a:pt x="1472" y="1243"/>
                        <a:pt x="1568" y="912"/>
                      </a:cubicBezTo>
                      <a:cubicBezTo>
                        <a:pt x="1679" y="534"/>
                        <a:pt x="1464" y="142"/>
                        <a:pt x="1092" y="32"/>
                      </a:cubicBezTo>
                      <a:cubicBezTo>
                        <a:pt x="1020" y="10"/>
                        <a:pt x="949" y="0"/>
                        <a:pt x="8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9"/>
                <p:cNvSpPr/>
                <p:nvPr/>
              </p:nvSpPr>
              <p:spPr>
                <a:xfrm>
                  <a:off x="6819892" y="3842021"/>
                  <a:ext cx="47238" cy="37543"/>
                </a:xfrm>
                <a:custGeom>
                  <a:avLst/>
                  <a:gdLst/>
                  <a:ahLst/>
                  <a:cxnLst/>
                  <a:rect l="l" t="t" r="r" b="b"/>
                  <a:pathLst>
                    <a:path w="1871" h="1487" extrusionOk="0">
                      <a:moveTo>
                        <a:pt x="854" y="0"/>
                      </a:moveTo>
                      <a:cubicBezTo>
                        <a:pt x="0" y="0"/>
                        <a:pt x="0" y="1486"/>
                        <a:pt x="854" y="1486"/>
                      </a:cubicBezTo>
                      <a:cubicBezTo>
                        <a:pt x="1871" y="1486"/>
                        <a:pt x="1871" y="0"/>
                        <a:pt x="8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9"/>
                <p:cNvSpPr/>
                <p:nvPr/>
              </p:nvSpPr>
              <p:spPr>
                <a:xfrm>
                  <a:off x="6810728" y="3883074"/>
                  <a:ext cx="19062" cy="30045"/>
                </a:xfrm>
                <a:custGeom>
                  <a:avLst/>
                  <a:gdLst/>
                  <a:ahLst/>
                  <a:cxnLst/>
                  <a:rect l="l" t="t" r="r" b="b"/>
                  <a:pathLst>
                    <a:path w="755" h="1190" extrusionOk="0">
                      <a:moveTo>
                        <a:pt x="525" y="0"/>
                      </a:moveTo>
                      <a:cubicBezTo>
                        <a:pt x="423" y="0"/>
                        <a:pt x="318" y="58"/>
                        <a:pt x="291" y="167"/>
                      </a:cubicBezTo>
                      <a:cubicBezTo>
                        <a:pt x="246" y="388"/>
                        <a:pt x="57" y="610"/>
                        <a:pt x="24" y="864"/>
                      </a:cubicBezTo>
                      <a:cubicBezTo>
                        <a:pt x="0" y="1070"/>
                        <a:pt x="179" y="1190"/>
                        <a:pt x="357" y="1190"/>
                      </a:cubicBezTo>
                      <a:cubicBezTo>
                        <a:pt x="471" y="1190"/>
                        <a:pt x="585" y="1141"/>
                        <a:pt x="643" y="1034"/>
                      </a:cubicBezTo>
                      <a:cubicBezTo>
                        <a:pt x="721" y="897"/>
                        <a:pt x="728" y="714"/>
                        <a:pt x="741" y="564"/>
                      </a:cubicBezTo>
                      <a:cubicBezTo>
                        <a:pt x="754" y="434"/>
                        <a:pt x="754" y="297"/>
                        <a:pt x="735" y="167"/>
                      </a:cubicBezTo>
                      <a:cubicBezTo>
                        <a:pt x="718" y="54"/>
                        <a:pt x="623" y="0"/>
                        <a:pt x="5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9"/>
                <p:cNvSpPr/>
                <p:nvPr/>
              </p:nvSpPr>
              <p:spPr>
                <a:xfrm>
                  <a:off x="6835672" y="3892920"/>
                  <a:ext cx="23404" cy="28479"/>
                </a:xfrm>
                <a:custGeom>
                  <a:avLst/>
                  <a:gdLst/>
                  <a:ahLst/>
                  <a:cxnLst/>
                  <a:rect l="l" t="t" r="r" b="b"/>
                  <a:pathLst>
                    <a:path w="927" h="1128" extrusionOk="0">
                      <a:moveTo>
                        <a:pt x="714" y="0"/>
                      </a:moveTo>
                      <a:cubicBezTo>
                        <a:pt x="684" y="0"/>
                        <a:pt x="654" y="8"/>
                        <a:pt x="626" y="24"/>
                      </a:cubicBezTo>
                      <a:cubicBezTo>
                        <a:pt x="568" y="44"/>
                        <a:pt x="509" y="70"/>
                        <a:pt x="463" y="116"/>
                      </a:cubicBezTo>
                      <a:cubicBezTo>
                        <a:pt x="411" y="161"/>
                        <a:pt x="366" y="213"/>
                        <a:pt x="327" y="272"/>
                      </a:cubicBezTo>
                      <a:cubicBezTo>
                        <a:pt x="287" y="318"/>
                        <a:pt x="248" y="363"/>
                        <a:pt x="209" y="402"/>
                      </a:cubicBezTo>
                      <a:cubicBezTo>
                        <a:pt x="199" y="414"/>
                        <a:pt x="193" y="422"/>
                        <a:pt x="190" y="427"/>
                      </a:cubicBezTo>
                      <a:lnTo>
                        <a:pt x="190" y="427"/>
                      </a:lnTo>
                      <a:cubicBezTo>
                        <a:pt x="146" y="461"/>
                        <a:pt x="110" y="503"/>
                        <a:pt x="85" y="552"/>
                      </a:cubicBezTo>
                      <a:cubicBezTo>
                        <a:pt x="1" y="702"/>
                        <a:pt x="27" y="891"/>
                        <a:pt x="144" y="1015"/>
                      </a:cubicBezTo>
                      <a:cubicBezTo>
                        <a:pt x="215" y="1086"/>
                        <a:pt x="324" y="1128"/>
                        <a:pt x="430" y="1128"/>
                      </a:cubicBezTo>
                      <a:cubicBezTo>
                        <a:pt x="528" y="1128"/>
                        <a:pt x="623" y="1093"/>
                        <a:pt x="685" y="1015"/>
                      </a:cubicBezTo>
                      <a:cubicBezTo>
                        <a:pt x="711" y="982"/>
                        <a:pt x="737" y="956"/>
                        <a:pt x="757" y="924"/>
                      </a:cubicBezTo>
                      <a:lnTo>
                        <a:pt x="796" y="833"/>
                      </a:lnTo>
                      <a:cubicBezTo>
                        <a:pt x="803" y="761"/>
                        <a:pt x="809" y="726"/>
                        <a:pt x="811" y="726"/>
                      </a:cubicBezTo>
                      <a:lnTo>
                        <a:pt x="811" y="726"/>
                      </a:lnTo>
                      <a:cubicBezTo>
                        <a:pt x="812" y="726"/>
                        <a:pt x="812" y="745"/>
                        <a:pt x="809" y="780"/>
                      </a:cubicBezTo>
                      <a:cubicBezTo>
                        <a:pt x="822" y="728"/>
                        <a:pt x="835" y="676"/>
                        <a:pt x="855" y="617"/>
                      </a:cubicBezTo>
                      <a:cubicBezTo>
                        <a:pt x="868" y="552"/>
                        <a:pt x="887" y="481"/>
                        <a:pt x="907" y="415"/>
                      </a:cubicBezTo>
                      <a:cubicBezTo>
                        <a:pt x="926" y="318"/>
                        <a:pt x="913" y="220"/>
                        <a:pt x="887" y="129"/>
                      </a:cubicBezTo>
                      <a:cubicBezTo>
                        <a:pt x="864" y="49"/>
                        <a:pt x="790" y="0"/>
                        <a:pt x="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9"/>
                <p:cNvSpPr/>
                <p:nvPr/>
              </p:nvSpPr>
              <p:spPr>
                <a:xfrm>
                  <a:off x="6974407" y="4057585"/>
                  <a:ext cx="64356" cy="52843"/>
                </a:xfrm>
                <a:custGeom>
                  <a:avLst/>
                  <a:gdLst/>
                  <a:ahLst/>
                  <a:cxnLst/>
                  <a:rect l="l" t="t" r="r" b="b"/>
                  <a:pathLst>
                    <a:path w="2549" h="2093" extrusionOk="0">
                      <a:moveTo>
                        <a:pt x="1193" y="0"/>
                      </a:moveTo>
                      <a:cubicBezTo>
                        <a:pt x="0" y="0"/>
                        <a:pt x="0" y="2092"/>
                        <a:pt x="1193" y="2092"/>
                      </a:cubicBezTo>
                      <a:cubicBezTo>
                        <a:pt x="2548" y="2092"/>
                        <a:pt x="2548" y="0"/>
                        <a:pt x="11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9"/>
                <p:cNvSpPr/>
                <p:nvPr/>
              </p:nvSpPr>
              <p:spPr>
                <a:xfrm>
                  <a:off x="6982941" y="4284837"/>
                  <a:ext cx="47263" cy="36053"/>
                </a:xfrm>
                <a:custGeom>
                  <a:avLst/>
                  <a:gdLst/>
                  <a:ahLst/>
                  <a:cxnLst/>
                  <a:rect l="l" t="t" r="r" b="b"/>
                  <a:pathLst>
                    <a:path w="1872" h="1428" extrusionOk="0">
                      <a:moveTo>
                        <a:pt x="855" y="0"/>
                      </a:moveTo>
                      <a:cubicBezTo>
                        <a:pt x="1" y="0"/>
                        <a:pt x="1" y="1427"/>
                        <a:pt x="855" y="1427"/>
                      </a:cubicBezTo>
                      <a:cubicBezTo>
                        <a:pt x="1871" y="1427"/>
                        <a:pt x="1871" y="0"/>
                        <a:pt x="8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9"/>
                <p:cNvSpPr/>
                <p:nvPr/>
              </p:nvSpPr>
              <p:spPr>
                <a:xfrm>
                  <a:off x="6931310" y="4293598"/>
                  <a:ext cx="52490" cy="24010"/>
                </a:xfrm>
                <a:custGeom>
                  <a:avLst/>
                  <a:gdLst/>
                  <a:ahLst/>
                  <a:cxnLst/>
                  <a:rect l="l" t="t" r="r" b="b"/>
                  <a:pathLst>
                    <a:path w="2079" h="951" extrusionOk="0">
                      <a:moveTo>
                        <a:pt x="1497" y="1"/>
                      </a:moveTo>
                      <a:cubicBezTo>
                        <a:pt x="1283" y="1"/>
                        <a:pt x="1085" y="105"/>
                        <a:pt x="860" y="207"/>
                      </a:cubicBezTo>
                      <a:cubicBezTo>
                        <a:pt x="736" y="259"/>
                        <a:pt x="619" y="324"/>
                        <a:pt x="495" y="383"/>
                      </a:cubicBezTo>
                      <a:cubicBezTo>
                        <a:pt x="338" y="468"/>
                        <a:pt x="241" y="598"/>
                        <a:pt x="97" y="689"/>
                      </a:cubicBezTo>
                      <a:cubicBezTo>
                        <a:pt x="0" y="756"/>
                        <a:pt x="50" y="907"/>
                        <a:pt x="162" y="907"/>
                      </a:cubicBezTo>
                      <a:cubicBezTo>
                        <a:pt x="170" y="907"/>
                        <a:pt x="179" y="906"/>
                        <a:pt x="188" y="904"/>
                      </a:cubicBezTo>
                      <a:cubicBezTo>
                        <a:pt x="218" y="899"/>
                        <a:pt x="248" y="897"/>
                        <a:pt x="278" y="897"/>
                      </a:cubicBezTo>
                      <a:cubicBezTo>
                        <a:pt x="398" y="897"/>
                        <a:pt x="518" y="930"/>
                        <a:pt x="638" y="930"/>
                      </a:cubicBezTo>
                      <a:cubicBezTo>
                        <a:pt x="788" y="930"/>
                        <a:pt x="918" y="930"/>
                        <a:pt x="1062" y="937"/>
                      </a:cubicBezTo>
                      <a:cubicBezTo>
                        <a:pt x="1170" y="941"/>
                        <a:pt x="1273" y="950"/>
                        <a:pt x="1372" y="950"/>
                      </a:cubicBezTo>
                      <a:cubicBezTo>
                        <a:pt x="1566" y="950"/>
                        <a:pt x="1743" y="916"/>
                        <a:pt x="1903" y="748"/>
                      </a:cubicBezTo>
                      <a:cubicBezTo>
                        <a:pt x="2079" y="559"/>
                        <a:pt x="2065" y="214"/>
                        <a:pt x="1818" y="83"/>
                      </a:cubicBezTo>
                      <a:cubicBezTo>
                        <a:pt x="1704" y="24"/>
                        <a:pt x="1599"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9"/>
                <p:cNvSpPr/>
                <p:nvPr/>
              </p:nvSpPr>
              <p:spPr>
                <a:xfrm>
                  <a:off x="6959410" y="3809275"/>
                  <a:ext cx="116038" cy="64684"/>
                </a:xfrm>
                <a:custGeom>
                  <a:avLst/>
                  <a:gdLst/>
                  <a:ahLst/>
                  <a:cxnLst/>
                  <a:rect l="l" t="t" r="r" b="b"/>
                  <a:pathLst>
                    <a:path w="4596" h="2562" extrusionOk="0">
                      <a:moveTo>
                        <a:pt x="1858" y="0"/>
                      </a:moveTo>
                      <a:cubicBezTo>
                        <a:pt x="952" y="0"/>
                        <a:pt x="1" y="1056"/>
                        <a:pt x="816" y="1584"/>
                      </a:cubicBezTo>
                      <a:cubicBezTo>
                        <a:pt x="1630" y="2112"/>
                        <a:pt x="4596" y="2562"/>
                        <a:pt x="4596" y="2562"/>
                      </a:cubicBezTo>
                      <a:lnTo>
                        <a:pt x="4420" y="978"/>
                      </a:lnTo>
                      <a:cubicBezTo>
                        <a:pt x="3814" y="978"/>
                        <a:pt x="2764" y="0"/>
                        <a:pt x="18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9"/>
                <p:cNvSpPr/>
                <p:nvPr/>
              </p:nvSpPr>
              <p:spPr>
                <a:xfrm>
                  <a:off x="7066384" y="3809275"/>
                  <a:ext cx="116038" cy="64684"/>
                </a:xfrm>
                <a:custGeom>
                  <a:avLst/>
                  <a:gdLst/>
                  <a:ahLst/>
                  <a:cxnLst/>
                  <a:rect l="l" t="t" r="r" b="b"/>
                  <a:pathLst>
                    <a:path w="4596" h="2562" extrusionOk="0">
                      <a:moveTo>
                        <a:pt x="2744" y="0"/>
                      </a:moveTo>
                      <a:cubicBezTo>
                        <a:pt x="1838" y="0"/>
                        <a:pt x="782" y="978"/>
                        <a:pt x="183" y="978"/>
                      </a:cubicBezTo>
                      <a:lnTo>
                        <a:pt x="0" y="2562"/>
                      </a:lnTo>
                      <a:cubicBezTo>
                        <a:pt x="0" y="2562"/>
                        <a:pt x="2966" y="2112"/>
                        <a:pt x="3781" y="1584"/>
                      </a:cubicBezTo>
                      <a:cubicBezTo>
                        <a:pt x="4595" y="1056"/>
                        <a:pt x="3644" y="0"/>
                        <a:pt x="2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79"/>
              <p:cNvGrpSpPr/>
              <p:nvPr/>
            </p:nvGrpSpPr>
            <p:grpSpPr>
              <a:xfrm>
                <a:off x="6922902" y="3131329"/>
                <a:ext cx="300496" cy="274642"/>
                <a:chOff x="6922902" y="3131329"/>
                <a:chExt cx="300496" cy="274642"/>
              </a:xfrm>
            </p:grpSpPr>
            <p:sp>
              <p:nvSpPr>
                <p:cNvPr id="11935" name="Google Shape;11935;p79"/>
                <p:cNvSpPr/>
                <p:nvPr/>
              </p:nvSpPr>
              <p:spPr>
                <a:xfrm>
                  <a:off x="6922902" y="3131329"/>
                  <a:ext cx="300496" cy="214604"/>
                </a:xfrm>
                <a:custGeom>
                  <a:avLst/>
                  <a:gdLst/>
                  <a:ahLst/>
                  <a:cxnLst/>
                  <a:rect l="l" t="t" r="r" b="b"/>
                  <a:pathLst>
                    <a:path w="11902" h="8500" extrusionOk="0">
                      <a:moveTo>
                        <a:pt x="3281" y="4076"/>
                      </a:moveTo>
                      <a:cubicBezTo>
                        <a:pt x="3975" y="4076"/>
                        <a:pt x="4641" y="4618"/>
                        <a:pt x="4641" y="5436"/>
                      </a:cubicBezTo>
                      <a:cubicBezTo>
                        <a:pt x="4634" y="6172"/>
                        <a:pt x="4034" y="6778"/>
                        <a:pt x="3291" y="6778"/>
                      </a:cubicBezTo>
                      <a:cubicBezTo>
                        <a:pt x="2092" y="6772"/>
                        <a:pt x="1486" y="5318"/>
                        <a:pt x="2340" y="4471"/>
                      </a:cubicBezTo>
                      <a:cubicBezTo>
                        <a:pt x="2615" y="4198"/>
                        <a:pt x="2951" y="4076"/>
                        <a:pt x="3281" y="4076"/>
                      </a:cubicBezTo>
                      <a:close/>
                      <a:moveTo>
                        <a:pt x="8548" y="4076"/>
                      </a:moveTo>
                      <a:cubicBezTo>
                        <a:pt x="9244" y="4076"/>
                        <a:pt x="9911" y="4618"/>
                        <a:pt x="9907" y="5436"/>
                      </a:cubicBezTo>
                      <a:cubicBezTo>
                        <a:pt x="9907" y="6172"/>
                        <a:pt x="9301" y="6778"/>
                        <a:pt x="8558" y="6778"/>
                      </a:cubicBezTo>
                      <a:cubicBezTo>
                        <a:pt x="7358" y="6772"/>
                        <a:pt x="6759" y="5318"/>
                        <a:pt x="7606" y="4471"/>
                      </a:cubicBezTo>
                      <a:cubicBezTo>
                        <a:pt x="7881" y="4198"/>
                        <a:pt x="8218" y="4076"/>
                        <a:pt x="8548" y="4076"/>
                      </a:cubicBezTo>
                      <a:close/>
                      <a:moveTo>
                        <a:pt x="4204" y="0"/>
                      </a:moveTo>
                      <a:cubicBezTo>
                        <a:pt x="1884" y="0"/>
                        <a:pt x="0" y="1884"/>
                        <a:pt x="0" y="4211"/>
                      </a:cubicBezTo>
                      <a:lnTo>
                        <a:pt x="0" y="4295"/>
                      </a:lnTo>
                      <a:cubicBezTo>
                        <a:pt x="0" y="6615"/>
                        <a:pt x="1884" y="8499"/>
                        <a:pt x="4210" y="8499"/>
                      </a:cubicBezTo>
                      <a:lnTo>
                        <a:pt x="7691" y="8499"/>
                      </a:lnTo>
                      <a:cubicBezTo>
                        <a:pt x="10011" y="8499"/>
                        <a:pt x="11895" y="6615"/>
                        <a:pt x="11895" y="4295"/>
                      </a:cubicBezTo>
                      <a:lnTo>
                        <a:pt x="11895" y="4211"/>
                      </a:lnTo>
                      <a:cubicBezTo>
                        <a:pt x="11901" y="1884"/>
                        <a:pt x="10018" y="0"/>
                        <a:pt x="76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9"/>
                <p:cNvSpPr/>
                <p:nvPr/>
              </p:nvSpPr>
              <p:spPr>
                <a:xfrm>
                  <a:off x="6995792" y="3277285"/>
                  <a:ext cx="150248" cy="128687"/>
                </a:xfrm>
                <a:custGeom>
                  <a:avLst/>
                  <a:gdLst/>
                  <a:ahLst/>
                  <a:cxnLst/>
                  <a:rect l="l" t="t" r="r" b="b"/>
                  <a:pathLst>
                    <a:path w="5951" h="5097" extrusionOk="0">
                      <a:moveTo>
                        <a:pt x="3057" y="424"/>
                      </a:moveTo>
                      <a:cubicBezTo>
                        <a:pt x="3429" y="424"/>
                        <a:pt x="3722" y="1232"/>
                        <a:pt x="3722" y="1597"/>
                      </a:cubicBezTo>
                      <a:cubicBezTo>
                        <a:pt x="3735" y="1975"/>
                        <a:pt x="3435" y="2288"/>
                        <a:pt x="3057" y="2288"/>
                      </a:cubicBezTo>
                      <a:cubicBezTo>
                        <a:pt x="2679" y="2288"/>
                        <a:pt x="2379" y="1975"/>
                        <a:pt x="2392" y="1597"/>
                      </a:cubicBezTo>
                      <a:cubicBezTo>
                        <a:pt x="2392" y="1232"/>
                        <a:pt x="2692" y="424"/>
                        <a:pt x="3057" y="424"/>
                      </a:cubicBezTo>
                      <a:close/>
                      <a:moveTo>
                        <a:pt x="1206" y="2835"/>
                      </a:moveTo>
                      <a:cubicBezTo>
                        <a:pt x="1447" y="2835"/>
                        <a:pt x="1649" y="3109"/>
                        <a:pt x="1669" y="3455"/>
                      </a:cubicBezTo>
                      <a:lnTo>
                        <a:pt x="750" y="3455"/>
                      </a:lnTo>
                      <a:cubicBezTo>
                        <a:pt x="769" y="3109"/>
                        <a:pt x="965" y="2835"/>
                        <a:pt x="1206" y="2835"/>
                      </a:cubicBezTo>
                      <a:close/>
                      <a:moveTo>
                        <a:pt x="4882" y="2835"/>
                      </a:moveTo>
                      <a:cubicBezTo>
                        <a:pt x="5123" y="2835"/>
                        <a:pt x="5319" y="3109"/>
                        <a:pt x="5338" y="3455"/>
                      </a:cubicBezTo>
                      <a:lnTo>
                        <a:pt x="4419" y="3455"/>
                      </a:lnTo>
                      <a:cubicBezTo>
                        <a:pt x="4439" y="3109"/>
                        <a:pt x="4641" y="2835"/>
                        <a:pt x="4882" y="2835"/>
                      </a:cubicBezTo>
                      <a:close/>
                      <a:moveTo>
                        <a:pt x="2431" y="3005"/>
                      </a:moveTo>
                      <a:cubicBezTo>
                        <a:pt x="2673" y="3005"/>
                        <a:pt x="2868" y="3279"/>
                        <a:pt x="2888" y="3624"/>
                      </a:cubicBezTo>
                      <a:lnTo>
                        <a:pt x="1975" y="3624"/>
                      </a:lnTo>
                      <a:cubicBezTo>
                        <a:pt x="1995" y="3279"/>
                        <a:pt x="2190" y="3005"/>
                        <a:pt x="2431" y="3005"/>
                      </a:cubicBezTo>
                      <a:close/>
                      <a:moveTo>
                        <a:pt x="3722" y="3005"/>
                      </a:moveTo>
                      <a:cubicBezTo>
                        <a:pt x="3963" y="3005"/>
                        <a:pt x="4165" y="3279"/>
                        <a:pt x="4185" y="3624"/>
                      </a:cubicBezTo>
                      <a:lnTo>
                        <a:pt x="3266" y="3624"/>
                      </a:lnTo>
                      <a:cubicBezTo>
                        <a:pt x="3285" y="3279"/>
                        <a:pt x="3481" y="3005"/>
                        <a:pt x="3722" y="3005"/>
                      </a:cubicBezTo>
                      <a:close/>
                      <a:moveTo>
                        <a:pt x="2542" y="0"/>
                      </a:moveTo>
                      <a:cubicBezTo>
                        <a:pt x="1141" y="0"/>
                        <a:pt x="0" y="1134"/>
                        <a:pt x="0" y="2542"/>
                      </a:cubicBezTo>
                      <a:lnTo>
                        <a:pt x="0" y="2562"/>
                      </a:lnTo>
                      <a:cubicBezTo>
                        <a:pt x="0" y="3963"/>
                        <a:pt x="1141" y="5097"/>
                        <a:pt x="2542" y="5097"/>
                      </a:cubicBezTo>
                      <a:lnTo>
                        <a:pt x="3409" y="5097"/>
                      </a:lnTo>
                      <a:cubicBezTo>
                        <a:pt x="4817" y="5097"/>
                        <a:pt x="5951" y="3963"/>
                        <a:pt x="5951" y="2562"/>
                      </a:cubicBezTo>
                      <a:lnTo>
                        <a:pt x="5951" y="2542"/>
                      </a:lnTo>
                      <a:cubicBezTo>
                        <a:pt x="5951" y="1134"/>
                        <a:pt x="4817" y="0"/>
                        <a:pt x="3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9"/>
                <p:cNvSpPr/>
                <p:nvPr/>
              </p:nvSpPr>
              <p:spPr>
                <a:xfrm>
                  <a:off x="7056007" y="3287965"/>
                  <a:ext cx="34261" cy="47087"/>
                </a:xfrm>
                <a:custGeom>
                  <a:avLst/>
                  <a:gdLst/>
                  <a:ahLst/>
                  <a:cxnLst/>
                  <a:rect l="l" t="t" r="r" b="b"/>
                  <a:pathLst>
                    <a:path w="1357" h="1865" extrusionOk="0">
                      <a:moveTo>
                        <a:pt x="679" y="1"/>
                      </a:moveTo>
                      <a:cubicBezTo>
                        <a:pt x="307" y="1"/>
                        <a:pt x="14" y="809"/>
                        <a:pt x="14" y="1174"/>
                      </a:cubicBezTo>
                      <a:cubicBezTo>
                        <a:pt x="1" y="1552"/>
                        <a:pt x="301" y="1865"/>
                        <a:pt x="679" y="1865"/>
                      </a:cubicBezTo>
                      <a:cubicBezTo>
                        <a:pt x="1050" y="1865"/>
                        <a:pt x="1356" y="1552"/>
                        <a:pt x="1343" y="1174"/>
                      </a:cubicBezTo>
                      <a:cubicBezTo>
                        <a:pt x="1343" y="809"/>
                        <a:pt x="1044" y="1"/>
                        <a:pt x="67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1938" name="Google Shape;11938;p79"/>
          <p:cNvSpPr/>
          <p:nvPr/>
        </p:nvSpPr>
        <p:spPr>
          <a:xfrm>
            <a:off x="6132554" y="3248509"/>
            <a:ext cx="682" cy="25"/>
          </a:xfrm>
          <a:custGeom>
            <a:avLst/>
            <a:gdLst/>
            <a:ahLst/>
            <a:cxnLst/>
            <a:rect l="l" t="t" r="r" b="b"/>
            <a:pathLst>
              <a:path w="27" h="1" extrusionOk="0">
                <a:moveTo>
                  <a:pt x="0" y="0"/>
                </a:moveTo>
                <a:lnTo>
                  <a:pt x="26" y="0"/>
                </a:lnTo>
                <a:cubicBezTo>
                  <a:pt x="13" y="0"/>
                  <a:pt x="7"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9" name="Google Shape;11939;p79"/>
          <p:cNvGrpSpPr/>
          <p:nvPr/>
        </p:nvGrpSpPr>
        <p:grpSpPr>
          <a:xfrm>
            <a:off x="5904140" y="3064707"/>
            <a:ext cx="550951" cy="1310497"/>
            <a:chOff x="5904140" y="3050537"/>
            <a:chExt cx="550951" cy="1310497"/>
          </a:xfrm>
        </p:grpSpPr>
        <p:sp>
          <p:nvSpPr>
            <p:cNvPr id="11940" name="Google Shape;11940;p79"/>
            <p:cNvSpPr/>
            <p:nvPr/>
          </p:nvSpPr>
          <p:spPr>
            <a:xfrm>
              <a:off x="5953020" y="4311978"/>
              <a:ext cx="453041" cy="49056"/>
            </a:xfrm>
            <a:custGeom>
              <a:avLst/>
              <a:gdLst/>
              <a:ahLst/>
              <a:cxnLst/>
              <a:rect l="l" t="t" r="r" b="b"/>
              <a:pathLst>
                <a:path w="17944" h="1943" extrusionOk="0">
                  <a:moveTo>
                    <a:pt x="8975" y="0"/>
                  </a:moveTo>
                  <a:cubicBezTo>
                    <a:pt x="4022" y="0"/>
                    <a:pt x="0" y="437"/>
                    <a:pt x="0" y="972"/>
                  </a:cubicBezTo>
                  <a:cubicBezTo>
                    <a:pt x="0" y="1506"/>
                    <a:pt x="4022"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1" name="Google Shape;11941;p79"/>
            <p:cNvGrpSpPr/>
            <p:nvPr/>
          </p:nvGrpSpPr>
          <p:grpSpPr>
            <a:xfrm>
              <a:off x="5904140" y="3050537"/>
              <a:ext cx="550951" cy="1278256"/>
              <a:chOff x="5904140" y="3050537"/>
              <a:chExt cx="550951" cy="1278256"/>
            </a:xfrm>
          </p:grpSpPr>
          <p:sp>
            <p:nvSpPr>
              <p:cNvPr id="11942" name="Google Shape;11942;p79"/>
              <p:cNvSpPr/>
              <p:nvPr/>
            </p:nvSpPr>
            <p:spPr>
              <a:xfrm>
                <a:off x="5904140" y="3050537"/>
                <a:ext cx="550951" cy="1278256"/>
              </a:xfrm>
              <a:custGeom>
                <a:avLst/>
                <a:gdLst/>
                <a:ahLst/>
                <a:cxnLst/>
                <a:rect l="l" t="t" r="r" b="b"/>
                <a:pathLst>
                  <a:path w="21822" h="50629" extrusionOk="0">
                    <a:moveTo>
                      <a:pt x="3781" y="7802"/>
                    </a:moveTo>
                    <a:lnTo>
                      <a:pt x="3781" y="7834"/>
                    </a:lnTo>
                    <a:lnTo>
                      <a:pt x="3761" y="7834"/>
                    </a:lnTo>
                    <a:lnTo>
                      <a:pt x="3781" y="7802"/>
                    </a:lnTo>
                    <a:close/>
                    <a:moveTo>
                      <a:pt x="10690" y="0"/>
                    </a:moveTo>
                    <a:cubicBezTo>
                      <a:pt x="6753" y="0"/>
                      <a:pt x="3559" y="3187"/>
                      <a:pt x="3559" y="7130"/>
                    </a:cubicBezTo>
                    <a:cubicBezTo>
                      <a:pt x="3559" y="7365"/>
                      <a:pt x="3572" y="7600"/>
                      <a:pt x="3605" y="7834"/>
                    </a:cubicBezTo>
                    <a:cubicBezTo>
                      <a:pt x="2973" y="7906"/>
                      <a:pt x="2543" y="8512"/>
                      <a:pt x="2699" y="9131"/>
                    </a:cubicBezTo>
                    <a:cubicBezTo>
                      <a:pt x="2821" y="9609"/>
                      <a:pt x="3251" y="9920"/>
                      <a:pt x="3713" y="9920"/>
                    </a:cubicBezTo>
                    <a:cubicBezTo>
                      <a:pt x="3844" y="9920"/>
                      <a:pt x="3977" y="9895"/>
                      <a:pt x="4107" y="9842"/>
                    </a:cubicBezTo>
                    <a:cubicBezTo>
                      <a:pt x="4837" y="12044"/>
                      <a:pt x="6681" y="13804"/>
                      <a:pt x="8747" y="14560"/>
                    </a:cubicBezTo>
                    <a:cubicBezTo>
                      <a:pt x="8793" y="14573"/>
                      <a:pt x="8878" y="14593"/>
                      <a:pt x="8878" y="14606"/>
                    </a:cubicBezTo>
                    <a:lnTo>
                      <a:pt x="8878" y="16620"/>
                    </a:lnTo>
                    <a:lnTo>
                      <a:pt x="5651" y="16620"/>
                    </a:lnTo>
                    <a:cubicBezTo>
                      <a:pt x="5651" y="16620"/>
                      <a:pt x="5645" y="16685"/>
                      <a:pt x="5625" y="16698"/>
                    </a:cubicBezTo>
                    <a:cubicBezTo>
                      <a:pt x="5052" y="16705"/>
                      <a:pt x="4543" y="17076"/>
                      <a:pt x="4361" y="17623"/>
                    </a:cubicBezTo>
                    <a:lnTo>
                      <a:pt x="216" y="33239"/>
                    </a:lnTo>
                    <a:cubicBezTo>
                      <a:pt x="1" y="33872"/>
                      <a:pt x="294" y="34563"/>
                      <a:pt x="900" y="34849"/>
                    </a:cubicBezTo>
                    <a:cubicBezTo>
                      <a:pt x="1081" y="34936"/>
                      <a:pt x="1274" y="34977"/>
                      <a:pt x="1464" y="34977"/>
                    </a:cubicBezTo>
                    <a:cubicBezTo>
                      <a:pt x="1904" y="34977"/>
                      <a:pt x="2331" y="34756"/>
                      <a:pt x="2582" y="34360"/>
                    </a:cubicBezTo>
                    <a:cubicBezTo>
                      <a:pt x="2621" y="34387"/>
                      <a:pt x="2673"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63" y="33461"/>
                    </a:lnTo>
                    <a:lnTo>
                      <a:pt x="11035" y="33461"/>
                    </a:lnTo>
                    <a:lnTo>
                      <a:pt x="11035" y="33455"/>
                    </a:lnTo>
                    <a:lnTo>
                      <a:pt x="12892"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50" y="30574"/>
                    </a:lnTo>
                    <a:cubicBezTo>
                      <a:pt x="15408" y="26481"/>
                      <a:pt x="15454" y="22785"/>
                      <a:pt x="15454" y="20863"/>
                    </a:cubicBezTo>
                    <a:lnTo>
                      <a:pt x="18517" y="31929"/>
                    </a:lnTo>
                    <a:cubicBezTo>
                      <a:pt x="18309" y="31995"/>
                      <a:pt x="18159" y="32334"/>
                      <a:pt x="18204" y="32542"/>
                    </a:cubicBezTo>
                    <a:lnTo>
                      <a:pt x="18563" y="34119"/>
                    </a:lnTo>
                    <a:cubicBezTo>
                      <a:pt x="18606" y="34317"/>
                      <a:pt x="18779" y="34435"/>
                      <a:pt x="18957" y="34435"/>
                    </a:cubicBezTo>
                    <a:cubicBezTo>
                      <a:pt x="19049" y="34435"/>
                      <a:pt x="19143" y="34403"/>
                      <a:pt x="19221" y="34334"/>
                    </a:cubicBezTo>
                    <a:cubicBezTo>
                      <a:pt x="19468" y="34749"/>
                      <a:pt x="19908" y="34984"/>
                      <a:pt x="20363" y="34984"/>
                    </a:cubicBezTo>
                    <a:cubicBezTo>
                      <a:pt x="20545" y="34984"/>
                      <a:pt x="20728" y="34947"/>
                      <a:pt x="20903" y="34869"/>
                    </a:cubicBezTo>
                    <a:cubicBezTo>
                      <a:pt x="21515" y="34589"/>
                      <a:pt x="21822" y="33891"/>
                      <a:pt x="21606" y="33252"/>
                    </a:cubicBezTo>
                    <a:lnTo>
                      <a:pt x="21600" y="33246"/>
                    </a:lnTo>
                    <a:lnTo>
                      <a:pt x="17292" y="17663"/>
                    </a:lnTo>
                    <a:cubicBezTo>
                      <a:pt x="17122" y="17141"/>
                      <a:pt x="16653" y="16744"/>
                      <a:pt x="16138" y="16705"/>
                    </a:cubicBezTo>
                    <a:cubicBezTo>
                      <a:pt x="16125" y="16691"/>
                      <a:pt x="16112" y="16626"/>
                      <a:pt x="16112" y="16626"/>
                    </a:cubicBezTo>
                    <a:lnTo>
                      <a:pt x="12612" y="16626"/>
                    </a:lnTo>
                    <a:lnTo>
                      <a:pt x="12612" y="14704"/>
                    </a:lnTo>
                    <a:cubicBezTo>
                      <a:pt x="12612" y="14704"/>
                      <a:pt x="12645" y="14697"/>
                      <a:pt x="12651" y="14691"/>
                    </a:cubicBezTo>
                    <a:cubicBezTo>
                      <a:pt x="12664" y="14691"/>
                      <a:pt x="12684" y="14684"/>
                      <a:pt x="12703" y="14678"/>
                    </a:cubicBezTo>
                    <a:cubicBezTo>
                      <a:pt x="14893" y="14013"/>
                      <a:pt x="16914" y="12194"/>
                      <a:pt x="17696" y="9887"/>
                    </a:cubicBezTo>
                    <a:cubicBezTo>
                      <a:pt x="17774" y="9907"/>
                      <a:pt x="17859" y="9920"/>
                      <a:pt x="17944" y="9920"/>
                    </a:cubicBezTo>
                    <a:cubicBezTo>
                      <a:pt x="17948" y="9920"/>
                      <a:pt x="17952" y="9920"/>
                      <a:pt x="17956" y="9920"/>
                    </a:cubicBezTo>
                    <a:cubicBezTo>
                      <a:pt x="18517" y="9920"/>
                      <a:pt x="18974" y="9485"/>
                      <a:pt x="19006" y="8929"/>
                    </a:cubicBezTo>
                    <a:cubicBezTo>
                      <a:pt x="19032" y="8369"/>
                      <a:pt x="18615" y="7880"/>
                      <a:pt x="18054" y="7834"/>
                    </a:cubicBezTo>
                    <a:lnTo>
                      <a:pt x="18054" y="7828"/>
                    </a:lnTo>
                    <a:cubicBezTo>
                      <a:pt x="18054" y="7815"/>
                      <a:pt x="18048" y="7802"/>
                      <a:pt x="18048" y="7789"/>
                    </a:cubicBezTo>
                    <a:cubicBezTo>
                      <a:pt x="18035" y="6061"/>
                      <a:pt x="17631" y="4295"/>
                      <a:pt x="16686" y="2992"/>
                    </a:cubicBezTo>
                    <a:cubicBezTo>
                      <a:pt x="17657" y="2464"/>
                      <a:pt x="17774" y="1786"/>
                      <a:pt x="18152" y="1147"/>
                    </a:cubicBezTo>
                    <a:lnTo>
                      <a:pt x="18152" y="1147"/>
                    </a:lnTo>
                    <a:cubicBezTo>
                      <a:pt x="17943" y="1170"/>
                      <a:pt x="17732" y="1181"/>
                      <a:pt x="17520" y="1181"/>
                    </a:cubicBezTo>
                    <a:cubicBezTo>
                      <a:pt x="15277" y="1181"/>
                      <a:pt x="12899" y="0"/>
                      <a:pt x="1069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3" name="Google Shape;11943;p79"/>
              <p:cNvGrpSpPr/>
              <p:nvPr/>
            </p:nvGrpSpPr>
            <p:grpSpPr>
              <a:xfrm>
                <a:off x="5952515" y="3084268"/>
                <a:ext cx="450087" cy="1165046"/>
                <a:chOff x="5952515" y="3084268"/>
                <a:chExt cx="450087" cy="1165046"/>
              </a:xfrm>
            </p:grpSpPr>
            <p:grpSp>
              <p:nvGrpSpPr>
                <p:cNvPr id="11944" name="Google Shape;11944;p79"/>
                <p:cNvGrpSpPr/>
                <p:nvPr/>
              </p:nvGrpSpPr>
              <p:grpSpPr>
                <a:xfrm>
                  <a:off x="5952515" y="3225780"/>
                  <a:ext cx="450087" cy="1023534"/>
                  <a:chOff x="5952515" y="3225780"/>
                  <a:chExt cx="450087" cy="1023534"/>
                </a:xfrm>
              </p:grpSpPr>
              <p:sp>
                <p:nvSpPr>
                  <p:cNvPr id="11945" name="Google Shape;11945;p79"/>
                  <p:cNvSpPr/>
                  <p:nvPr/>
                </p:nvSpPr>
                <p:spPr>
                  <a:xfrm>
                    <a:off x="5952515" y="3489819"/>
                    <a:ext cx="227758" cy="348946"/>
                  </a:xfrm>
                  <a:custGeom>
                    <a:avLst/>
                    <a:gdLst/>
                    <a:ahLst/>
                    <a:cxnLst/>
                    <a:rect l="l" t="t" r="r" b="b"/>
                    <a:pathLst>
                      <a:path w="9021" h="13821" extrusionOk="0">
                        <a:moveTo>
                          <a:pt x="7318" y="0"/>
                        </a:moveTo>
                        <a:cubicBezTo>
                          <a:pt x="5897" y="0"/>
                          <a:pt x="3871" y="328"/>
                          <a:pt x="3260" y="2095"/>
                        </a:cubicBezTo>
                        <a:cubicBezTo>
                          <a:pt x="2360" y="4695"/>
                          <a:pt x="47" y="13481"/>
                          <a:pt x="27" y="13572"/>
                        </a:cubicBezTo>
                        <a:cubicBezTo>
                          <a:pt x="1" y="13677"/>
                          <a:pt x="60" y="13781"/>
                          <a:pt x="164" y="13807"/>
                        </a:cubicBezTo>
                        <a:cubicBezTo>
                          <a:pt x="183" y="13814"/>
                          <a:pt x="203" y="13814"/>
                          <a:pt x="216" y="13820"/>
                        </a:cubicBezTo>
                        <a:cubicBezTo>
                          <a:pt x="307" y="13814"/>
                          <a:pt x="385" y="13755"/>
                          <a:pt x="405" y="13670"/>
                        </a:cubicBezTo>
                        <a:cubicBezTo>
                          <a:pt x="431" y="13579"/>
                          <a:pt x="2738" y="4806"/>
                          <a:pt x="3631" y="2225"/>
                        </a:cubicBezTo>
                        <a:cubicBezTo>
                          <a:pt x="4164" y="685"/>
                          <a:pt x="6044" y="401"/>
                          <a:pt x="7360" y="401"/>
                        </a:cubicBezTo>
                        <a:cubicBezTo>
                          <a:pt x="8121" y="401"/>
                          <a:pt x="8694" y="496"/>
                          <a:pt x="8708" y="498"/>
                        </a:cubicBezTo>
                        <a:cubicBezTo>
                          <a:pt x="8723" y="501"/>
                          <a:pt x="8737" y="502"/>
                          <a:pt x="8750" y="502"/>
                        </a:cubicBezTo>
                        <a:cubicBezTo>
                          <a:pt x="8975" y="502"/>
                          <a:pt x="9020" y="157"/>
                          <a:pt x="8780" y="114"/>
                        </a:cubicBezTo>
                        <a:cubicBezTo>
                          <a:pt x="8712" y="102"/>
                          <a:pt x="8109" y="0"/>
                          <a:pt x="73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9"/>
                  <p:cNvSpPr/>
                  <p:nvPr/>
                </p:nvSpPr>
                <p:spPr>
                  <a:xfrm>
                    <a:off x="6083170" y="3518576"/>
                    <a:ext cx="99500" cy="38300"/>
                  </a:xfrm>
                  <a:custGeom>
                    <a:avLst/>
                    <a:gdLst/>
                    <a:ahLst/>
                    <a:cxnLst/>
                    <a:rect l="l" t="t" r="r" b="b"/>
                    <a:pathLst>
                      <a:path w="3941" h="1517" extrusionOk="0">
                        <a:moveTo>
                          <a:pt x="2367" y="1"/>
                        </a:moveTo>
                        <a:cubicBezTo>
                          <a:pt x="1653" y="1"/>
                          <a:pt x="786" y="249"/>
                          <a:pt x="92" y="1204"/>
                        </a:cubicBezTo>
                        <a:cubicBezTo>
                          <a:pt x="1" y="1334"/>
                          <a:pt x="92" y="1517"/>
                          <a:pt x="255" y="1517"/>
                        </a:cubicBezTo>
                        <a:cubicBezTo>
                          <a:pt x="314" y="1517"/>
                          <a:pt x="379" y="1484"/>
                          <a:pt x="411" y="1438"/>
                        </a:cubicBezTo>
                        <a:cubicBezTo>
                          <a:pt x="1018" y="606"/>
                          <a:pt x="1764" y="389"/>
                          <a:pt x="2378" y="389"/>
                        </a:cubicBezTo>
                        <a:cubicBezTo>
                          <a:pt x="3025" y="389"/>
                          <a:pt x="3526" y="630"/>
                          <a:pt x="3566" y="650"/>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9"/>
                  <p:cNvSpPr/>
                  <p:nvPr/>
                </p:nvSpPr>
                <p:spPr>
                  <a:xfrm>
                    <a:off x="6083170" y="3557255"/>
                    <a:ext cx="99627" cy="38300"/>
                  </a:xfrm>
                  <a:custGeom>
                    <a:avLst/>
                    <a:gdLst/>
                    <a:ahLst/>
                    <a:cxnLst/>
                    <a:rect l="l" t="t" r="r" b="b"/>
                    <a:pathLst>
                      <a:path w="3946" h="1517" extrusionOk="0">
                        <a:moveTo>
                          <a:pt x="2367" y="1"/>
                        </a:moveTo>
                        <a:cubicBezTo>
                          <a:pt x="1653" y="1"/>
                          <a:pt x="786" y="249"/>
                          <a:pt x="92" y="1203"/>
                        </a:cubicBezTo>
                        <a:cubicBezTo>
                          <a:pt x="1" y="1334"/>
                          <a:pt x="92" y="1516"/>
                          <a:pt x="255" y="1516"/>
                        </a:cubicBezTo>
                        <a:cubicBezTo>
                          <a:pt x="314" y="1516"/>
                          <a:pt x="379" y="1484"/>
                          <a:pt x="411" y="1438"/>
                        </a:cubicBezTo>
                        <a:cubicBezTo>
                          <a:pt x="1018" y="606"/>
                          <a:pt x="1764" y="388"/>
                          <a:pt x="2378" y="388"/>
                        </a:cubicBezTo>
                        <a:cubicBezTo>
                          <a:pt x="3025" y="388"/>
                          <a:pt x="3526" y="629"/>
                          <a:pt x="3566" y="649"/>
                        </a:cubicBezTo>
                        <a:cubicBezTo>
                          <a:pt x="3597" y="664"/>
                          <a:pt x="3627" y="671"/>
                          <a:pt x="3656" y="671"/>
                        </a:cubicBezTo>
                        <a:cubicBezTo>
                          <a:pt x="3840" y="671"/>
                          <a:pt x="3945" y="393"/>
                          <a:pt x="3742" y="291"/>
                        </a:cubicBezTo>
                        <a:cubicBezTo>
                          <a:pt x="3728" y="287"/>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9"/>
                  <p:cNvSpPr/>
                  <p:nvPr/>
                </p:nvSpPr>
                <p:spPr>
                  <a:xfrm>
                    <a:off x="6083170" y="3595782"/>
                    <a:ext cx="99475" cy="38275"/>
                  </a:xfrm>
                  <a:custGeom>
                    <a:avLst/>
                    <a:gdLst/>
                    <a:ahLst/>
                    <a:cxnLst/>
                    <a:rect l="l" t="t" r="r" b="b"/>
                    <a:pathLst>
                      <a:path w="3940" h="1516" extrusionOk="0">
                        <a:moveTo>
                          <a:pt x="2367" y="0"/>
                        </a:moveTo>
                        <a:cubicBezTo>
                          <a:pt x="1653" y="0"/>
                          <a:pt x="788" y="249"/>
                          <a:pt x="92" y="1202"/>
                        </a:cubicBezTo>
                        <a:cubicBezTo>
                          <a:pt x="1" y="1333"/>
                          <a:pt x="92" y="1515"/>
                          <a:pt x="255" y="1515"/>
                        </a:cubicBezTo>
                        <a:cubicBezTo>
                          <a:pt x="314" y="1515"/>
                          <a:pt x="379" y="1489"/>
                          <a:pt x="411" y="1437"/>
                        </a:cubicBezTo>
                        <a:cubicBezTo>
                          <a:pt x="1018" y="605"/>
                          <a:pt x="1764" y="387"/>
                          <a:pt x="2378" y="387"/>
                        </a:cubicBezTo>
                        <a:cubicBezTo>
                          <a:pt x="3025" y="387"/>
                          <a:pt x="3526" y="628"/>
                          <a:pt x="3566" y="648"/>
                        </a:cubicBezTo>
                        <a:cubicBezTo>
                          <a:pt x="3598" y="663"/>
                          <a:pt x="3628" y="670"/>
                          <a:pt x="3657" y="670"/>
                        </a:cubicBezTo>
                        <a:cubicBezTo>
                          <a:pt x="3839" y="670"/>
                          <a:pt x="3939" y="398"/>
                          <a:pt x="3742" y="296"/>
                        </a:cubicBezTo>
                        <a:cubicBezTo>
                          <a:pt x="3728" y="290"/>
                          <a:pt x="3136" y="0"/>
                          <a:pt x="2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9"/>
                  <p:cNvSpPr/>
                  <p:nvPr/>
                </p:nvSpPr>
                <p:spPr>
                  <a:xfrm>
                    <a:off x="6083170" y="3634462"/>
                    <a:ext cx="99500" cy="38250"/>
                  </a:xfrm>
                  <a:custGeom>
                    <a:avLst/>
                    <a:gdLst/>
                    <a:ahLst/>
                    <a:cxnLst/>
                    <a:rect l="l" t="t" r="r" b="b"/>
                    <a:pathLst>
                      <a:path w="3941" h="1515" extrusionOk="0">
                        <a:moveTo>
                          <a:pt x="2364" y="0"/>
                        </a:moveTo>
                        <a:cubicBezTo>
                          <a:pt x="1650" y="0"/>
                          <a:pt x="785" y="249"/>
                          <a:pt x="92" y="1202"/>
                        </a:cubicBezTo>
                        <a:cubicBezTo>
                          <a:pt x="1" y="1332"/>
                          <a:pt x="92" y="1515"/>
                          <a:pt x="255" y="1515"/>
                        </a:cubicBezTo>
                        <a:cubicBezTo>
                          <a:pt x="314" y="1515"/>
                          <a:pt x="379" y="1482"/>
                          <a:pt x="411" y="1437"/>
                        </a:cubicBezTo>
                        <a:cubicBezTo>
                          <a:pt x="1018" y="605"/>
                          <a:pt x="1764" y="387"/>
                          <a:pt x="2378" y="387"/>
                        </a:cubicBezTo>
                        <a:cubicBezTo>
                          <a:pt x="3025" y="387"/>
                          <a:pt x="3526" y="628"/>
                          <a:pt x="3566" y="648"/>
                        </a:cubicBezTo>
                        <a:cubicBezTo>
                          <a:pt x="3597" y="662"/>
                          <a:pt x="3626" y="668"/>
                          <a:pt x="3654" y="668"/>
                        </a:cubicBezTo>
                        <a:cubicBezTo>
                          <a:pt x="3838" y="668"/>
                          <a:pt x="3940" y="398"/>
                          <a:pt x="3742" y="296"/>
                        </a:cubicBezTo>
                        <a:cubicBezTo>
                          <a:pt x="3728" y="289"/>
                          <a:pt x="3134" y="0"/>
                          <a:pt x="23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9"/>
                  <p:cNvSpPr/>
                  <p:nvPr/>
                </p:nvSpPr>
                <p:spPr>
                  <a:xfrm>
                    <a:off x="6083170" y="3673090"/>
                    <a:ext cx="99450" cy="38300"/>
                  </a:xfrm>
                  <a:custGeom>
                    <a:avLst/>
                    <a:gdLst/>
                    <a:ahLst/>
                    <a:cxnLst/>
                    <a:rect l="l" t="t" r="r" b="b"/>
                    <a:pathLst>
                      <a:path w="3939" h="1517" extrusionOk="0">
                        <a:moveTo>
                          <a:pt x="2367" y="1"/>
                        </a:moveTo>
                        <a:cubicBezTo>
                          <a:pt x="1653" y="1"/>
                          <a:pt x="786" y="249"/>
                          <a:pt x="92" y="1204"/>
                        </a:cubicBezTo>
                        <a:cubicBezTo>
                          <a:pt x="1" y="1334"/>
                          <a:pt x="92" y="1516"/>
                          <a:pt x="255" y="1516"/>
                        </a:cubicBezTo>
                        <a:cubicBezTo>
                          <a:pt x="314" y="1516"/>
                          <a:pt x="379" y="1484"/>
                          <a:pt x="411" y="1432"/>
                        </a:cubicBezTo>
                        <a:cubicBezTo>
                          <a:pt x="1018" y="600"/>
                          <a:pt x="1764" y="382"/>
                          <a:pt x="2378" y="382"/>
                        </a:cubicBezTo>
                        <a:cubicBezTo>
                          <a:pt x="3025" y="382"/>
                          <a:pt x="3526" y="623"/>
                          <a:pt x="3566" y="643"/>
                        </a:cubicBezTo>
                        <a:cubicBezTo>
                          <a:pt x="3598" y="658"/>
                          <a:pt x="3629" y="665"/>
                          <a:pt x="3658" y="665"/>
                        </a:cubicBezTo>
                        <a:cubicBezTo>
                          <a:pt x="3840" y="665"/>
                          <a:pt x="3939" y="398"/>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9"/>
                  <p:cNvSpPr/>
                  <p:nvPr/>
                </p:nvSpPr>
                <p:spPr>
                  <a:xfrm>
                    <a:off x="6083170" y="3711719"/>
                    <a:ext cx="99475" cy="38351"/>
                  </a:xfrm>
                  <a:custGeom>
                    <a:avLst/>
                    <a:gdLst/>
                    <a:ahLst/>
                    <a:cxnLst/>
                    <a:rect l="l" t="t" r="r" b="b"/>
                    <a:pathLst>
                      <a:path w="3940" h="1519" extrusionOk="0">
                        <a:moveTo>
                          <a:pt x="2373" y="0"/>
                        </a:moveTo>
                        <a:cubicBezTo>
                          <a:pt x="1659" y="0"/>
                          <a:pt x="790" y="249"/>
                          <a:pt x="92" y="1205"/>
                        </a:cubicBezTo>
                        <a:cubicBezTo>
                          <a:pt x="1" y="1329"/>
                          <a:pt x="92" y="1518"/>
                          <a:pt x="255" y="1518"/>
                        </a:cubicBezTo>
                        <a:cubicBezTo>
                          <a:pt x="314" y="1518"/>
                          <a:pt x="379" y="1485"/>
                          <a:pt x="411" y="1433"/>
                        </a:cubicBezTo>
                        <a:cubicBezTo>
                          <a:pt x="1018" y="601"/>
                          <a:pt x="1764" y="384"/>
                          <a:pt x="2378" y="384"/>
                        </a:cubicBezTo>
                        <a:cubicBezTo>
                          <a:pt x="3025" y="384"/>
                          <a:pt x="3526" y="625"/>
                          <a:pt x="3566" y="645"/>
                        </a:cubicBezTo>
                        <a:cubicBezTo>
                          <a:pt x="3598" y="660"/>
                          <a:pt x="3628" y="666"/>
                          <a:pt x="3657" y="666"/>
                        </a:cubicBezTo>
                        <a:cubicBezTo>
                          <a:pt x="3839" y="666"/>
                          <a:pt x="3939" y="394"/>
                          <a:pt x="3742" y="293"/>
                        </a:cubicBezTo>
                        <a:cubicBezTo>
                          <a:pt x="3728" y="286"/>
                          <a:pt x="3139" y="0"/>
                          <a:pt x="23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9"/>
                  <p:cNvSpPr/>
                  <p:nvPr/>
                </p:nvSpPr>
                <p:spPr>
                  <a:xfrm>
                    <a:off x="6083170" y="3750272"/>
                    <a:ext cx="99500" cy="38300"/>
                  </a:xfrm>
                  <a:custGeom>
                    <a:avLst/>
                    <a:gdLst/>
                    <a:ahLst/>
                    <a:cxnLst/>
                    <a:rect l="l" t="t" r="r" b="b"/>
                    <a:pathLst>
                      <a:path w="3941" h="1517" extrusionOk="0">
                        <a:moveTo>
                          <a:pt x="2367" y="1"/>
                        </a:moveTo>
                        <a:cubicBezTo>
                          <a:pt x="1653" y="1"/>
                          <a:pt x="786" y="249"/>
                          <a:pt x="92" y="1203"/>
                        </a:cubicBezTo>
                        <a:cubicBezTo>
                          <a:pt x="1" y="1334"/>
                          <a:pt x="92" y="1516"/>
                          <a:pt x="255" y="1516"/>
                        </a:cubicBezTo>
                        <a:cubicBezTo>
                          <a:pt x="314" y="1516"/>
                          <a:pt x="379" y="1490"/>
                          <a:pt x="411" y="1438"/>
                        </a:cubicBezTo>
                        <a:cubicBezTo>
                          <a:pt x="1018" y="606"/>
                          <a:pt x="1764" y="388"/>
                          <a:pt x="2378" y="388"/>
                        </a:cubicBezTo>
                        <a:cubicBezTo>
                          <a:pt x="3025" y="388"/>
                          <a:pt x="3526" y="629"/>
                          <a:pt x="3566" y="649"/>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9"/>
                  <p:cNvSpPr/>
                  <p:nvPr/>
                </p:nvSpPr>
                <p:spPr>
                  <a:xfrm>
                    <a:off x="6101778" y="3786679"/>
                    <a:ext cx="78242" cy="462458"/>
                  </a:xfrm>
                  <a:custGeom>
                    <a:avLst/>
                    <a:gdLst/>
                    <a:ahLst/>
                    <a:cxnLst/>
                    <a:rect l="l" t="t" r="r" b="b"/>
                    <a:pathLst>
                      <a:path w="3099" h="18317" extrusionOk="0">
                        <a:moveTo>
                          <a:pt x="2521" y="0"/>
                        </a:moveTo>
                        <a:cubicBezTo>
                          <a:pt x="2148" y="0"/>
                          <a:pt x="1538" y="70"/>
                          <a:pt x="1043" y="459"/>
                        </a:cubicBezTo>
                        <a:cubicBezTo>
                          <a:pt x="593" y="817"/>
                          <a:pt x="339" y="1358"/>
                          <a:pt x="287" y="2069"/>
                        </a:cubicBezTo>
                        <a:cubicBezTo>
                          <a:pt x="118" y="4265"/>
                          <a:pt x="0" y="17978"/>
                          <a:pt x="0" y="18121"/>
                        </a:cubicBezTo>
                        <a:cubicBezTo>
                          <a:pt x="0" y="18225"/>
                          <a:pt x="85" y="18317"/>
                          <a:pt x="196" y="18317"/>
                        </a:cubicBezTo>
                        <a:cubicBezTo>
                          <a:pt x="307" y="18317"/>
                          <a:pt x="398" y="18232"/>
                          <a:pt x="398" y="18121"/>
                        </a:cubicBezTo>
                        <a:cubicBezTo>
                          <a:pt x="398" y="17978"/>
                          <a:pt x="509" y="4278"/>
                          <a:pt x="678" y="2101"/>
                        </a:cubicBezTo>
                        <a:cubicBezTo>
                          <a:pt x="724" y="1502"/>
                          <a:pt x="926" y="1058"/>
                          <a:pt x="1291" y="772"/>
                        </a:cubicBezTo>
                        <a:cubicBezTo>
                          <a:pt x="1697" y="447"/>
                          <a:pt x="2225" y="393"/>
                          <a:pt x="2537" y="393"/>
                        </a:cubicBezTo>
                        <a:cubicBezTo>
                          <a:pt x="2695" y="393"/>
                          <a:pt x="2798" y="407"/>
                          <a:pt x="2803" y="407"/>
                        </a:cubicBezTo>
                        <a:cubicBezTo>
                          <a:pt x="2814" y="408"/>
                          <a:pt x="2824" y="409"/>
                          <a:pt x="2834" y="409"/>
                        </a:cubicBezTo>
                        <a:cubicBezTo>
                          <a:pt x="3061" y="409"/>
                          <a:pt x="3099" y="66"/>
                          <a:pt x="2862" y="22"/>
                        </a:cubicBezTo>
                        <a:cubicBezTo>
                          <a:pt x="2848" y="20"/>
                          <a:pt x="2718" y="0"/>
                          <a:pt x="25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9"/>
                  <p:cNvSpPr/>
                  <p:nvPr/>
                </p:nvSpPr>
                <p:spPr>
                  <a:xfrm>
                    <a:off x="6105312" y="3937305"/>
                    <a:ext cx="36634" cy="80161"/>
                  </a:xfrm>
                  <a:custGeom>
                    <a:avLst/>
                    <a:gdLst/>
                    <a:ahLst/>
                    <a:cxnLst/>
                    <a:rect l="l" t="t" r="r" b="b"/>
                    <a:pathLst>
                      <a:path w="1451" h="3175" extrusionOk="0">
                        <a:moveTo>
                          <a:pt x="284" y="0"/>
                        </a:moveTo>
                        <a:cubicBezTo>
                          <a:pt x="128" y="0"/>
                          <a:pt x="1" y="204"/>
                          <a:pt x="147" y="345"/>
                        </a:cubicBezTo>
                        <a:cubicBezTo>
                          <a:pt x="154" y="352"/>
                          <a:pt x="942" y="1121"/>
                          <a:pt x="1047" y="2985"/>
                        </a:cubicBezTo>
                        <a:cubicBezTo>
                          <a:pt x="1053" y="3089"/>
                          <a:pt x="1144" y="3174"/>
                          <a:pt x="1249" y="3174"/>
                        </a:cubicBezTo>
                        <a:lnTo>
                          <a:pt x="1255" y="3174"/>
                        </a:lnTo>
                        <a:cubicBezTo>
                          <a:pt x="1366" y="3168"/>
                          <a:pt x="1451" y="3076"/>
                          <a:pt x="1444" y="2965"/>
                        </a:cubicBezTo>
                        <a:cubicBezTo>
                          <a:pt x="1327" y="926"/>
                          <a:pt x="453" y="91"/>
                          <a:pt x="421" y="59"/>
                        </a:cubicBezTo>
                        <a:cubicBezTo>
                          <a:pt x="377" y="18"/>
                          <a:pt x="32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9"/>
                  <p:cNvSpPr/>
                  <p:nvPr/>
                </p:nvSpPr>
                <p:spPr>
                  <a:xfrm>
                    <a:off x="6108292" y="3860073"/>
                    <a:ext cx="50596" cy="64735"/>
                  </a:xfrm>
                  <a:custGeom>
                    <a:avLst/>
                    <a:gdLst/>
                    <a:ahLst/>
                    <a:cxnLst/>
                    <a:rect l="l" t="t" r="r" b="b"/>
                    <a:pathLst>
                      <a:path w="2004" h="2564" extrusionOk="0">
                        <a:moveTo>
                          <a:pt x="272" y="0"/>
                        </a:moveTo>
                        <a:cubicBezTo>
                          <a:pt x="32" y="0"/>
                          <a:pt x="0" y="362"/>
                          <a:pt x="251" y="393"/>
                        </a:cubicBezTo>
                        <a:cubicBezTo>
                          <a:pt x="309" y="406"/>
                          <a:pt x="1606" y="589"/>
                          <a:pt x="1554" y="2362"/>
                        </a:cubicBezTo>
                        <a:cubicBezTo>
                          <a:pt x="1554" y="2472"/>
                          <a:pt x="1639" y="2564"/>
                          <a:pt x="1743" y="2564"/>
                        </a:cubicBezTo>
                        <a:lnTo>
                          <a:pt x="1750" y="2564"/>
                        </a:lnTo>
                        <a:cubicBezTo>
                          <a:pt x="1854" y="2564"/>
                          <a:pt x="1945" y="2479"/>
                          <a:pt x="1945" y="2375"/>
                        </a:cubicBezTo>
                        <a:cubicBezTo>
                          <a:pt x="2004" y="250"/>
                          <a:pt x="316" y="2"/>
                          <a:pt x="303" y="2"/>
                        </a:cubicBezTo>
                        <a:cubicBezTo>
                          <a:pt x="292" y="1"/>
                          <a:pt x="282" y="0"/>
                          <a:pt x="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9"/>
                  <p:cNvSpPr/>
                  <p:nvPr/>
                </p:nvSpPr>
                <p:spPr>
                  <a:xfrm>
                    <a:off x="6102914" y="4067557"/>
                    <a:ext cx="36079" cy="81549"/>
                  </a:xfrm>
                  <a:custGeom>
                    <a:avLst/>
                    <a:gdLst/>
                    <a:ahLst/>
                    <a:cxnLst/>
                    <a:rect l="l" t="t" r="r" b="b"/>
                    <a:pathLst>
                      <a:path w="1429" h="3230" extrusionOk="0">
                        <a:moveTo>
                          <a:pt x="225" y="1"/>
                        </a:moveTo>
                        <a:cubicBezTo>
                          <a:pt x="167" y="1"/>
                          <a:pt x="110" y="26"/>
                          <a:pt x="73" y="75"/>
                        </a:cubicBezTo>
                        <a:cubicBezTo>
                          <a:pt x="1" y="159"/>
                          <a:pt x="14" y="283"/>
                          <a:pt x="99" y="348"/>
                        </a:cubicBezTo>
                        <a:cubicBezTo>
                          <a:pt x="112" y="361"/>
                          <a:pt x="1024" y="1124"/>
                          <a:pt x="972" y="3021"/>
                        </a:cubicBezTo>
                        <a:cubicBezTo>
                          <a:pt x="972" y="3131"/>
                          <a:pt x="1057" y="3223"/>
                          <a:pt x="1168" y="3229"/>
                        </a:cubicBezTo>
                        <a:lnTo>
                          <a:pt x="1174" y="3229"/>
                        </a:lnTo>
                        <a:cubicBezTo>
                          <a:pt x="1278" y="3229"/>
                          <a:pt x="1363" y="3144"/>
                          <a:pt x="1370" y="3034"/>
                        </a:cubicBezTo>
                        <a:cubicBezTo>
                          <a:pt x="1428" y="922"/>
                          <a:pt x="392" y="75"/>
                          <a:pt x="346" y="42"/>
                        </a:cubicBezTo>
                        <a:cubicBezTo>
                          <a:pt x="310" y="14"/>
                          <a:pt x="267" y="1"/>
                          <a:pt x="2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9"/>
                  <p:cNvSpPr/>
                  <p:nvPr/>
                </p:nvSpPr>
                <p:spPr>
                  <a:xfrm>
                    <a:off x="6081706" y="3893097"/>
                    <a:ext cx="34236" cy="64305"/>
                  </a:xfrm>
                  <a:custGeom>
                    <a:avLst/>
                    <a:gdLst/>
                    <a:ahLst/>
                    <a:cxnLst/>
                    <a:rect l="l" t="t" r="r" b="b"/>
                    <a:pathLst>
                      <a:path w="1356" h="2547" extrusionOk="0">
                        <a:moveTo>
                          <a:pt x="1072" y="0"/>
                        </a:moveTo>
                        <a:cubicBezTo>
                          <a:pt x="1042" y="0"/>
                          <a:pt x="1011" y="8"/>
                          <a:pt x="978" y="24"/>
                        </a:cubicBezTo>
                        <a:cubicBezTo>
                          <a:pt x="939" y="37"/>
                          <a:pt x="59" y="487"/>
                          <a:pt x="0" y="2344"/>
                        </a:cubicBezTo>
                        <a:cubicBezTo>
                          <a:pt x="0" y="2448"/>
                          <a:pt x="85" y="2540"/>
                          <a:pt x="189" y="2546"/>
                        </a:cubicBezTo>
                        <a:lnTo>
                          <a:pt x="196" y="2546"/>
                        </a:lnTo>
                        <a:cubicBezTo>
                          <a:pt x="307" y="2546"/>
                          <a:pt x="391" y="2461"/>
                          <a:pt x="398" y="2357"/>
                        </a:cubicBezTo>
                        <a:cubicBezTo>
                          <a:pt x="450" y="773"/>
                          <a:pt x="1134" y="382"/>
                          <a:pt x="1154" y="376"/>
                        </a:cubicBezTo>
                        <a:cubicBezTo>
                          <a:pt x="1356" y="275"/>
                          <a:pt x="1254" y="0"/>
                          <a:pt x="1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9"/>
                  <p:cNvSpPr/>
                  <p:nvPr/>
                </p:nvSpPr>
                <p:spPr>
                  <a:xfrm>
                    <a:off x="5971374" y="3754842"/>
                    <a:ext cx="29060" cy="66628"/>
                  </a:xfrm>
                  <a:custGeom>
                    <a:avLst/>
                    <a:gdLst/>
                    <a:ahLst/>
                    <a:cxnLst/>
                    <a:rect l="l" t="t" r="r" b="b"/>
                    <a:pathLst>
                      <a:path w="1151" h="2639" extrusionOk="0">
                        <a:moveTo>
                          <a:pt x="259" y="0"/>
                        </a:moveTo>
                        <a:cubicBezTo>
                          <a:pt x="126" y="0"/>
                          <a:pt x="0" y="138"/>
                          <a:pt x="82" y="292"/>
                        </a:cubicBezTo>
                        <a:cubicBezTo>
                          <a:pt x="88" y="305"/>
                          <a:pt x="727" y="1355"/>
                          <a:pt x="414" y="2385"/>
                        </a:cubicBezTo>
                        <a:cubicBezTo>
                          <a:pt x="381" y="2489"/>
                          <a:pt x="440" y="2600"/>
                          <a:pt x="544" y="2632"/>
                        </a:cubicBezTo>
                        <a:cubicBezTo>
                          <a:pt x="564" y="2639"/>
                          <a:pt x="583" y="2639"/>
                          <a:pt x="603" y="2639"/>
                        </a:cubicBezTo>
                        <a:cubicBezTo>
                          <a:pt x="688" y="2639"/>
                          <a:pt x="766" y="2587"/>
                          <a:pt x="792" y="2502"/>
                        </a:cubicBezTo>
                        <a:cubicBezTo>
                          <a:pt x="1150" y="1296"/>
                          <a:pt x="447" y="136"/>
                          <a:pt x="421" y="90"/>
                        </a:cubicBezTo>
                        <a:cubicBezTo>
                          <a:pt x="377" y="27"/>
                          <a:pt x="317" y="0"/>
                          <a:pt x="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9"/>
                  <p:cNvSpPr/>
                  <p:nvPr/>
                </p:nvSpPr>
                <p:spPr>
                  <a:xfrm>
                    <a:off x="5969632" y="3672914"/>
                    <a:ext cx="37442" cy="39310"/>
                  </a:xfrm>
                  <a:custGeom>
                    <a:avLst/>
                    <a:gdLst/>
                    <a:ahLst/>
                    <a:cxnLst/>
                    <a:rect l="l" t="t" r="r" b="b"/>
                    <a:pathLst>
                      <a:path w="1483" h="1557" extrusionOk="0">
                        <a:moveTo>
                          <a:pt x="1165" y="0"/>
                        </a:moveTo>
                        <a:cubicBezTo>
                          <a:pt x="952" y="0"/>
                          <a:pt x="297" y="106"/>
                          <a:pt x="27" y="1321"/>
                        </a:cubicBezTo>
                        <a:cubicBezTo>
                          <a:pt x="1" y="1426"/>
                          <a:pt x="66" y="1530"/>
                          <a:pt x="177" y="1556"/>
                        </a:cubicBezTo>
                        <a:lnTo>
                          <a:pt x="216" y="1556"/>
                        </a:lnTo>
                        <a:cubicBezTo>
                          <a:pt x="314" y="1556"/>
                          <a:pt x="392" y="1497"/>
                          <a:pt x="411" y="1406"/>
                        </a:cubicBezTo>
                        <a:cubicBezTo>
                          <a:pt x="630" y="430"/>
                          <a:pt x="1085" y="396"/>
                          <a:pt x="1168" y="396"/>
                        </a:cubicBezTo>
                        <a:cubicBezTo>
                          <a:pt x="1174" y="396"/>
                          <a:pt x="1179" y="396"/>
                          <a:pt x="1180" y="396"/>
                        </a:cubicBezTo>
                        <a:cubicBezTo>
                          <a:pt x="1191" y="397"/>
                          <a:pt x="1201" y="398"/>
                          <a:pt x="1211" y="398"/>
                        </a:cubicBezTo>
                        <a:cubicBezTo>
                          <a:pt x="1445" y="398"/>
                          <a:pt x="1483" y="36"/>
                          <a:pt x="1233" y="5"/>
                        </a:cubicBezTo>
                        <a:cubicBezTo>
                          <a:pt x="1228" y="4"/>
                          <a:pt x="1204" y="0"/>
                          <a:pt x="1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9"/>
                  <p:cNvSpPr/>
                  <p:nvPr/>
                </p:nvSpPr>
                <p:spPr>
                  <a:xfrm>
                    <a:off x="6015356" y="3608936"/>
                    <a:ext cx="28025" cy="46683"/>
                  </a:xfrm>
                  <a:custGeom>
                    <a:avLst/>
                    <a:gdLst/>
                    <a:ahLst/>
                    <a:cxnLst/>
                    <a:rect l="l" t="t" r="r" b="b"/>
                    <a:pathLst>
                      <a:path w="1110" h="1849" extrusionOk="0">
                        <a:moveTo>
                          <a:pt x="272" y="1"/>
                        </a:moveTo>
                        <a:cubicBezTo>
                          <a:pt x="42" y="1"/>
                          <a:pt x="1" y="357"/>
                          <a:pt x="249" y="395"/>
                        </a:cubicBezTo>
                        <a:cubicBezTo>
                          <a:pt x="393" y="427"/>
                          <a:pt x="516" y="518"/>
                          <a:pt x="588" y="642"/>
                        </a:cubicBezTo>
                        <a:cubicBezTo>
                          <a:pt x="705" y="844"/>
                          <a:pt x="673" y="1170"/>
                          <a:pt x="510" y="1574"/>
                        </a:cubicBezTo>
                        <a:cubicBezTo>
                          <a:pt x="471" y="1679"/>
                          <a:pt x="523" y="1789"/>
                          <a:pt x="621" y="1835"/>
                        </a:cubicBezTo>
                        <a:cubicBezTo>
                          <a:pt x="647" y="1842"/>
                          <a:pt x="673" y="1848"/>
                          <a:pt x="699" y="1848"/>
                        </a:cubicBezTo>
                        <a:cubicBezTo>
                          <a:pt x="777" y="1848"/>
                          <a:pt x="849" y="1796"/>
                          <a:pt x="875" y="1718"/>
                        </a:cubicBezTo>
                        <a:cubicBezTo>
                          <a:pt x="1090" y="1190"/>
                          <a:pt x="1110" y="760"/>
                          <a:pt x="927" y="440"/>
                        </a:cubicBezTo>
                        <a:cubicBezTo>
                          <a:pt x="797" y="212"/>
                          <a:pt x="569" y="56"/>
                          <a:pt x="308" y="4"/>
                        </a:cubicBezTo>
                        <a:cubicBezTo>
                          <a:pt x="296" y="2"/>
                          <a:pt x="284"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9"/>
                  <p:cNvSpPr/>
                  <p:nvPr/>
                </p:nvSpPr>
                <p:spPr>
                  <a:xfrm>
                    <a:off x="6001066" y="3539077"/>
                    <a:ext cx="45370" cy="39361"/>
                  </a:xfrm>
                  <a:custGeom>
                    <a:avLst/>
                    <a:gdLst/>
                    <a:ahLst/>
                    <a:cxnLst/>
                    <a:rect l="l" t="t" r="r" b="b"/>
                    <a:pathLst>
                      <a:path w="1797" h="1559" extrusionOk="0">
                        <a:moveTo>
                          <a:pt x="1387" y="1"/>
                        </a:moveTo>
                        <a:cubicBezTo>
                          <a:pt x="1067" y="1"/>
                          <a:pt x="411" y="153"/>
                          <a:pt x="33" y="1298"/>
                        </a:cubicBezTo>
                        <a:cubicBezTo>
                          <a:pt x="1" y="1395"/>
                          <a:pt x="53" y="1513"/>
                          <a:pt x="157" y="1545"/>
                        </a:cubicBezTo>
                        <a:cubicBezTo>
                          <a:pt x="177" y="1552"/>
                          <a:pt x="196" y="1552"/>
                          <a:pt x="222" y="1558"/>
                        </a:cubicBezTo>
                        <a:cubicBezTo>
                          <a:pt x="307" y="1552"/>
                          <a:pt x="379" y="1500"/>
                          <a:pt x="405" y="1421"/>
                        </a:cubicBezTo>
                        <a:cubicBezTo>
                          <a:pt x="715" y="490"/>
                          <a:pt x="1204" y="391"/>
                          <a:pt x="1398" y="391"/>
                        </a:cubicBezTo>
                        <a:cubicBezTo>
                          <a:pt x="1444" y="391"/>
                          <a:pt x="1474" y="397"/>
                          <a:pt x="1480" y="398"/>
                        </a:cubicBezTo>
                        <a:cubicBezTo>
                          <a:pt x="1496" y="402"/>
                          <a:pt x="1512" y="403"/>
                          <a:pt x="1527" y="403"/>
                        </a:cubicBezTo>
                        <a:cubicBezTo>
                          <a:pt x="1738" y="403"/>
                          <a:pt x="1796" y="81"/>
                          <a:pt x="1571" y="20"/>
                        </a:cubicBezTo>
                        <a:cubicBezTo>
                          <a:pt x="1560" y="17"/>
                          <a:pt x="1492" y="1"/>
                          <a:pt x="1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9"/>
                  <p:cNvSpPr/>
                  <p:nvPr/>
                </p:nvSpPr>
                <p:spPr>
                  <a:xfrm>
                    <a:off x="6074788" y="4163397"/>
                    <a:ext cx="34261" cy="58599"/>
                  </a:xfrm>
                  <a:custGeom>
                    <a:avLst/>
                    <a:gdLst/>
                    <a:ahLst/>
                    <a:cxnLst/>
                    <a:rect l="l" t="t" r="r" b="b"/>
                    <a:pathLst>
                      <a:path w="1357" h="2321" extrusionOk="0">
                        <a:moveTo>
                          <a:pt x="1167" y="0"/>
                        </a:moveTo>
                        <a:cubicBezTo>
                          <a:pt x="919" y="7"/>
                          <a:pt x="678" y="104"/>
                          <a:pt x="509" y="287"/>
                        </a:cubicBezTo>
                        <a:cubicBezTo>
                          <a:pt x="157" y="639"/>
                          <a:pt x="0" y="1265"/>
                          <a:pt x="53" y="2131"/>
                        </a:cubicBezTo>
                        <a:cubicBezTo>
                          <a:pt x="59" y="2236"/>
                          <a:pt x="144" y="2320"/>
                          <a:pt x="248" y="2320"/>
                        </a:cubicBezTo>
                        <a:lnTo>
                          <a:pt x="261" y="2320"/>
                        </a:lnTo>
                        <a:cubicBezTo>
                          <a:pt x="365" y="2314"/>
                          <a:pt x="450" y="2223"/>
                          <a:pt x="444" y="2118"/>
                        </a:cubicBezTo>
                        <a:cubicBezTo>
                          <a:pt x="391" y="1186"/>
                          <a:pt x="594" y="769"/>
                          <a:pt x="776" y="580"/>
                        </a:cubicBezTo>
                        <a:cubicBezTo>
                          <a:pt x="874" y="476"/>
                          <a:pt x="1004" y="411"/>
                          <a:pt x="1148" y="404"/>
                        </a:cubicBezTo>
                        <a:cubicBezTo>
                          <a:pt x="1252" y="404"/>
                          <a:pt x="1343" y="319"/>
                          <a:pt x="1350" y="209"/>
                        </a:cubicBezTo>
                        <a:cubicBezTo>
                          <a:pt x="1356" y="104"/>
                          <a:pt x="1278" y="7"/>
                          <a:pt x="1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9"/>
                  <p:cNvSpPr/>
                  <p:nvPr/>
                </p:nvSpPr>
                <p:spPr>
                  <a:xfrm>
                    <a:off x="6081529" y="4015547"/>
                    <a:ext cx="34463" cy="59180"/>
                  </a:xfrm>
                  <a:custGeom>
                    <a:avLst/>
                    <a:gdLst/>
                    <a:ahLst/>
                    <a:cxnLst/>
                    <a:rect l="l" t="t" r="r" b="b"/>
                    <a:pathLst>
                      <a:path w="1365" h="2344" extrusionOk="0">
                        <a:moveTo>
                          <a:pt x="1077" y="1"/>
                        </a:moveTo>
                        <a:cubicBezTo>
                          <a:pt x="1048" y="1"/>
                          <a:pt x="1017" y="8"/>
                          <a:pt x="985" y="23"/>
                        </a:cubicBezTo>
                        <a:cubicBezTo>
                          <a:pt x="946" y="42"/>
                          <a:pt x="66" y="505"/>
                          <a:pt x="7" y="2135"/>
                        </a:cubicBezTo>
                        <a:cubicBezTo>
                          <a:pt x="1" y="2245"/>
                          <a:pt x="92" y="2337"/>
                          <a:pt x="196" y="2343"/>
                        </a:cubicBezTo>
                        <a:lnTo>
                          <a:pt x="203" y="2343"/>
                        </a:lnTo>
                        <a:cubicBezTo>
                          <a:pt x="314" y="2343"/>
                          <a:pt x="405" y="2258"/>
                          <a:pt x="405" y="2148"/>
                        </a:cubicBezTo>
                        <a:cubicBezTo>
                          <a:pt x="457" y="779"/>
                          <a:pt x="1135" y="394"/>
                          <a:pt x="1167" y="375"/>
                        </a:cubicBezTo>
                        <a:cubicBezTo>
                          <a:pt x="1364" y="268"/>
                          <a:pt x="1260" y="1"/>
                          <a:pt x="1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9"/>
                  <p:cNvSpPr/>
                  <p:nvPr/>
                </p:nvSpPr>
                <p:spPr>
                  <a:xfrm>
                    <a:off x="6083473" y="3225780"/>
                    <a:ext cx="183726" cy="588443"/>
                  </a:xfrm>
                  <a:custGeom>
                    <a:avLst/>
                    <a:gdLst/>
                    <a:ahLst/>
                    <a:cxnLst/>
                    <a:rect l="l" t="t" r="r" b="b"/>
                    <a:pathLst>
                      <a:path w="7277" h="23307" extrusionOk="0">
                        <a:moveTo>
                          <a:pt x="5001" y="0"/>
                        </a:moveTo>
                        <a:lnTo>
                          <a:pt x="1970" y="333"/>
                        </a:lnTo>
                        <a:cubicBezTo>
                          <a:pt x="2185" y="346"/>
                          <a:pt x="2902" y="1102"/>
                          <a:pt x="3319" y="2738"/>
                        </a:cubicBezTo>
                        <a:cubicBezTo>
                          <a:pt x="2589" y="2874"/>
                          <a:pt x="712" y="3363"/>
                          <a:pt x="61" y="4791"/>
                        </a:cubicBezTo>
                        <a:cubicBezTo>
                          <a:pt x="0" y="4941"/>
                          <a:pt x="127" y="5058"/>
                          <a:pt x="253" y="5058"/>
                        </a:cubicBezTo>
                        <a:cubicBezTo>
                          <a:pt x="317" y="5058"/>
                          <a:pt x="381" y="5027"/>
                          <a:pt x="419" y="4954"/>
                        </a:cubicBezTo>
                        <a:cubicBezTo>
                          <a:pt x="999" y="3696"/>
                          <a:pt x="2752" y="3246"/>
                          <a:pt x="3411" y="3122"/>
                        </a:cubicBezTo>
                        <a:cubicBezTo>
                          <a:pt x="3424" y="3174"/>
                          <a:pt x="3430" y="3233"/>
                          <a:pt x="3443" y="3285"/>
                        </a:cubicBezTo>
                        <a:lnTo>
                          <a:pt x="3443" y="4569"/>
                        </a:lnTo>
                        <a:cubicBezTo>
                          <a:pt x="3437" y="4569"/>
                          <a:pt x="3430" y="4563"/>
                          <a:pt x="3424" y="4563"/>
                        </a:cubicBezTo>
                        <a:cubicBezTo>
                          <a:pt x="3414" y="4560"/>
                          <a:pt x="3349" y="4547"/>
                          <a:pt x="3242" y="4547"/>
                        </a:cubicBezTo>
                        <a:cubicBezTo>
                          <a:pt x="2861" y="4547"/>
                          <a:pt x="1945" y="4710"/>
                          <a:pt x="1025" y="6062"/>
                        </a:cubicBezTo>
                        <a:cubicBezTo>
                          <a:pt x="923" y="6215"/>
                          <a:pt x="1059" y="6371"/>
                          <a:pt x="1197" y="6371"/>
                        </a:cubicBezTo>
                        <a:cubicBezTo>
                          <a:pt x="1253" y="6371"/>
                          <a:pt x="1310" y="6345"/>
                          <a:pt x="1351" y="6283"/>
                        </a:cubicBezTo>
                        <a:cubicBezTo>
                          <a:pt x="2184" y="5060"/>
                          <a:pt x="2960" y="4940"/>
                          <a:pt x="3238" y="4940"/>
                        </a:cubicBezTo>
                        <a:cubicBezTo>
                          <a:pt x="3300" y="4940"/>
                          <a:pt x="3337" y="4946"/>
                          <a:pt x="3345" y="4947"/>
                        </a:cubicBezTo>
                        <a:cubicBezTo>
                          <a:pt x="3359" y="4950"/>
                          <a:pt x="3372" y="4951"/>
                          <a:pt x="3386" y="4951"/>
                        </a:cubicBezTo>
                        <a:cubicBezTo>
                          <a:pt x="3405" y="4951"/>
                          <a:pt x="3424" y="4948"/>
                          <a:pt x="3443" y="4941"/>
                        </a:cubicBezTo>
                        <a:lnTo>
                          <a:pt x="3443" y="23111"/>
                        </a:lnTo>
                        <a:cubicBezTo>
                          <a:pt x="3443" y="23242"/>
                          <a:pt x="3543" y="23307"/>
                          <a:pt x="3641" y="23307"/>
                        </a:cubicBezTo>
                        <a:cubicBezTo>
                          <a:pt x="3740" y="23307"/>
                          <a:pt x="3837" y="23242"/>
                          <a:pt x="3834" y="23111"/>
                        </a:cubicBezTo>
                        <a:lnTo>
                          <a:pt x="3834" y="4941"/>
                        </a:lnTo>
                        <a:cubicBezTo>
                          <a:pt x="3848" y="4940"/>
                          <a:pt x="3862" y="4939"/>
                          <a:pt x="3879" y="4939"/>
                        </a:cubicBezTo>
                        <a:cubicBezTo>
                          <a:pt x="4169" y="4939"/>
                          <a:pt x="4937" y="5074"/>
                          <a:pt x="5757" y="6283"/>
                        </a:cubicBezTo>
                        <a:cubicBezTo>
                          <a:pt x="5800" y="6345"/>
                          <a:pt x="5858" y="6371"/>
                          <a:pt x="5915" y="6371"/>
                        </a:cubicBezTo>
                        <a:cubicBezTo>
                          <a:pt x="6055" y="6371"/>
                          <a:pt x="6189" y="6215"/>
                          <a:pt x="6083" y="6062"/>
                        </a:cubicBezTo>
                        <a:cubicBezTo>
                          <a:pt x="5175" y="4722"/>
                          <a:pt x="4273" y="4549"/>
                          <a:pt x="3880" y="4549"/>
                        </a:cubicBezTo>
                        <a:cubicBezTo>
                          <a:pt x="3864" y="4549"/>
                          <a:pt x="3849" y="4549"/>
                          <a:pt x="3834" y="4549"/>
                        </a:cubicBezTo>
                        <a:lnTo>
                          <a:pt x="3834" y="3122"/>
                        </a:lnTo>
                        <a:cubicBezTo>
                          <a:pt x="4466" y="3239"/>
                          <a:pt x="6272" y="3676"/>
                          <a:pt x="6858" y="4954"/>
                        </a:cubicBezTo>
                        <a:cubicBezTo>
                          <a:pt x="6899" y="5030"/>
                          <a:pt x="6964" y="5062"/>
                          <a:pt x="7030" y="5062"/>
                        </a:cubicBezTo>
                        <a:cubicBezTo>
                          <a:pt x="7154" y="5062"/>
                          <a:pt x="7277" y="4945"/>
                          <a:pt x="7217" y="4791"/>
                        </a:cubicBezTo>
                        <a:cubicBezTo>
                          <a:pt x="6526" y="3272"/>
                          <a:pt x="4460" y="2822"/>
                          <a:pt x="3841" y="2718"/>
                        </a:cubicBezTo>
                        <a:cubicBezTo>
                          <a:pt x="4023" y="1695"/>
                          <a:pt x="4362" y="639"/>
                          <a:pt x="50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9"/>
                  <p:cNvSpPr/>
                  <p:nvPr/>
                </p:nvSpPr>
                <p:spPr>
                  <a:xfrm>
                    <a:off x="6174869" y="3489819"/>
                    <a:ext cx="227732" cy="348946"/>
                  </a:xfrm>
                  <a:custGeom>
                    <a:avLst/>
                    <a:gdLst/>
                    <a:ahLst/>
                    <a:cxnLst/>
                    <a:rect l="l" t="t" r="r" b="b"/>
                    <a:pathLst>
                      <a:path w="9020" h="13821" extrusionOk="0">
                        <a:moveTo>
                          <a:pt x="1703" y="0"/>
                        </a:moveTo>
                        <a:cubicBezTo>
                          <a:pt x="912" y="0"/>
                          <a:pt x="308" y="102"/>
                          <a:pt x="240" y="114"/>
                        </a:cubicBezTo>
                        <a:cubicBezTo>
                          <a:pt x="0" y="157"/>
                          <a:pt x="45" y="502"/>
                          <a:pt x="270" y="502"/>
                        </a:cubicBezTo>
                        <a:cubicBezTo>
                          <a:pt x="283" y="502"/>
                          <a:pt x="297" y="501"/>
                          <a:pt x="312" y="498"/>
                        </a:cubicBezTo>
                        <a:cubicBezTo>
                          <a:pt x="326" y="496"/>
                          <a:pt x="898" y="401"/>
                          <a:pt x="1658" y="401"/>
                        </a:cubicBezTo>
                        <a:cubicBezTo>
                          <a:pt x="2973" y="401"/>
                          <a:pt x="4850" y="685"/>
                          <a:pt x="5383" y="2225"/>
                        </a:cubicBezTo>
                        <a:cubicBezTo>
                          <a:pt x="6282" y="4806"/>
                          <a:pt x="8589" y="13579"/>
                          <a:pt x="8609" y="13670"/>
                        </a:cubicBezTo>
                        <a:cubicBezTo>
                          <a:pt x="8635" y="13755"/>
                          <a:pt x="8713" y="13820"/>
                          <a:pt x="8804" y="13820"/>
                        </a:cubicBezTo>
                        <a:cubicBezTo>
                          <a:pt x="8817" y="13814"/>
                          <a:pt x="8837" y="13814"/>
                          <a:pt x="8850" y="13807"/>
                        </a:cubicBezTo>
                        <a:cubicBezTo>
                          <a:pt x="8954" y="13781"/>
                          <a:pt x="9019" y="13677"/>
                          <a:pt x="8993" y="13572"/>
                        </a:cubicBezTo>
                        <a:cubicBezTo>
                          <a:pt x="8967" y="13481"/>
                          <a:pt x="6654" y="4695"/>
                          <a:pt x="5761" y="2095"/>
                        </a:cubicBezTo>
                        <a:cubicBezTo>
                          <a:pt x="5149" y="328"/>
                          <a:pt x="3124"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9"/>
                  <p:cNvSpPr/>
                  <p:nvPr/>
                </p:nvSpPr>
                <p:spPr>
                  <a:xfrm>
                    <a:off x="6172345" y="3518576"/>
                    <a:ext cx="99425" cy="38300"/>
                  </a:xfrm>
                  <a:custGeom>
                    <a:avLst/>
                    <a:gdLst/>
                    <a:ahLst/>
                    <a:cxnLst/>
                    <a:rect l="l" t="t" r="r" b="b"/>
                    <a:pathLst>
                      <a:path w="3938" h="1517" extrusionOk="0">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90"/>
                          <a:pt x="3623" y="1516"/>
                          <a:pt x="3687" y="1516"/>
                        </a:cubicBezTo>
                        <a:lnTo>
                          <a:pt x="3687" y="1516"/>
                        </a:lnTo>
                        <a:cubicBezTo>
                          <a:pt x="3848" y="1514"/>
                          <a:pt x="3937" y="1333"/>
                          <a:pt x="3847" y="1204"/>
                        </a:cubicBezTo>
                        <a:cubicBezTo>
                          <a:pt x="3153" y="249"/>
                          <a:pt x="2286" y="1"/>
                          <a:pt x="1572" y="1"/>
                        </a:cubicBezTo>
                        <a:close/>
                        <a:moveTo>
                          <a:pt x="3687" y="1516"/>
                        </a:moveTo>
                        <a:lnTo>
                          <a:pt x="3687" y="1516"/>
                        </a:lnTo>
                        <a:cubicBezTo>
                          <a:pt x="3686" y="1517"/>
                          <a:pt x="3685" y="1517"/>
                          <a:pt x="3684" y="1517"/>
                        </a:cubicBezTo>
                        <a:lnTo>
                          <a:pt x="3690" y="1517"/>
                        </a:lnTo>
                        <a:cubicBezTo>
                          <a:pt x="3689" y="1517"/>
                          <a:pt x="3688" y="1517"/>
                          <a:pt x="3687"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9"/>
                  <p:cNvSpPr/>
                  <p:nvPr/>
                </p:nvSpPr>
                <p:spPr>
                  <a:xfrm>
                    <a:off x="6172168" y="3557255"/>
                    <a:ext cx="99601" cy="38300"/>
                  </a:xfrm>
                  <a:custGeom>
                    <a:avLst/>
                    <a:gdLst/>
                    <a:ahLst/>
                    <a:cxnLst/>
                    <a:rect l="l" t="t" r="r" b="b"/>
                    <a:pathLst>
                      <a:path w="3945" h="1517" extrusionOk="0">
                        <a:moveTo>
                          <a:pt x="1579" y="1"/>
                        </a:moveTo>
                        <a:cubicBezTo>
                          <a:pt x="810" y="1"/>
                          <a:pt x="217" y="287"/>
                          <a:pt x="204" y="291"/>
                        </a:cubicBezTo>
                        <a:cubicBezTo>
                          <a:pt x="0" y="393"/>
                          <a:pt x="106" y="671"/>
                          <a:pt x="290" y="671"/>
                        </a:cubicBezTo>
                        <a:cubicBezTo>
                          <a:pt x="318" y="671"/>
                          <a:pt x="349" y="664"/>
                          <a:pt x="380" y="649"/>
                        </a:cubicBezTo>
                        <a:cubicBezTo>
                          <a:pt x="420" y="629"/>
                          <a:pt x="923" y="386"/>
                          <a:pt x="1571" y="386"/>
                        </a:cubicBezTo>
                        <a:cubicBezTo>
                          <a:pt x="2185" y="386"/>
                          <a:pt x="2929" y="604"/>
                          <a:pt x="3534" y="1438"/>
                        </a:cubicBezTo>
                        <a:cubicBezTo>
                          <a:pt x="3573" y="1489"/>
                          <a:pt x="3630" y="1515"/>
                          <a:pt x="3694" y="1516"/>
                        </a:cubicBezTo>
                        <a:lnTo>
                          <a:pt x="3694" y="1516"/>
                        </a:lnTo>
                        <a:cubicBezTo>
                          <a:pt x="3855" y="1514"/>
                          <a:pt x="3944" y="1333"/>
                          <a:pt x="3854" y="1203"/>
                        </a:cubicBezTo>
                        <a:cubicBezTo>
                          <a:pt x="3160" y="249"/>
                          <a:pt x="2293" y="1"/>
                          <a:pt x="1579" y="1"/>
                        </a:cubicBezTo>
                        <a:close/>
                        <a:moveTo>
                          <a:pt x="3694" y="1516"/>
                        </a:moveTo>
                        <a:lnTo>
                          <a:pt x="3694" y="1516"/>
                        </a:lnTo>
                        <a:cubicBezTo>
                          <a:pt x="3693" y="1516"/>
                          <a:pt x="3692" y="1516"/>
                          <a:pt x="3691" y="1516"/>
                        </a:cubicBezTo>
                        <a:lnTo>
                          <a:pt x="3697" y="1516"/>
                        </a:lnTo>
                        <a:cubicBezTo>
                          <a:pt x="3696" y="1516"/>
                          <a:pt x="3695" y="1516"/>
                          <a:pt x="3694"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9"/>
                  <p:cNvSpPr/>
                  <p:nvPr/>
                </p:nvSpPr>
                <p:spPr>
                  <a:xfrm>
                    <a:off x="6172319" y="3595782"/>
                    <a:ext cx="99425" cy="38300"/>
                  </a:xfrm>
                  <a:custGeom>
                    <a:avLst/>
                    <a:gdLst/>
                    <a:ahLst/>
                    <a:cxnLst/>
                    <a:rect l="l" t="t" r="r" b="b"/>
                    <a:pathLst>
                      <a:path w="3938" h="1517" extrusionOk="0">
                        <a:moveTo>
                          <a:pt x="1576" y="0"/>
                        </a:moveTo>
                        <a:cubicBezTo>
                          <a:pt x="806" y="0"/>
                          <a:pt x="211" y="290"/>
                          <a:pt x="198" y="296"/>
                        </a:cubicBezTo>
                        <a:cubicBezTo>
                          <a:pt x="1" y="398"/>
                          <a:pt x="106" y="670"/>
                          <a:pt x="285" y="670"/>
                        </a:cubicBezTo>
                        <a:cubicBezTo>
                          <a:pt x="313" y="670"/>
                          <a:pt x="343" y="663"/>
                          <a:pt x="374" y="648"/>
                        </a:cubicBezTo>
                        <a:cubicBezTo>
                          <a:pt x="414" y="628"/>
                          <a:pt x="917" y="385"/>
                          <a:pt x="1565" y="385"/>
                        </a:cubicBezTo>
                        <a:cubicBezTo>
                          <a:pt x="2179" y="385"/>
                          <a:pt x="2923" y="603"/>
                          <a:pt x="3528" y="1437"/>
                        </a:cubicBezTo>
                        <a:cubicBezTo>
                          <a:pt x="3564" y="1485"/>
                          <a:pt x="3616" y="1516"/>
                          <a:pt x="3675" y="1516"/>
                        </a:cubicBezTo>
                        <a:cubicBezTo>
                          <a:pt x="3680" y="1516"/>
                          <a:pt x="3685" y="1516"/>
                          <a:pt x="3690" y="1515"/>
                        </a:cubicBezTo>
                        <a:lnTo>
                          <a:pt x="3690" y="1515"/>
                        </a:lnTo>
                        <a:cubicBezTo>
                          <a:pt x="3691" y="1515"/>
                          <a:pt x="3692" y="1515"/>
                          <a:pt x="3693" y="1515"/>
                        </a:cubicBezTo>
                        <a:cubicBezTo>
                          <a:pt x="3851" y="1515"/>
                          <a:pt x="3937" y="1331"/>
                          <a:pt x="3848" y="1202"/>
                        </a:cubicBezTo>
                        <a:cubicBezTo>
                          <a:pt x="3155" y="249"/>
                          <a:pt x="2290" y="0"/>
                          <a:pt x="15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9"/>
                  <p:cNvSpPr/>
                  <p:nvPr/>
                </p:nvSpPr>
                <p:spPr>
                  <a:xfrm>
                    <a:off x="6172294" y="3634436"/>
                    <a:ext cx="99450" cy="38275"/>
                  </a:xfrm>
                  <a:custGeom>
                    <a:avLst/>
                    <a:gdLst/>
                    <a:ahLst/>
                    <a:cxnLst/>
                    <a:rect l="l" t="t" r="r" b="b"/>
                    <a:pathLst>
                      <a:path w="3939" h="1516" extrusionOk="0">
                        <a:moveTo>
                          <a:pt x="1574" y="0"/>
                        </a:moveTo>
                        <a:cubicBezTo>
                          <a:pt x="805" y="0"/>
                          <a:pt x="212" y="287"/>
                          <a:pt x="199" y="291"/>
                        </a:cubicBezTo>
                        <a:cubicBezTo>
                          <a:pt x="0" y="398"/>
                          <a:pt x="108" y="669"/>
                          <a:pt x="289" y="669"/>
                        </a:cubicBezTo>
                        <a:cubicBezTo>
                          <a:pt x="316" y="669"/>
                          <a:pt x="345" y="663"/>
                          <a:pt x="375" y="649"/>
                        </a:cubicBezTo>
                        <a:cubicBezTo>
                          <a:pt x="415" y="629"/>
                          <a:pt x="918" y="385"/>
                          <a:pt x="1566" y="385"/>
                        </a:cubicBezTo>
                        <a:cubicBezTo>
                          <a:pt x="2180" y="385"/>
                          <a:pt x="2924" y="604"/>
                          <a:pt x="3529" y="1438"/>
                        </a:cubicBezTo>
                        <a:cubicBezTo>
                          <a:pt x="3568" y="1490"/>
                          <a:pt x="3627" y="1516"/>
                          <a:pt x="3692" y="1516"/>
                        </a:cubicBezTo>
                        <a:lnTo>
                          <a:pt x="3686" y="1516"/>
                        </a:lnTo>
                        <a:cubicBezTo>
                          <a:pt x="3689" y="1516"/>
                          <a:pt x="3691" y="1516"/>
                          <a:pt x="3694" y="1516"/>
                        </a:cubicBezTo>
                        <a:cubicBezTo>
                          <a:pt x="3852" y="1516"/>
                          <a:pt x="3938" y="1331"/>
                          <a:pt x="3849" y="1203"/>
                        </a:cubicBezTo>
                        <a:cubicBezTo>
                          <a:pt x="3155" y="248"/>
                          <a:pt x="2288" y="0"/>
                          <a:pt x="1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9"/>
                  <p:cNvSpPr/>
                  <p:nvPr/>
                </p:nvSpPr>
                <p:spPr>
                  <a:xfrm>
                    <a:off x="6172319" y="3673040"/>
                    <a:ext cx="99450" cy="38351"/>
                  </a:xfrm>
                  <a:custGeom>
                    <a:avLst/>
                    <a:gdLst/>
                    <a:ahLst/>
                    <a:cxnLst/>
                    <a:rect l="l" t="t" r="r" b="b"/>
                    <a:pathLst>
                      <a:path w="3939" h="1519" extrusionOk="0">
                        <a:moveTo>
                          <a:pt x="1569" y="1"/>
                        </a:moveTo>
                        <a:cubicBezTo>
                          <a:pt x="802" y="1"/>
                          <a:pt x="211" y="286"/>
                          <a:pt x="198" y="293"/>
                        </a:cubicBezTo>
                        <a:cubicBezTo>
                          <a:pt x="1" y="395"/>
                          <a:pt x="106" y="667"/>
                          <a:pt x="285" y="667"/>
                        </a:cubicBezTo>
                        <a:cubicBezTo>
                          <a:pt x="313" y="667"/>
                          <a:pt x="343" y="660"/>
                          <a:pt x="374" y="645"/>
                        </a:cubicBezTo>
                        <a:cubicBezTo>
                          <a:pt x="414" y="625"/>
                          <a:pt x="915" y="384"/>
                          <a:pt x="1562" y="384"/>
                        </a:cubicBezTo>
                        <a:cubicBezTo>
                          <a:pt x="2176" y="384"/>
                          <a:pt x="2922" y="602"/>
                          <a:pt x="3528" y="1434"/>
                        </a:cubicBezTo>
                        <a:cubicBezTo>
                          <a:pt x="3567" y="1485"/>
                          <a:pt x="3624" y="1517"/>
                          <a:pt x="3688" y="1518"/>
                        </a:cubicBezTo>
                        <a:lnTo>
                          <a:pt x="3688" y="1518"/>
                        </a:lnTo>
                        <a:cubicBezTo>
                          <a:pt x="3849" y="1516"/>
                          <a:pt x="3938" y="1335"/>
                          <a:pt x="3848" y="1206"/>
                        </a:cubicBezTo>
                        <a:cubicBezTo>
                          <a:pt x="3153" y="249"/>
                          <a:pt x="2284" y="1"/>
                          <a:pt x="1569" y="1"/>
                        </a:cubicBezTo>
                        <a:close/>
                        <a:moveTo>
                          <a:pt x="3688" y="1518"/>
                        </a:moveTo>
                        <a:lnTo>
                          <a:pt x="3688" y="1518"/>
                        </a:lnTo>
                        <a:cubicBezTo>
                          <a:pt x="3687" y="1518"/>
                          <a:pt x="3686" y="1518"/>
                          <a:pt x="3685" y="1518"/>
                        </a:cubicBezTo>
                        <a:lnTo>
                          <a:pt x="3691" y="1518"/>
                        </a:lnTo>
                        <a:cubicBezTo>
                          <a:pt x="3690" y="1518"/>
                          <a:pt x="3689" y="1518"/>
                          <a:pt x="3688" y="1518"/>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9"/>
                  <p:cNvSpPr/>
                  <p:nvPr/>
                </p:nvSpPr>
                <p:spPr>
                  <a:xfrm>
                    <a:off x="6172319" y="3711643"/>
                    <a:ext cx="99450" cy="38427"/>
                  </a:xfrm>
                  <a:custGeom>
                    <a:avLst/>
                    <a:gdLst/>
                    <a:ahLst/>
                    <a:cxnLst/>
                    <a:rect l="l" t="t" r="r" b="b"/>
                    <a:pathLst>
                      <a:path w="3939" h="1522" extrusionOk="0">
                        <a:moveTo>
                          <a:pt x="1572" y="1"/>
                        </a:moveTo>
                        <a:cubicBezTo>
                          <a:pt x="804" y="1"/>
                          <a:pt x="211" y="289"/>
                          <a:pt x="198" y="296"/>
                        </a:cubicBezTo>
                        <a:cubicBezTo>
                          <a:pt x="1" y="397"/>
                          <a:pt x="106" y="669"/>
                          <a:pt x="285" y="669"/>
                        </a:cubicBezTo>
                        <a:cubicBezTo>
                          <a:pt x="313" y="669"/>
                          <a:pt x="343" y="663"/>
                          <a:pt x="374" y="648"/>
                        </a:cubicBezTo>
                        <a:cubicBezTo>
                          <a:pt x="414" y="628"/>
                          <a:pt x="915" y="387"/>
                          <a:pt x="1562" y="387"/>
                        </a:cubicBezTo>
                        <a:cubicBezTo>
                          <a:pt x="2176" y="387"/>
                          <a:pt x="2922" y="604"/>
                          <a:pt x="3528" y="1436"/>
                        </a:cubicBezTo>
                        <a:cubicBezTo>
                          <a:pt x="3567" y="1488"/>
                          <a:pt x="3624" y="1520"/>
                          <a:pt x="3688" y="1521"/>
                        </a:cubicBezTo>
                        <a:lnTo>
                          <a:pt x="3688" y="1521"/>
                        </a:lnTo>
                        <a:cubicBezTo>
                          <a:pt x="3849" y="1519"/>
                          <a:pt x="3938" y="1338"/>
                          <a:pt x="3848" y="1208"/>
                        </a:cubicBezTo>
                        <a:cubicBezTo>
                          <a:pt x="3154" y="250"/>
                          <a:pt x="2287" y="1"/>
                          <a:pt x="1572" y="1"/>
                        </a:cubicBezTo>
                        <a:close/>
                        <a:moveTo>
                          <a:pt x="3688" y="1521"/>
                        </a:moveTo>
                        <a:lnTo>
                          <a:pt x="3688" y="1521"/>
                        </a:lnTo>
                        <a:cubicBezTo>
                          <a:pt x="3687" y="1521"/>
                          <a:pt x="3686" y="1521"/>
                          <a:pt x="3685" y="1521"/>
                        </a:cubicBezTo>
                        <a:lnTo>
                          <a:pt x="3691" y="1521"/>
                        </a:lnTo>
                        <a:cubicBezTo>
                          <a:pt x="3690" y="1521"/>
                          <a:pt x="3689" y="1521"/>
                          <a:pt x="3688" y="152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9"/>
                  <p:cNvSpPr/>
                  <p:nvPr/>
                </p:nvSpPr>
                <p:spPr>
                  <a:xfrm>
                    <a:off x="6172345" y="3750272"/>
                    <a:ext cx="99425" cy="38300"/>
                  </a:xfrm>
                  <a:custGeom>
                    <a:avLst/>
                    <a:gdLst/>
                    <a:ahLst/>
                    <a:cxnLst/>
                    <a:rect l="l" t="t" r="r" b="b"/>
                    <a:pathLst>
                      <a:path w="3938" h="1517" extrusionOk="0">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89"/>
                          <a:pt x="3623" y="1515"/>
                          <a:pt x="3687" y="1516"/>
                        </a:cubicBezTo>
                        <a:lnTo>
                          <a:pt x="3687" y="1516"/>
                        </a:lnTo>
                        <a:cubicBezTo>
                          <a:pt x="3848" y="1514"/>
                          <a:pt x="3937" y="1333"/>
                          <a:pt x="3847" y="1203"/>
                        </a:cubicBezTo>
                        <a:cubicBezTo>
                          <a:pt x="3153" y="249"/>
                          <a:pt x="2286" y="1"/>
                          <a:pt x="1572" y="1"/>
                        </a:cubicBezTo>
                        <a:close/>
                        <a:moveTo>
                          <a:pt x="3687" y="1516"/>
                        </a:moveTo>
                        <a:cubicBezTo>
                          <a:pt x="3686" y="1516"/>
                          <a:pt x="3685" y="1516"/>
                          <a:pt x="3684" y="1516"/>
                        </a:cubicBezTo>
                        <a:lnTo>
                          <a:pt x="3690" y="1516"/>
                        </a:lnTo>
                        <a:cubicBezTo>
                          <a:pt x="3689" y="1516"/>
                          <a:pt x="3688" y="1516"/>
                          <a:pt x="3687" y="1516"/>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9"/>
                  <p:cNvSpPr/>
                  <p:nvPr/>
                </p:nvSpPr>
                <p:spPr>
                  <a:xfrm>
                    <a:off x="6175097" y="3786679"/>
                    <a:ext cx="78242" cy="462635"/>
                  </a:xfrm>
                  <a:custGeom>
                    <a:avLst/>
                    <a:gdLst/>
                    <a:ahLst/>
                    <a:cxnLst/>
                    <a:rect l="l" t="t" r="r" b="b"/>
                    <a:pathLst>
                      <a:path w="3099" h="18324" extrusionOk="0">
                        <a:moveTo>
                          <a:pt x="572" y="1"/>
                        </a:moveTo>
                        <a:cubicBezTo>
                          <a:pt x="379" y="1"/>
                          <a:pt x="251" y="20"/>
                          <a:pt x="238" y="22"/>
                        </a:cubicBezTo>
                        <a:cubicBezTo>
                          <a:pt x="1" y="72"/>
                          <a:pt x="38" y="415"/>
                          <a:pt x="266" y="415"/>
                        </a:cubicBezTo>
                        <a:cubicBezTo>
                          <a:pt x="276" y="415"/>
                          <a:pt x="286" y="414"/>
                          <a:pt x="296" y="413"/>
                        </a:cubicBezTo>
                        <a:cubicBezTo>
                          <a:pt x="299" y="413"/>
                          <a:pt x="407" y="397"/>
                          <a:pt x="574" y="397"/>
                        </a:cubicBezTo>
                        <a:cubicBezTo>
                          <a:pt x="887" y="397"/>
                          <a:pt x="1405" y="453"/>
                          <a:pt x="1809" y="772"/>
                        </a:cubicBezTo>
                        <a:cubicBezTo>
                          <a:pt x="2167" y="1058"/>
                          <a:pt x="2376" y="1508"/>
                          <a:pt x="2421" y="2101"/>
                        </a:cubicBezTo>
                        <a:cubicBezTo>
                          <a:pt x="2591" y="4278"/>
                          <a:pt x="2701" y="17984"/>
                          <a:pt x="2701" y="18121"/>
                        </a:cubicBezTo>
                        <a:cubicBezTo>
                          <a:pt x="2708" y="18232"/>
                          <a:pt x="2793" y="18317"/>
                          <a:pt x="2903" y="18317"/>
                        </a:cubicBezTo>
                        <a:lnTo>
                          <a:pt x="2903" y="18323"/>
                        </a:lnTo>
                        <a:cubicBezTo>
                          <a:pt x="3014" y="18317"/>
                          <a:pt x="3099" y="18232"/>
                          <a:pt x="3099" y="18121"/>
                        </a:cubicBezTo>
                        <a:cubicBezTo>
                          <a:pt x="3099" y="17978"/>
                          <a:pt x="2982" y="4265"/>
                          <a:pt x="2812" y="2075"/>
                        </a:cubicBezTo>
                        <a:cubicBezTo>
                          <a:pt x="2760" y="1358"/>
                          <a:pt x="2506" y="824"/>
                          <a:pt x="2050" y="465"/>
                        </a:cubicBezTo>
                        <a:cubicBezTo>
                          <a:pt x="1553" y="71"/>
                          <a:pt x="943" y="1"/>
                          <a:pt x="5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9"/>
                  <p:cNvSpPr/>
                  <p:nvPr/>
                </p:nvSpPr>
                <p:spPr>
                  <a:xfrm>
                    <a:off x="6213170" y="3937356"/>
                    <a:ext cx="36533" cy="80110"/>
                  </a:xfrm>
                  <a:custGeom>
                    <a:avLst/>
                    <a:gdLst/>
                    <a:ahLst/>
                    <a:cxnLst/>
                    <a:rect l="l" t="t" r="r" b="b"/>
                    <a:pathLst>
                      <a:path w="1447" h="3173" extrusionOk="0">
                        <a:moveTo>
                          <a:pt x="1165" y="1"/>
                        </a:moveTo>
                        <a:cubicBezTo>
                          <a:pt x="1121" y="1"/>
                          <a:pt x="1074" y="17"/>
                          <a:pt x="1030" y="57"/>
                        </a:cubicBezTo>
                        <a:cubicBezTo>
                          <a:pt x="998" y="89"/>
                          <a:pt x="125" y="930"/>
                          <a:pt x="7" y="2963"/>
                        </a:cubicBezTo>
                        <a:cubicBezTo>
                          <a:pt x="1" y="3074"/>
                          <a:pt x="85" y="3166"/>
                          <a:pt x="190" y="3172"/>
                        </a:cubicBezTo>
                        <a:lnTo>
                          <a:pt x="203" y="3172"/>
                        </a:lnTo>
                        <a:cubicBezTo>
                          <a:pt x="307" y="3172"/>
                          <a:pt x="392" y="3087"/>
                          <a:pt x="398" y="2983"/>
                        </a:cubicBezTo>
                        <a:cubicBezTo>
                          <a:pt x="509" y="1126"/>
                          <a:pt x="1291" y="356"/>
                          <a:pt x="1304" y="343"/>
                        </a:cubicBezTo>
                        <a:cubicBezTo>
                          <a:pt x="1446" y="202"/>
                          <a:pt x="1320" y="1"/>
                          <a:pt x="11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9"/>
                  <p:cNvSpPr/>
                  <p:nvPr/>
                </p:nvSpPr>
                <p:spPr>
                  <a:xfrm>
                    <a:off x="6196052" y="3860099"/>
                    <a:ext cx="50672" cy="64709"/>
                  </a:xfrm>
                  <a:custGeom>
                    <a:avLst/>
                    <a:gdLst/>
                    <a:ahLst/>
                    <a:cxnLst/>
                    <a:rect l="l" t="t" r="r" b="b"/>
                    <a:pathLst>
                      <a:path w="2007" h="2563" extrusionOk="0">
                        <a:moveTo>
                          <a:pt x="1733" y="0"/>
                        </a:moveTo>
                        <a:cubicBezTo>
                          <a:pt x="1725" y="0"/>
                          <a:pt x="1717" y="0"/>
                          <a:pt x="1708" y="1"/>
                        </a:cubicBezTo>
                        <a:cubicBezTo>
                          <a:pt x="1689" y="8"/>
                          <a:pt x="1" y="249"/>
                          <a:pt x="60" y="2374"/>
                        </a:cubicBezTo>
                        <a:cubicBezTo>
                          <a:pt x="66" y="2478"/>
                          <a:pt x="151" y="2563"/>
                          <a:pt x="255" y="2563"/>
                        </a:cubicBezTo>
                        <a:lnTo>
                          <a:pt x="262" y="2563"/>
                        </a:lnTo>
                        <a:cubicBezTo>
                          <a:pt x="372" y="2563"/>
                          <a:pt x="457" y="2471"/>
                          <a:pt x="451" y="2361"/>
                        </a:cubicBezTo>
                        <a:cubicBezTo>
                          <a:pt x="405" y="607"/>
                          <a:pt x="1695" y="405"/>
                          <a:pt x="1754" y="392"/>
                        </a:cubicBezTo>
                        <a:cubicBezTo>
                          <a:pt x="2006" y="361"/>
                          <a:pt x="1966" y="0"/>
                          <a:pt x="17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9"/>
                  <p:cNvSpPr/>
                  <p:nvPr/>
                </p:nvSpPr>
                <p:spPr>
                  <a:xfrm>
                    <a:off x="6216149" y="4067254"/>
                    <a:ext cx="37997" cy="81852"/>
                  </a:xfrm>
                  <a:custGeom>
                    <a:avLst/>
                    <a:gdLst/>
                    <a:ahLst/>
                    <a:cxnLst/>
                    <a:rect l="l" t="t" r="r" b="b"/>
                    <a:pathLst>
                      <a:path w="1505" h="3242" extrusionOk="0">
                        <a:moveTo>
                          <a:pt x="1212" y="1"/>
                        </a:moveTo>
                        <a:cubicBezTo>
                          <a:pt x="1170" y="1"/>
                          <a:pt x="1125" y="17"/>
                          <a:pt x="1082" y="54"/>
                        </a:cubicBezTo>
                        <a:cubicBezTo>
                          <a:pt x="1036" y="87"/>
                          <a:pt x="0" y="927"/>
                          <a:pt x="59" y="3046"/>
                        </a:cubicBezTo>
                        <a:cubicBezTo>
                          <a:pt x="59" y="3156"/>
                          <a:pt x="150" y="3241"/>
                          <a:pt x="254" y="3241"/>
                        </a:cubicBezTo>
                        <a:lnTo>
                          <a:pt x="261" y="3241"/>
                        </a:lnTo>
                        <a:cubicBezTo>
                          <a:pt x="372" y="3235"/>
                          <a:pt x="456" y="3143"/>
                          <a:pt x="450" y="3033"/>
                        </a:cubicBezTo>
                        <a:cubicBezTo>
                          <a:pt x="398" y="1142"/>
                          <a:pt x="1310" y="380"/>
                          <a:pt x="1323" y="367"/>
                        </a:cubicBezTo>
                        <a:cubicBezTo>
                          <a:pt x="1504" y="237"/>
                          <a:pt x="1377" y="1"/>
                          <a:pt x="1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9"/>
                  <p:cNvSpPr/>
                  <p:nvPr/>
                </p:nvSpPr>
                <p:spPr>
                  <a:xfrm>
                    <a:off x="6240816" y="3893097"/>
                    <a:ext cx="32620" cy="64305"/>
                  </a:xfrm>
                  <a:custGeom>
                    <a:avLst/>
                    <a:gdLst/>
                    <a:ahLst/>
                    <a:cxnLst/>
                    <a:rect l="l" t="t" r="r" b="b"/>
                    <a:pathLst>
                      <a:path w="1292" h="2547" extrusionOk="0">
                        <a:moveTo>
                          <a:pt x="222" y="1"/>
                        </a:moveTo>
                        <a:cubicBezTo>
                          <a:pt x="151" y="1"/>
                          <a:pt x="85" y="40"/>
                          <a:pt x="53" y="109"/>
                        </a:cubicBezTo>
                        <a:cubicBezTo>
                          <a:pt x="1" y="206"/>
                          <a:pt x="40" y="324"/>
                          <a:pt x="138" y="376"/>
                        </a:cubicBezTo>
                        <a:cubicBezTo>
                          <a:pt x="144" y="376"/>
                          <a:pt x="841" y="760"/>
                          <a:pt x="894" y="2357"/>
                        </a:cubicBezTo>
                        <a:cubicBezTo>
                          <a:pt x="900" y="2461"/>
                          <a:pt x="985" y="2546"/>
                          <a:pt x="1089" y="2546"/>
                        </a:cubicBezTo>
                        <a:lnTo>
                          <a:pt x="1096" y="2546"/>
                        </a:lnTo>
                        <a:cubicBezTo>
                          <a:pt x="1206" y="2540"/>
                          <a:pt x="1291" y="2448"/>
                          <a:pt x="1291" y="2344"/>
                        </a:cubicBezTo>
                        <a:cubicBezTo>
                          <a:pt x="1226" y="487"/>
                          <a:pt x="346" y="37"/>
                          <a:pt x="314" y="24"/>
                        </a:cubicBezTo>
                        <a:cubicBezTo>
                          <a:pt x="284" y="8"/>
                          <a:pt x="253" y="1"/>
                          <a:pt x="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9"/>
                  <p:cNvSpPr/>
                  <p:nvPr/>
                </p:nvSpPr>
                <p:spPr>
                  <a:xfrm>
                    <a:off x="6354531" y="3754539"/>
                    <a:ext cx="29413" cy="66931"/>
                  </a:xfrm>
                  <a:custGeom>
                    <a:avLst/>
                    <a:gdLst/>
                    <a:ahLst/>
                    <a:cxnLst/>
                    <a:rect l="l" t="t" r="r" b="b"/>
                    <a:pathLst>
                      <a:path w="1165" h="2651" extrusionOk="0">
                        <a:moveTo>
                          <a:pt x="898" y="0"/>
                        </a:moveTo>
                        <a:cubicBezTo>
                          <a:pt x="839" y="0"/>
                          <a:pt x="779" y="28"/>
                          <a:pt x="737" y="96"/>
                        </a:cubicBezTo>
                        <a:cubicBezTo>
                          <a:pt x="704" y="148"/>
                          <a:pt x="0" y="1308"/>
                          <a:pt x="365" y="2507"/>
                        </a:cubicBezTo>
                        <a:cubicBezTo>
                          <a:pt x="391" y="2592"/>
                          <a:pt x="463" y="2651"/>
                          <a:pt x="554" y="2651"/>
                        </a:cubicBezTo>
                        <a:cubicBezTo>
                          <a:pt x="574" y="2651"/>
                          <a:pt x="593" y="2651"/>
                          <a:pt x="606" y="2644"/>
                        </a:cubicBezTo>
                        <a:cubicBezTo>
                          <a:pt x="711" y="2612"/>
                          <a:pt x="769" y="2501"/>
                          <a:pt x="743" y="2397"/>
                        </a:cubicBezTo>
                        <a:cubicBezTo>
                          <a:pt x="430" y="1360"/>
                          <a:pt x="1063" y="317"/>
                          <a:pt x="1069" y="304"/>
                        </a:cubicBezTo>
                        <a:cubicBezTo>
                          <a:pt x="1164" y="146"/>
                          <a:pt x="103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9"/>
                  <p:cNvSpPr/>
                  <p:nvPr/>
                </p:nvSpPr>
                <p:spPr>
                  <a:xfrm>
                    <a:off x="6349759" y="3672914"/>
                    <a:ext cx="35725" cy="39462"/>
                  </a:xfrm>
                  <a:custGeom>
                    <a:avLst/>
                    <a:gdLst/>
                    <a:ahLst/>
                    <a:cxnLst/>
                    <a:rect l="l" t="t" r="r" b="b"/>
                    <a:pathLst>
                      <a:path w="1415" h="1563" extrusionOk="0">
                        <a:moveTo>
                          <a:pt x="246" y="0"/>
                        </a:moveTo>
                        <a:cubicBezTo>
                          <a:pt x="207" y="0"/>
                          <a:pt x="182" y="4"/>
                          <a:pt x="176" y="5"/>
                        </a:cubicBezTo>
                        <a:cubicBezTo>
                          <a:pt x="72" y="18"/>
                          <a:pt x="0" y="116"/>
                          <a:pt x="13" y="220"/>
                        </a:cubicBezTo>
                        <a:cubicBezTo>
                          <a:pt x="32" y="326"/>
                          <a:pt x="117" y="396"/>
                          <a:pt x="221" y="396"/>
                        </a:cubicBezTo>
                        <a:cubicBezTo>
                          <a:pt x="226" y="396"/>
                          <a:pt x="230" y="396"/>
                          <a:pt x="235" y="396"/>
                        </a:cubicBezTo>
                        <a:cubicBezTo>
                          <a:pt x="237" y="395"/>
                          <a:pt x="245" y="394"/>
                          <a:pt x="258" y="394"/>
                        </a:cubicBezTo>
                        <a:cubicBezTo>
                          <a:pt x="365" y="394"/>
                          <a:pt x="795" y="467"/>
                          <a:pt x="1004" y="1406"/>
                        </a:cubicBezTo>
                        <a:cubicBezTo>
                          <a:pt x="1024" y="1497"/>
                          <a:pt x="1102" y="1556"/>
                          <a:pt x="1193" y="1556"/>
                        </a:cubicBezTo>
                        <a:lnTo>
                          <a:pt x="1193" y="1563"/>
                        </a:lnTo>
                        <a:cubicBezTo>
                          <a:pt x="1323" y="1563"/>
                          <a:pt x="1415" y="1445"/>
                          <a:pt x="1389" y="1321"/>
                        </a:cubicBezTo>
                        <a:cubicBezTo>
                          <a:pt x="1118" y="106"/>
                          <a:pt x="463" y="0"/>
                          <a:pt x="2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9"/>
                  <p:cNvSpPr/>
                  <p:nvPr/>
                </p:nvSpPr>
                <p:spPr>
                  <a:xfrm>
                    <a:off x="6311585" y="3609138"/>
                    <a:ext cx="26510" cy="46481"/>
                  </a:xfrm>
                  <a:custGeom>
                    <a:avLst/>
                    <a:gdLst/>
                    <a:ahLst/>
                    <a:cxnLst/>
                    <a:rect l="l" t="t" r="r" b="b"/>
                    <a:pathLst>
                      <a:path w="1050" h="1841" extrusionOk="0">
                        <a:moveTo>
                          <a:pt x="833" y="1"/>
                        </a:moveTo>
                        <a:cubicBezTo>
                          <a:pt x="825" y="1"/>
                          <a:pt x="817" y="1"/>
                          <a:pt x="808" y="2"/>
                        </a:cubicBezTo>
                        <a:cubicBezTo>
                          <a:pt x="548" y="48"/>
                          <a:pt x="320" y="211"/>
                          <a:pt x="183" y="439"/>
                        </a:cubicBezTo>
                        <a:cubicBezTo>
                          <a:pt x="0" y="758"/>
                          <a:pt x="20" y="1188"/>
                          <a:pt x="235" y="1716"/>
                        </a:cubicBezTo>
                        <a:cubicBezTo>
                          <a:pt x="267" y="1788"/>
                          <a:pt x="339" y="1840"/>
                          <a:pt x="417" y="1840"/>
                        </a:cubicBezTo>
                        <a:cubicBezTo>
                          <a:pt x="443" y="1840"/>
                          <a:pt x="469" y="1834"/>
                          <a:pt x="496" y="1820"/>
                        </a:cubicBezTo>
                        <a:cubicBezTo>
                          <a:pt x="593" y="1781"/>
                          <a:pt x="645" y="1664"/>
                          <a:pt x="606" y="1566"/>
                        </a:cubicBezTo>
                        <a:cubicBezTo>
                          <a:pt x="437" y="1162"/>
                          <a:pt x="411" y="836"/>
                          <a:pt x="528" y="634"/>
                        </a:cubicBezTo>
                        <a:cubicBezTo>
                          <a:pt x="600" y="504"/>
                          <a:pt x="724" y="419"/>
                          <a:pt x="867" y="387"/>
                        </a:cubicBezTo>
                        <a:cubicBezTo>
                          <a:pt x="978" y="374"/>
                          <a:pt x="1050" y="269"/>
                          <a:pt x="1030" y="165"/>
                        </a:cubicBezTo>
                        <a:cubicBezTo>
                          <a:pt x="1018" y="69"/>
                          <a:pt x="929" y="1"/>
                          <a:pt x="8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9"/>
                  <p:cNvSpPr/>
                  <p:nvPr/>
                </p:nvSpPr>
                <p:spPr>
                  <a:xfrm>
                    <a:off x="6310095" y="3539077"/>
                    <a:ext cx="43956" cy="39361"/>
                  </a:xfrm>
                  <a:custGeom>
                    <a:avLst/>
                    <a:gdLst/>
                    <a:ahLst/>
                    <a:cxnLst/>
                    <a:rect l="l" t="t" r="r" b="b"/>
                    <a:pathLst>
                      <a:path w="1741" h="1559" extrusionOk="0">
                        <a:moveTo>
                          <a:pt x="351" y="1"/>
                        </a:moveTo>
                        <a:cubicBezTo>
                          <a:pt x="247" y="1"/>
                          <a:pt x="180" y="17"/>
                          <a:pt x="170" y="20"/>
                        </a:cubicBezTo>
                        <a:cubicBezTo>
                          <a:pt x="66" y="46"/>
                          <a:pt x="1" y="151"/>
                          <a:pt x="27" y="255"/>
                        </a:cubicBezTo>
                        <a:cubicBezTo>
                          <a:pt x="49" y="344"/>
                          <a:pt x="128" y="404"/>
                          <a:pt x="215" y="404"/>
                        </a:cubicBezTo>
                        <a:cubicBezTo>
                          <a:pt x="230" y="404"/>
                          <a:pt x="246" y="402"/>
                          <a:pt x="261" y="398"/>
                        </a:cubicBezTo>
                        <a:cubicBezTo>
                          <a:pt x="266" y="398"/>
                          <a:pt x="292" y="394"/>
                          <a:pt x="334" y="394"/>
                        </a:cubicBezTo>
                        <a:cubicBezTo>
                          <a:pt x="521" y="394"/>
                          <a:pt x="1017" y="480"/>
                          <a:pt x="1330" y="1421"/>
                        </a:cubicBezTo>
                        <a:cubicBezTo>
                          <a:pt x="1356" y="1500"/>
                          <a:pt x="1434" y="1552"/>
                          <a:pt x="1519" y="1558"/>
                        </a:cubicBezTo>
                        <a:cubicBezTo>
                          <a:pt x="1539" y="1558"/>
                          <a:pt x="1565" y="1552"/>
                          <a:pt x="1584" y="1545"/>
                        </a:cubicBezTo>
                        <a:cubicBezTo>
                          <a:pt x="1682" y="1513"/>
                          <a:pt x="1741" y="1395"/>
                          <a:pt x="1708" y="1298"/>
                        </a:cubicBezTo>
                        <a:cubicBezTo>
                          <a:pt x="1325" y="153"/>
                          <a:pt x="668" y="1"/>
                          <a:pt x="3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9"/>
                  <p:cNvSpPr/>
                  <p:nvPr/>
                </p:nvSpPr>
                <p:spPr>
                  <a:xfrm>
                    <a:off x="6246092" y="4163548"/>
                    <a:ext cx="34236" cy="58448"/>
                  </a:xfrm>
                  <a:custGeom>
                    <a:avLst/>
                    <a:gdLst/>
                    <a:ahLst/>
                    <a:cxnLst/>
                    <a:rect l="l" t="t" r="r" b="b"/>
                    <a:pathLst>
                      <a:path w="1356" h="2315" extrusionOk="0">
                        <a:moveTo>
                          <a:pt x="189" y="1"/>
                        </a:moveTo>
                        <a:cubicBezTo>
                          <a:pt x="85" y="1"/>
                          <a:pt x="0" y="92"/>
                          <a:pt x="7" y="203"/>
                        </a:cubicBezTo>
                        <a:cubicBezTo>
                          <a:pt x="13" y="307"/>
                          <a:pt x="98" y="392"/>
                          <a:pt x="202" y="392"/>
                        </a:cubicBezTo>
                        <a:lnTo>
                          <a:pt x="209" y="392"/>
                        </a:lnTo>
                        <a:cubicBezTo>
                          <a:pt x="352" y="398"/>
                          <a:pt x="483" y="463"/>
                          <a:pt x="580" y="568"/>
                        </a:cubicBezTo>
                        <a:cubicBezTo>
                          <a:pt x="763" y="757"/>
                          <a:pt x="965" y="1174"/>
                          <a:pt x="913" y="2106"/>
                        </a:cubicBezTo>
                        <a:cubicBezTo>
                          <a:pt x="906" y="2217"/>
                          <a:pt x="991" y="2308"/>
                          <a:pt x="1095" y="2314"/>
                        </a:cubicBezTo>
                        <a:lnTo>
                          <a:pt x="1108" y="2314"/>
                        </a:lnTo>
                        <a:cubicBezTo>
                          <a:pt x="1213" y="2314"/>
                          <a:pt x="1297" y="2230"/>
                          <a:pt x="1304" y="2125"/>
                        </a:cubicBezTo>
                        <a:cubicBezTo>
                          <a:pt x="1356" y="1259"/>
                          <a:pt x="1199" y="633"/>
                          <a:pt x="848" y="281"/>
                        </a:cubicBezTo>
                        <a:cubicBezTo>
                          <a:pt x="678" y="98"/>
                          <a:pt x="437" y="1"/>
                          <a:pt x="1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9"/>
                  <p:cNvSpPr/>
                  <p:nvPr/>
                </p:nvSpPr>
                <p:spPr>
                  <a:xfrm>
                    <a:off x="6239175" y="4015497"/>
                    <a:ext cx="34261" cy="59231"/>
                  </a:xfrm>
                  <a:custGeom>
                    <a:avLst/>
                    <a:gdLst/>
                    <a:ahLst/>
                    <a:cxnLst/>
                    <a:rect l="l" t="t" r="r" b="b"/>
                    <a:pathLst>
                      <a:path w="1357" h="2346" extrusionOk="0">
                        <a:moveTo>
                          <a:pt x="283" y="1"/>
                        </a:moveTo>
                        <a:cubicBezTo>
                          <a:pt x="102" y="1"/>
                          <a:pt x="0" y="271"/>
                          <a:pt x="196" y="377"/>
                        </a:cubicBezTo>
                        <a:cubicBezTo>
                          <a:pt x="229" y="390"/>
                          <a:pt x="906" y="774"/>
                          <a:pt x="959" y="2156"/>
                        </a:cubicBezTo>
                        <a:cubicBezTo>
                          <a:pt x="965" y="2260"/>
                          <a:pt x="1050" y="2345"/>
                          <a:pt x="1154" y="2345"/>
                        </a:cubicBezTo>
                        <a:lnTo>
                          <a:pt x="1161" y="2345"/>
                        </a:lnTo>
                        <a:cubicBezTo>
                          <a:pt x="1271" y="2339"/>
                          <a:pt x="1356" y="2247"/>
                          <a:pt x="1356" y="2137"/>
                        </a:cubicBezTo>
                        <a:cubicBezTo>
                          <a:pt x="1291" y="514"/>
                          <a:pt x="418" y="44"/>
                          <a:pt x="379" y="25"/>
                        </a:cubicBezTo>
                        <a:cubicBezTo>
                          <a:pt x="345" y="8"/>
                          <a:pt x="313"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4" name="Google Shape;11984;p79"/>
                <p:cNvSpPr/>
                <p:nvPr/>
              </p:nvSpPr>
              <p:spPr>
                <a:xfrm>
                  <a:off x="6020481" y="3084268"/>
                  <a:ext cx="321880" cy="160978"/>
                </a:xfrm>
                <a:custGeom>
                  <a:avLst/>
                  <a:gdLst/>
                  <a:ahLst/>
                  <a:cxnLst/>
                  <a:rect l="l" t="t" r="r" b="b"/>
                  <a:pathLst>
                    <a:path w="12749" h="6376" extrusionOk="0">
                      <a:moveTo>
                        <a:pt x="5795" y="0"/>
                      </a:moveTo>
                      <a:cubicBezTo>
                        <a:pt x="5039" y="0"/>
                        <a:pt x="4543" y="404"/>
                        <a:pt x="4309" y="939"/>
                      </a:cubicBezTo>
                      <a:cubicBezTo>
                        <a:pt x="4056" y="756"/>
                        <a:pt x="3755" y="658"/>
                        <a:pt x="3446" y="658"/>
                      </a:cubicBezTo>
                      <a:cubicBezTo>
                        <a:pt x="3436" y="658"/>
                        <a:pt x="3426" y="658"/>
                        <a:pt x="3416" y="658"/>
                      </a:cubicBezTo>
                      <a:cubicBezTo>
                        <a:pt x="2243" y="658"/>
                        <a:pt x="1760" y="1727"/>
                        <a:pt x="1969" y="2607"/>
                      </a:cubicBezTo>
                      <a:cubicBezTo>
                        <a:pt x="1806" y="2627"/>
                        <a:pt x="1650" y="2672"/>
                        <a:pt x="1513" y="2757"/>
                      </a:cubicBezTo>
                      <a:cubicBezTo>
                        <a:pt x="1461" y="2783"/>
                        <a:pt x="1415" y="2816"/>
                        <a:pt x="1376" y="2848"/>
                      </a:cubicBezTo>
                      <a:cubicBezTo>
                        <a:pt x="1" y="3467"/>
                        <a:pt x="235" y="5944"/>
                        <a:pt x="2054" y="5944"/>
                      </a:cubicBezTo>
                      <a:cubicBezTo>
                        <a:pt x="2065" y="5944"/>
                        <a:pt x="2075" y="5944"/>
                        <a:pt x="2086" y="5944"/>
                      </a:cubicBezTo>
                      <a:cubicBezTo>
                        <a:pt x="2401" y="5944"/>
                        <a:pt x="2708" y="5853"/>
                        <a:pt x="2966" y="5677"/>
                      </a:cubicBezTo>
                      <a:cubicBezTo>
                        <a:pt x="3255" y="6078"/>
                        <a:pt x="3718" y="6317"/>
                        <a:pt x="4206" y="6317"/>
                      </a:cubicBezTo>
                      <a:cubicBezTo>
                        <a:pt x="4225" y="6317"/>
                        <a:pt x="4244" y="6316"/>
                        <a:pt x="4263" y="6316"/>
                      </a:cubicBezTo>
                      <a:cubicBezTo>
                        <a:pt x="4824" y="6316"/>
                        <a:pt x="5254" y="6114"/>
                        <a:pt x="5554" y="5801"/>
                      </a:cubicBezTo>
                      <a:cubicBezTo>
                        <a:pt x="5841" y="6069"/>
                        <a:pt x="6221" y="6212"/>
                        <a:pt x="6616" y="6212"/>
                      </a:cubicBezTo>
                      <a:cubicBezTo>
                        <a:pt x="6624" y="6212"/>
                        <a:pt x="6633" y="6212"/>
                        <a:pt x="6642" y="6211"/>
                      </a:cubicBezTo>
                      <a:cubicBezTo>
                        <a:pt x="6654" y="6212"/>
                        <a:pt x="6665" y="6212"/>
                        <a:pt x="6677" y="6212"/>
                      </a:cubicBezTo>
                      <a:cubicBezTo>
                        <a:pt x="7011" y="6212"/>
                        <a:pt x="7343" y="6121"/>
                        <a:pt x="7626" y="5951"/>
                      </a:cubicBezTo>
                      <a:cubicBezTo>
                        <a:pt x="7822" y="6107"/>
                        <a:pt x="8043" y="6231"/>
                        <a:pt x="8291" y="6303"/>
                      </a:cubicBezTo>
                      <a:lnTo>
                        <a:pt x="8324" y="6309"/>
                      </a:lnTo>
                      <a:cubicBezTo>
                        <a:pt x="8480" y="6353"/>
                        <a:pt x="8642" y="6375"/>
                        <a:pt x="8803" y="6375"/>
                      </a:cubicBezTo>
                      <a:cubicBezTo>
                        <a:pt x="9116" y="6375"/>
                        <a:pt x="9427" y="6293"/>
                        <a:pt x="9699" y="6133"/>
                      </a:cubicBezTo>
                      <a:lnTo>
                        <a:pt x="10064" y="5853"/>
                      </a:lnTo>
                      <a:cubicBezTo>
                        <a:pt x="10207" y="5703"/>
                        <a:pt x="10331" y="5534"/>
                        <a:pt x="10416" y="5345"/>
                      </a:cubicBezTo>
                      <a:cubicBezTo>
                        <a:pt x="10596" y="5463"/>
                        <a:pt x="10812" y="5527"/>
                        <a:pt x="11030" y="5527"/>
                      </a:cubicBezTo>
                      <a:cubicBezTo>
                        <a:pt x="11040" y="5527"/>
                        <a:pt x="11051" y="5527"/>
                        <a:pt x="11061" y="5527"/>
                      </a:cubicBezTo>
                      <a:cubicBezTo>
                        <a:pt x="12612" y="5527"/>
                        <a:pt x="12749" y="3552"/>
                        <a:pt x="11478" y="3194"/>
                      </a:cubicBezTo>
                      <a:cubicBezTo>
                        <a:pt x="11543" y="2490"/>
                        <a:pt x="11120" y="1740"/>
                        <a:pt x="10214" y="1740"/>
                      </a:cubicBezTo>
                      <a:cubicBezTo>
                        <a:pt x="10044" y="1740"/>
                        <a:pt x="9875" y="1773"/>
                        <a:pt x="9712" y="1832"/>
                      </a:cubicBezTo>
                      <a:cubicBezTo>
                        <a:pt x="9679" y="971"/>
                        <a:pt x="8969" y="287"/>
                        <a:pt x="8109" y="280"/>
                      </a:cubicBezTo>
                      <a:cubicBezTo>
                        <a:pt x="7744" y="280"/>
                        <a:pt x="7392" y="404"/>
                        <a:pt x="7111" y="639"/>
                      </a:cubicBezTo>
                      <a:cubicBezTo>
                        <a:pt x="6838" y="261"/>
                        <a:pt x="6401" y="0"/>
                        <a:pt x="5795" y="0"/>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85" name="Google Shape;11985;p79"/>
          <p:cNvGrpSpPr/>
          <p:nvPr/>
        </p:nvGrpSpPr>
        <p:grpSpPr>
          <a:xfrm>
            <a:off x="6794039" y="1544979"/>
            <a:ext cx="556884" cy="1305801"/>
            <a:chOff x="6794039" y="1544979"/>
            <a:chExt cx="556884" cy="1305801"/>
          </a:xfrm>
        </p:grpSpPr>
        <p:sp>
          <p:nvSpPr>
            <p:cNvPr id="11986" name="Google Shape;11986;p79"/>
            <p:cNvSpPr/>
            <p:nvPr/>
          </p:nvSpPr>
          <p:spPr>
            <a:xfrm>
              <a:off x="6843751" y="2801244"/>
              <a:ext cx="457459" cy="49536"/>
            </a:xfrm>
            <a:custGeom>
              <a:avLst/>
              <a:gdLst/>
              <a:ahLst/>
              <a:cxnLst/>
              <a:rect l="l" t="t" r="r" b="b"/>
              <a:pathLst>
                <a:path w="18119" h="1962" extrusionOk="0">
                  <a:moveTo>
                    <a:pt x="9059" y="0"/>
                  </a:moveTo>
                  <a:cubicBezTo>
                    <a:pt x="4061" y="0"/>
                    <a:pt x="0" y="437"/>
                    <a:pt x="0" y="978"/>
                  </a:cubicBezTo>
                  <a:cubicBezTo>
                    <a:pt x="0" y="1519"/>
                    <a:pt x="4061" y="1962"/>
                    <a:pt x="9059" y="1962"/>
                  </a:cubicBezTo>
                  <a:cubicBezTo>
                    <a:pt x="14065" y="1962"/>
                    <a:pt x="18119" y="1519"/>
                    <a:pt x="18119" y="978"/>
                  </a:cubicBezTo>
                  <a:cubicBezTo>
                    <a:pt x="18119" y="437"/>
                    <a:pt x="14065" y="0"/>
                    <a:pt x="905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7" name="Google Shape;11987;p79"/>
            <p:cNvGrpSpPr/>
            <p:nvPr/>
          </p:nvGrpSpPr>
          <p:grpSpPr>
            <a:xfrm>
              <a:off x="6794039" y="1544979"/>
              <a:ext cx="556884" cy="1272726"/>
              <a:chOff x="6794039" y="1544979"/>
              <a:chExt cx="556884" cy="1272726"/>
            </a:xfrm>
          </p:grpSpPr>
          <p:sp>
            <p:nvSpPr>
              <p:cNvPr id="11988" name="Google Shape;11988;p79"/>
              <p:cNvSpPr/>
              <p:nvPr/>
            </p:nvSpPr>
            <p:spPr>
              <a:xfrm>
                <a:off x="6887026" y="1671923"/>
                <a:ext cx="366796" cy="342129"/>
              </a:xfrm>
              <a:custGeom>
                <a:avLst/>
                <a:gdLst/>
                <a:ahLst/>
                <a:cxnLst/>
                <a:rect l="l" t="t" r="r" b="b"/>
                <a:pathLst>
                  <a:path w="14528" h="13551" extrusionOk="0">
                    <a:moveTo>
                      <a:pt x="2158" y="0"/>
                    </a:moveTo>
                    <a:cubicBezTo>
                      <a:pt x="965" y="0"/>
                      <a:pt x="0" y="965"/>
                      <a:pt x="0" y="2158"/>
                    </a:cubicBezTo>
                    <a:lnTo>
                      <a:pt x="0" y="11399"/>
                    </a:lnTo>
                    <a:cubicBezTo>
                      <a:pt x="0" y="12592"/>
                      <a:pt x="965" y="13550"/>
                      <a:pt x="2158" y="13550"/>
                    </a:cubicBezTo>
                    <a:lnTo>
                      <a:pt x="12377" y="13550"/>
                    </a:lnTo>
                    <a:cubicBezTo>
                      <a:pt x="13570" y="13550"/>
                      <a:pt x="14528" y="12592"/>
                      <a:pt x="14528" y="11399"/>
                    </a:cubicBezTo>
                    <a:lnTo>
                      <a:pt x="14528" y="2158"/>
                    </a:lnTo>
                    <a:cubicBezTo>
                      <a:pt x="14528" y="965"/>
                      <a:pt x="13570" y="0"/>
                      <a:pt x="1237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9" name="Google Shape;11989;p79"/>
              <p:cNvGrpSpPr/>
              <p:nvPr/>
            </p:nvGrpSpPr>
            <p:grpSpPr>
              <a:xfrm>
                <a:off x="6794039" y="1545206"/>
                <a:ext cx="556884" cy="1272499"/>
                <a:chOff x="6794039" y="1545206"/>
                <a:chExt cx="556884" cy="1272499"/>
              </a:xfrm>
            </p:grpSpPr>
            <p:sp>
              <p:nvSpPr>
                <p:cNvPr id="11990" name="Google Shape;11990;p79"/>
                <p:cNvSpPr/>
                <p:nvPr/>
              </p:nvSpPr>
              <p:spPr>
                <a:xfrm>
                  <a:off x="6794039" y="1545206"/>
                  <a:ext cx="556884" cy="1272499"/>
                </a:xfrm>
                <a:custGeom>
                  <a:avLst/>
                  <a:gdLst/>
                  <a:ahLst/>
                  <a:cxnLst/>
                  <a:rect l="l" t="t" r="r" b="b"/>
                  <a:pathLst>
                    <a:path w="22057" h="50401" extrusionOk="0">
                      <a:moveTo>
                        <a:pt x="11028" y="1"/>
                      </a:moveTo>
                      <a:cubicBezTo>
                        <a:pt x="7053" y="1"/>
                        <a:pt x="3833" y="3220"/>
                        <a:pt x="3833" y="7196"/>
                      </a:cubicBezTo>
                      <a:lnTo>
                        <a:pt x="3833" y="7203"/>
                      </a:lnTo>
                      <a:cubicBezTo>
                        <a:pt x="3807" y="7203"/>
                        <a:pt x="3787" y="7196"/>
                        <a:pt x="3768" y="7196"/>
                      </a:cubicBezTo>
                      <a:cubicBezTo>
                        <a:pt x="3764" y="7196"/>
                        <a:pt x="3761" y="7196"/>
                        <a:pt x="3757" y="7196"/>
                      </a:cubicBezTo>
                      <a:cubicBezTo>
                        <a:pt x="3091" y="7196"/>
                        <a:pt x="2589" y="7806"/>
                        <a:pt x="2712" y="8461"/>
                      </a:cubicBezTo>
                      <a:cubicBezTo>
                        <a:pt x="2814" y="8976"/>
                        <a:pt x="3263" y="9319"/>
                        <a:pt x="3751" y="9319"/>
                      </a:cubicBezTo>
                      <a:cubicBezTo>
                        <a:pt x="3886" y="9319"/>
                        <a:pt x="4024" y="9293"/>
                        <a:pt x="4159" y="9236"/>
                      </a:cubicBezTo>
                      <a:cubicBezTo>
                        <a:pt x="4922" y="11537"/>
                        <a:pt x="6896" y="13362"/>
                        <a:pt x="9073" y="14079"/>
                      </a:cubicBezTo>
                      <a:lnTo>
                        <a:pt x="9073" y="16125"/>
                      </a:lnTo>
                      <a:lnTo>
                        <a:pt x="6864" y="16125"/>
                      </a:lnTo>
                      <a:cubicBezTo>
                        <a:pt x="6864" y="16125"/>
                        <a:pt x="6857" y="16171"/>
                        <a:pt x="6838" y="16177"/>
                      </a:cubicBezTo>
                      <a:cubicBezTo>
                        <a:pt x="6258" y="16177"/>
                        <a:pt x="5743" y="16555"/>
                        <a:pt x="5560" y="17109"/>
                      </a:cubicBezTo>
                      <a:lnTo>
                        <a:pt x="229" y="32862"/>
                      </a:lnTo>
                      <a:cubicBezTo>
                        <a:pt x="1" y="33553"/>
                        <a:pt x="372" y="34309"/>
                        <a:pt x="1070" y="34544"/>
                      </a:cubicBezTo>
                      <a:cubicBezTo>
                        <a:pt x="1209" y="34589"/>
                        <a:pt x="1350" y="34611"/>
                        <a:pt x="1488" y="34611"/>
                      </a:cubicBezTo>
                      <a:cubicBezTo>
                        <a:pt x="2045" y="34611"/>
                        <a:pt x="2563" y="34261"/>
                        <a:pt x="2751" y="33703"/>
                      </a:cubicBezTo>
                      <a:lnTo>
                        <a:pt x="2927" y="33188"/>
                      </a:lnTo>
                      <a:lnTo>
                        <a:pt x="3507" y="33436"/>
                      </a:lnTo>
                      <a:cubicBezTo>
                        <a:pt x="3507" y="33436"/>
                        <a:pt x="4009" y="32419"/>
                        <a:pt x="3468" y="31578"/>
                      </a:cubicBezTo>
                      <a:lnTo>
                        <a:pt x="6733" y="21919"/>
                      </a:lnTo>
                      <a:lnTo>
                        <a:pt x="6733" y="21919"/>
                      </a:lnTo>
                      <a:cubicBezTo>
                        <a:pt x="6733" y="27707"/>
                        <a:pt x="5951" y="29173"/>
                        <a:pt x="5951" y="32367"/>
                      </a:cubicBezTo>
                      <a:cubicBezTo>
                        <a:pt x="5951" y="35560"/>
                        <a:pt x="7861" y="48498"/>
                        <a:pt x="7861" y="48498"/>
                      </a:cubicBezTo>
                      <a:lnTo>
                        <a:pt x="5554" y="50401"/>
                      </a:lnTo>
                      <a:lnTo>
                        <a:pt x="10012" y="50401"/>
                      </a:lnTo>
                      <a:lnTo>
                        <a:pt x="10761" y="31630"/>
                      </a:lnTo>
                      <a:lnTo>
                        <a:pt x="11139" y="31630"/>
                      </a:lnTo>
                      <a:lnTo>
                        <a:pt x="11889" y="50401"/>
                      </a:lnTo>
                      <a:lnTo>
                        <a:pt x="16353" y="50401"/>
                      </a:lnTo>
                      <a:lnTo>
                        <a:pt x="14046" y="48498"/>
                      </a:lnTo>
                      <a:cubicBezTo>
                        <a:pt x="14046" y="48498"/>
                        <a:pt x="15949" y="34172"/>
                        <a:pt x="15949" y="31591"/>
                      </a:cubicBezTo>
                      <a:cubicBezTo>
                        <a:pt x="15949" y="29004"/>
                        <a:pt x="15291" y="27681"/>
                        <a:pt x="15291" y="21821"/>
                      </a:cubicBezTo>
                      <a:lnTo>
                        <a:pt x="15291" y="21821"/>
                      </a:lnTo>
                      <a:lnTo>
                        <a:pt x="18595" y="31578"/>
                      </a:lnTo>
                      <a:cubicBezTo>
                        <a:pt x="18048" y="32412"/>
                        <a:pt x="18556" y="33423"/>
                        <a:pt x="18556" y="33423"/>
                      </a:cubicBezTo>
                      <a:lnTo>
                        <a:pt x="19136" y="33181"/>
                      </a:lnTo>
                      <a:lnTo>
                        <a:pt x="19312" y="33703"/>
                      </a:lnTo>
                      <a:cubicBezTo>
                        <a:pt x="19495" y="34261"/>
                        <a:pt x="20012" y="34611"/>
                        <a:pt x="20569" y="34611"/>
                      </a:cubicBezTo>
                      <a:cubicBezTo>
                        <a:pt x="20707" y="34611"/>
                        <a:pt x="20848" y="34589"/>
                        <a:pt x="20987" y="34544"/>
                      </a:cubicBezTo>
                      <a:cubicBezTo>
                        <a:pt x="21685" y="34316"/>
                        <a:pt x="22056" y="33566"/>
                        <a:pt x="21828" y="32869"/>
                      </a:cubicBezTo>
                      <a:lnTo>
                        <a:pt x="16497" y="17122"/>
                      </a:lnTo>
                      <a:cubicBezTo>
                        <a:pt x="16334" y="16607"/>
                        <a:pt x="15878" y="16236"/>
                        <a:pt x="15337" y="16184"/>
                      </a:cubicBezTo>
                      <a:cubicBezTo>
                        <a:pt x="15317" y="16171"/>
                        <a:pt x="15304" y="16125"/>
                        <a:pt x="15304" y="16125"/>
                      </a:cubicBezTo>
                      <a:lnTo>
                        <a:pt x="12827" y="16125"/>
                      </a:lnTo>
                      <a:lnTo>
                        <a:pt x="12827" y="14124"/>
                      </a:lnTo>
                      <a:cubicBezTo>
                        <a:pt x="15050" y="13453"/>
                        <a:pt x="17096" y="11615"/>
                        <a:pt x="17885" y="9275"/>
                      </a:cubicBezTo>
                      <a:cubicBezTo>
                        <a:pt x="17970" y="9301"/>
                        <a:pt x="18054" y="9308"/>
                        <a:pt x="18139" y="9308"/>
                      </a:cubicBezTo>
                      <a:cubicBezTo>
                        <a:pt x="18143" y="9308"/>
                        <a:pt x="18147" y="9308"/>
                        <a:pt x="18151" y="9308"/>
                      </a:cubicBezTo>
                      <a:cubicBezTo>
                        <a:pt x="18713" y="9308"/>
                        <a:pt x="19169" y="8861"/>
                        <a:pt x="19195" y="8304"/>
                      </a:cubicBezTo>
                      <a:cubicBezTo>
                        <a:pt x="19215" y="7744"/>
                        <a:pt x="18791" y="7255"/>
                        <a:pt x="18230" y="7209"/>
                      </a:cubicBezTo>
                      <a:lnTo>
                        <a:pt x="18230" y="7196"/>
                      </a:lnTo>
                      <a:cubicBezTo>
                        <a:pt x="18230" y="3220"/>
                        <a:pt x="15011" y="1"/>
                        <a:pt x="1102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1" name="Google Shape;11991;p79"/>
                <p:cNvGrpSpPr/>
                <p:nvPr/>
              </p:nvGrpSpPr>
              <p:grpSpPr>
                <a:xfrm>
                  <a:off x="6812697" y="1636703"/>
                  <a:ext cx="515453" cy="1170626"/>
                  <a:chOff x="6812697" y="1636703"/>
                  <a:chExt cx="515453" cy="1170626"/>
                </a:xfrm>
              </p:grpSpPr>
              <p:sp>
                <p:nvSpPr>
                  <p:cNvPr id="11992" name="Google Shape;11992;p79"/>
                  <p:cNvSpPr/>
                  <p:nvPr/>
                </p:nvSpPr>
                <p:spPr>
                  <a:xfrm>
                    <a:off x="6985920" y="2372566"/>
                    <a:ext cx="24692" cy="111266"/>
                  </a:xfrm>
                  <a:custGeom>
                    <a:avLst/>
                    <a:gdLst/>
                    <a:ahLst/>
                    <a:cxnLst/>
                    <a:rect l="l" t="t" r="r" b="b"/>
                    <a:pathLst>
                      <a:path w="978" h="4407" extrusionOk="0">
                        <a:moveTo>
                          <a:pt x="0" y="1"/>
                        </a:moveTo>
                        <a:lnTo>
                          <a:pt x="0" y="4407"/>
                        </a:lnTo>
                        <a:lnTo>
                          <a:pt x="978" y="4407"/>
                        </a:lnTo>
                        <a:lnTo>
                          <a:pt x="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9"/>
                  <p:cNvSpPr/>
                  <p:nvPr/>
                </p:nvSpPr>
                <p:spPr>
                  <a:xfrm>
                    <a:off x="6963525" y="2349212"/>
                    <a:ext cx="41658" cy="35877"/>
                  </a:xfrm>
                  <a:custGeom>
                    <a:avLst/>
                    <a:gdLst/>
                    <a:ahLst/>
                    <a:cxnLst/>
                    <a:rect l="l" t="t" r="r" b="b"/>
                    <a:pathLst>
                      <a:path w="1650" h="1421" extrusionOk="0">
                        <a:moveTo>
                          <a:pt x="946" y="0"/>
                        </a:moveTo>
                        <a:cubicBezTo>
                          <a:pt x="314" y="0"/>
                          <a:pt x="1" y="763"/>
                          <a:pt x="444" y="1213"/>
                        </a:cubicBezTo>
                        <a:cubicBezTo>
                          <a:pt x="587" y="1356"/>
                          <a:pt x="764" y="1420"/>
                          <a:pt x="937" y="1420"/>
                        </a:cubicBezTo>
                        <a:cubicBezTo>
                          <a:pt x="1301" y="1420"/>
                          <a:pt x="1650" y="1139"/>
                          <a:pt x="1650" y="711"/>
                        </a:cubicBezTo>
                        <a:cubicBezTo>
                          <a:pt x="1650" y="320"/>
                          <a:pt x="133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9"/>
                  <p:cNvSpPr/>
                  <p:nvPr/>
                </p:nvSpPr>
                <p:spPr>
                  <a:xfrm>
                    <a:off x="6988218" y="2349212"/>
                    <a:ext cx="41658" cy="35877"/>
                  </a:xfrm>
                  <a:custGeom>
                    <a:avLst/>
                    <a:gdLst/>
                    <a:ahLst/>
                    <a:cxnLst/>
                    <a:rect l="l" t="t" r="r" b="b"/>
                    <a:pathLst>
                      <a:path w="1650" h="1421" extrusionOk="0">
                        <a:moveTo>
                          <a:pt x="946" y="0"/>
                        </a:moveTo>
                        <a:cubicBezTo>
                          <a:pt x="313" y="0"/>
                          <a:pt x="0" y="763"/>
                          <a:pt x="444" y="1213"/>
                        </a:cubicBezTo>
                        <a:cubicBezTo>
                          <a:pt x="589" y="1356"/>
                          <a:pt x="766" y="1420"/>
                          <a:pt x="940" y="1420"/>
                        </a:cubicBezTo>
                        <a:cubicBezTo>
                          <a:pt x="1303" y="1420"/>
                          <a:pt x="1649" y="1139"/>
                          <a:pt x="1649" y="711"/>
                        </a:cubicBezTo>
                        <a:cubicBezTo>
                          <a:pt x="1649" y="320"/>
                          <a:pt x="133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9"/>
                  <p:cNvSpPr/>
                  <p:nvPr/>
                </p:nvSpPr>
                <p:spPr>
                  <a:xfrm>
                    <a:off x="6963525" y="2464720"/>
                    <a:ext cx="41658" cy="35700"/>
                  </a:xfrm>
                  <a:custGeom>
                    <a:avLst/>
                    <a:gdLst/>
                    <a:ahLst/>
                    <a:cxnLst/>
                    <a:rect l="l" t="t" r="r" b="b"/>
                    <a:pathLst>
                      <a:path w="1650" h="1414" extrusionOk="0">
                        <a:moveTo>
                          <a:pt x="946" y="1"/>
                        </a:moveTo>
                        <a:cubicBezTo>
                          <a:pt x="314" y="1"/>
                          <a:pt x="1" y="757"/>
                          <a:pt x="444" y="1206"/>
                        </a:cubicBezTo>
                        <a:cubicBezTo>
                          <a:pt x="587" y="1350"/>
                          <a:pt x="764" y="1414"/>
                          <a:pt x="937" y="1414"/>
                        </a:cubicBezTo>
                        <a:cubicBezTo>
                          <a:pt x="1301" y="1414"/>
                          <a:pt x="1650" y="1132"/>
                          <a:pt x="1650" y="705"/>
                        </a:cubicBezTo>
                        <a:cubicBezTo>
                          <a:pt x="1650" y="314"/>
                          <a:pt x="1337" y="1"/>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9"/>
                  <p:cNvSpPr/>
                  <p:nvPr/>
                </p:nvSpPr>
                <p:spPr>
                  <a:xfrm>
                    <a:off x="6988218" y="2464720"/>
                    <a:ext cx="41658" cy="35700"/>
                  </a:xfrm>
                  <a:custGeom>
                    <a:avLst/>
                    <a:gdLst/>
                    <a:ahLst/>
                    <a:cxnLst/>
                    <a:rect l="l" t="t" r="r" b="b"/>
                    <a:pathLst>
                      <a:path w="1650" h="1414" extrusionOk="0">
                        <a:moveTo>
                          <a:pt x="946" y="1"/>
                        </a:moveTo>
                        <a:cubicBezTo>
                          <a:pt x="313" y="1"/>
                          <a:pt x="0" y="757"/>
                          <a:pt x="444" y="1206"/>
                        </a:cubicBezTo>
                        <a:cubicBezTo>
                          <a:pt x="589" y="1350"/>
                          <a:pt x="766" y="1414"/>
                          <a:pt x="940" y="1414"/>
                        </a:cubicBezTo>
                        <a:cubicBezTo>
                          <a:pt x="1303" y="1414"/>
                          <a:pt x="1649" y="1132"/>
                          <a:pt x="1649" y="705"/>
                        </a:cubicBezTo>
                        <a:cubicBezTo>
                          <a:pt x="1649" y="314"/>
                          <a:pt x="1337" y="1"/>
                          <a:pt x="9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9"/>
                  <p:cNvSpPr/>
                  <p:nvPr/>
                </p:nvSpPr>
                <p:spPr>
                  <a:xfrm>
                    <a:off x="7001876" y="2594214"/>
                    <a:ext cx="30625" cy="104525"/>
                  </a:xfrm>
                  <a:custGeom>
                    <a:avLst/>
                    <a:gdLst/>
                    <a:ahLst/>
                    <a:cxnLst/>
                    <a:rect l="l" t="t" r="r" b="b"/>
                    <a:pathLst>
                      <a:path w="1213" h="4140" extrusionOk="0">
                        <a:moveTo>
                          <a:pt x="815" y="1"/>
                        </a:moveTo>
                        <a:lnTo>
                          <a:pt x="0" y="79"/>
                        </a:lnTo>
                        <a:lnTo>
                          <a:pt x="398" y="4140"/>
                        </a:lnTo>
                        <a:lnTo>
                          <a:pt x="1213" y="4061"/>
                        </a:lnTo>
                        <a:lnTo>
                          <a:pt x="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9"/>
                  <p:cNvSpPr/>
                  <p:nvPr/>
                </p:nvSpPr>
                <p:spPr>
                  <a:xfrm>
                    <a:off x="6979987" y="2577349"/>
                    <a:ext cx="38124" cy="31938"/>
                  </a:xfrm>
                  <a:custGeom>
                    <a:avLst/>
                    <a:gdLst/>
                    <a:ahLst/>
                    <a:cxnLst/>
                    <a:rect l="l" t="t" r="r" b="b"/>
                    <a:pathLst>
                      <a:path w="1510" h="1265" extrusionOk="0">
                        <a:moveTo>
                          <a:pt x="848" y="0"/>
                        </a:moveTo>
                        <a:cubicBezTo>
                          <a:pt x="824" y="0"/>
                          <a:pt x="800" y="2"/>
                          <a:pt x="776" y="4"/>
                        </a:cubicBezTo>
                        <a:cubicBezTo>
                          <a:pt x="216" y="56"/>
                          <a:pt x="1" y="760"/>
                          <a:pt x="437" y="1119"/>
                        </a:cubicBezTo>
                        <a:cubicBezTo>
                          <a:pt x="559" y="1220"/>
                          <a:pt x="698" y="1265"/>
                          <a:pt x="835" y="1265"/>
                        </a:cubicBezTo>
                        <a:cubicBezTo>
                          <a:pt x="1182" y="1265"/>
                          <a:pt x="1509" y="973"/>
                          <a:pt x="1467" y="571"/>
                        </a:cubicBezTo>
                        <a:cubicBezTo>
                          <a:pt x="1437" y="243"/>
                          <a:pt x="1169" y="0"/>
                          <a:pt x="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9"/>
                  <p:cNvSpPr/>
                  <p:nvPr/>
                </p:nvSpPr>
                <p:spPr>
                  <a:xfrm>
                    <a:off x="7002028" y="2575077"/>
                    <a:ext cx="38124" cy="32090"/>
                  </a:xfrm>
                  <a:custGeom>
                    <a:avLst/>
                    <a:gdLst/>
                    <a:ahLst/>
                    <a:cxnLst/>
                    <a:rect l="l" t="t" r="r" b="b"/>
                    <a:pathLst>
                      <a:path w="1510" h="1271" extrusionOk="0">
                        <a:moveTo>
                          <a:pt x="837" y="0"/>
                        </a:moveTo>
                        <a:cubicBezTo>
                          <a:pt x="817" y="0"/>
                          <a:pt x="797" y="1"/>
                          <a:pt x="777" y="3"/>
                        </a:cubicBezTo>
                        <a:cubicBezTo>
                          <a:pt x="216" y="62"/>
                          <a:pt x="1" y="766"/>
                          <a:pt x="438" y="1124"/>
                        </a:cubicBezTo>
                        <a:cubicBezTo>
                          <a:pt x="559" y="1225"/>
                          <a:pt x="699" y="1270"/>
                          <a:pt x="835" y="1270"/>
                        </a:cubicBezTo>
                        <a:cubicBezTo>
                          <a:pt x="1182" y="1270"/>
                          <a:pt x="1510" y="979"/>
                          <a:pt x="1467" y="576"/>
                        </a:cubicBezTo>
                        <a:cubicBezTo>
                          <a:pt x="1437" y="245"/>
                          <a:pt x="1163"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9"/>
                  <p:cNvSpPr/>
                  <p:nvPr/>
                </p:nvSpPr>
                <p:spPr>
                  <a:xfrm>
                    <a:off x="6989859" y="2680182"/>
                    <a:ext cx="38174" cy="31963"/>
                  </a:xfrm>
                  <a:custGeom>
                    <a:avLst/>
                    <a:gdLst/>
                    <a:ahLst/>
                    <a:cxnLst/>
                    <a:rect l="l" t="t" r="r" b="b"/>
                    <a:pathLst>
                      <a:path w="1512" h="1266" extrusionOk="0">
                        <a:moveTo>
                          <a:pt x="852" y="1"/>
                        </a:moveTo>
                        <a:cubicBezTo>
                          <a:pt x="829" y="1"/>
                          <a:pt x="806" y="2"/>
                          <a:pt x="783" y="5"/>
                        </a:cubicBezTo>
                        <a:cubicBezTo>
                          <a:pt x="222" y="57"/>
                          <a:pt x="1" y="761"/>
                          <a:pt x="437" y="1119"/>
                        </a:cubicBezTo>
                        <a:cubicBezTo>
                          <a:pt x="561" y="1220"/>
                          <a:pt x="701" y="1265"/>
                          <a:pt x="838" y="1265"/>
                        </a:cubicBezTo>
                        <a:cubicBezTo>
                          <a:pt x="1186" y="1265"/>
                          <a:pt x="1511" y="974"/>
                          <a:pt x="1474" y="572"/>
                        </a:cubicBezTo>
                        <a:cubicBezTo>
                          <a:pt x="1443" y="249"/>
                          <a:pt x="1169" y="1"/>
                          <a:pt x="8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9"/>
                  <p:cNvSpPr/>
                  <p:nvPr/>
                </p:nvSpPr>
                <p:spPr>
                  <a:xfrm>
                    <a:off x="7012076" y="2678086"/>
                    <a:ext cx="37997" cy="32090"/>
                  </a:xfrm>
                  <a:custGeom>
                    <a:avLst/>
                    <a:gdLst/>
                    <a:ahLst/>
                    <a:cxnLst/>
                    <a:rect l="l" t="t" r="r" b="b"/>
                    <a:pathLst>
                      <a:path w="1505" h="1271" extrusionOk="0">
                        <a:moveTo>
                          <a:pt x="836" y="0"/>
                        </a:moveTo>
                        <a:cubicBezTo>
                          <a:pt x="816" y="0"/>
                          <a:pt x="796" y="1"/>
                          <a:pt x="776" y="3"/>
                        </a:cubicBezTo>
                        <a:cubicBezTo>
                          <a:pt x="216" y="55"/>
                          <a:pt x="1" y="765"/>
                          <a:pt x="431" y="1124"/>
                        </a:cubicBezTo>
                        <a:cubicBezTo>
                          <a:pt x="554" y="1225"/>
                          <a:pt x="694" y="1270"/>
                          <a:pt x="831" y="1270"/>
                        </a:cubicBezTo>
                        <a:cubicBezTo>
                          <a:pt x="1179" y="1270"/>
                          <a:pt x="1504" y="979"/>
                          <a:pt x="1467" y="576"/>
                        </a:cubicBezTo>
                        <a:cubicBezTo>
                          <a:pt x="1436" y="245"/>
                          <a:pt x="1157"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9"/>
                  <p:cNvSpPr/>
                  <p:nvPr/>
                </p:nvSpPr>
                <p:spPr>
                  <a:xfrm>
                    <a:off x="6850316" y="2178085"/>
                    <a:ext cx="55974" cy="109271"/>
                  </a:xfrm>
                  <a:custGeom>
                    <a:avLst/>
                    <a:gdLst/>
                    <a:ahLst/>
                    <a:cxnLst/>
                    <a:rect l="l" t="t" r="r" b="b"/>
                    <a:pathLst>
                      <a:path w="2217" h="4328" extrusionOk="0">
                        <a:moveTo>
                          <a:pt x="1317" y="0"/>
                        </a:moveTo>
                        <a:lnTo>
                          <a:pt x="1" y="4035"/>
                        </a:lnTo>
                        <a:lnTo>
                          <a:pt x="894" y="4328"/>
                        </a:lnTo>
                        <a:lnTo>
                          <a:pt x="2217" y="287"/>
                        </a:lnTo>
                        <a:lnTo>
                          <a:pt x="13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9"/>
                  <p:cNvSpPr/>
                  <p:nvPr/>
                </p:nvSpPr>
                <p:spPr>
                  <a:xfrm>
                    <a:off x="6864858" y="2156120"/>
                    <a:ext cx="40775" cy="34463"/>
                  </a:xfrm>
                  <a:custGeom>
                    <a:avLst/>
                    <a:gdLst/>
                    <a:ahLst/>
                    <a:cxnLst/>
                    <a:rect l="l" t="t" r="r" b="b"/>
                    <a:pathLst>
                      <a:path w="1615" h="1365" extrusionOk="0">
                        <a:moveTo>
                          <a:pt x="841" y="0"/>
                        </a:moveTo>
                        <a:cubicBezTo>
                          <a:pt x="361" y="0"/>
                          <a:pt x="1" y="516"/>
                          <a:pt x="239" y="987"/>
                        </a:cubicBezTo>
                        <a:cubicBezTo>
                          <a:pt x="367" y="1242"/>
                          <a:pt x="607" y="1364"/>
                          <a:pt x="847" y="1364"/>
                        </a:cubicBezTo>
                        <a:cubicBezTo>
                          <a:pt x="1122" y="1364"/>
                          <a:pt x="1396" y="1203"/>
                          <a:pt x="1497" y="896"/>
                        </a:cubicBezTo>
                        <a:cubicBezTo>
                          <a:pt x="1615" y="538"/>
                          <a:pt x="1419" y="147"/>
                          <a:pt x="1061" y="36"/>
                        </a:cubicBezTo>
                        <a:cubicBezTo>
                          <a:pt x="986" y="12"/>
                          <a:pt x="912" y="0"/>
                          <a:pt x="8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9"/>
                  <p:cNvSpPr/>
                  <p:nvPr/>
                </p:nvSpPr>
                <p:spPr>
                  <a:xfrm>
                    <a:off x="6887581" y="2163517"/>
                    <a:ext cx="40775" cy="34463"/>
                  </a:xfrm>
                  <a:custGeom>
                    <a:avLst/>
                    <a:gdLst/>
                    <a:ahLst/>
                    <a:cxnLst/>
                    <a:rect l="l" t="t" r="r" b="b"/>
                    <a:pathLst>
                      <a:path w="1615" h="1365" extrusionOk="0">
                        <a:moveTo>
                          <a:pt x="841" y="1"/>
                        </a:moveTo>
                        <a:cubicBezTo>
                          <a:pt x="361" y="1"/>
                          <a:pt x="0" y="516"/>
                          <a:pt x="239" y="988"/>
                        </a:cubicBezTo>
                        <a:cubicBezTo>
                          <a:pt x="366" y="1242"/>
                          <a:pt x="606" y="1365"/>
                          <a:pt x="846" y="1365"/>
                        </a:cubicBezTo>
                        <a:cubicBezTo>
                          <a:pt x="1121" y="1365"/>
                          <a:pt x="1396" y="1203"/>
                          <a:pt x="1497" y="897"/>
                        </a:cubicBezTo>
                        <a:cubicBezTo>
                          <a:pt x="1614" y="538"/>
                          <a:pt x="1419" y="154"/>
                          <a:pt x="1060" y="36"/>
                        </a:cubicBezTo>
                        <a:cubicBezTo>
                          <a:pt x="985" y="12"/>
                          <a:pt x="912" y="1"/>
                          <a:pt x="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9"/>
                  <p:cNvSpPr/>
                  <p:nvPr/>
                </p:nvSpPr>
                <p:spPr>
                  <a:xfrm>
                    <a:off x="6830471" y="2261755"/>
                    <a:ext cx="40775" cy="34539"/>
                  </a:xfrm>
                  <a:custGeom>
                    <a:avLst/>
                    <a:gdLst/>
                    <a:ahLst/>
                    <a:cxnLst/>
                    <a:rect l="l" t="t" r="r" b="b"/>
                    <a:pathLst>
                      <a:path w="1615" h="1368" extrusionOk="0">
                        <a:moveTo>
                          <a:pt x="839" y="1"/>
                        </a:moveTo>
                        <a:cubicBezTo>
                          <a:pt x="362" y="1"/>
                          <a:pt x="0" y="522"/>
                          <a:pt x="239" y="994"/>
                        </a:cubicBezTo>
                        <a:cubicBezTo>
                          <a:pt x="367" y="1246"/>
                          <a:pt x="605" y="1368"/>
                          <a:pt x="843" y="1368"/>
                        </a:cubicBezTo>
                        <a:cubicBezTo>
                          <a:pt x="1117" y="1368"/>
                          <a:pt x="1390" y="1207"/>
                          <a:pt x="1491" y="896"/>
                        </a:cubicBezTo>
                        <a:cubicBezTo>
                          <a:pt x="1614" y="538"/>
                          <a:pt x="1412" y="153"/>
                          <a:pt x="1054" y="36"/>
                        </a:cubicBezTo>
                        <a:cubicBezTo>
                          <a:pt x="981" y="12"/>
                          <a:pt x="908" y="1"/>
                          <a:pt x="8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9"/>
                  <p:cNvSpPr/>
                  <p:nvPr/>
                </p:nvSpPr>
                <p:spPr>
                  <a:xfrm>
                    <a:off x="6853017" y="2269178"/>
                    <a:ext cx="40775" cy="34539"/>
                  </a:xfrm>
                  <a:custGeom>
                    <a:avLst/>
                    <a:gdLst/>
                    <a:ahLst/>
                    <a:cxnLst/>
                    <a:rect l="l" t="t" r="r" b="b"/>
                    <a:pathLst>
                      <a:path w="1615" h="1368" extrusionOk="0">
                        <a:moveTo>
                          <a:pt x="843" y="0"/>
                        </a:moveTo>
                        <a:cubicBezTo>
                          <a:pt x="362" y="0"/>
                          <a:pt x="0" y="522"/>
                          <a:pt x="239" y="994"/>
                        </a:cubicBezTo>
                        <a:cubicBezTo>
                          <a:pt x="367" y="1245"/>
                          <a:pt x="607" y="1367"/>
                          <a:pt x="846" y="1367"/>
                        </a:cubicBezTo>
                        <a:cubicBezTo>
                          <a:pt x="1122" y="1367"/>
                          <a:pt x="1396" y="1206"/>
                          <a:pt x="1497" y="896"/>
                        </a:cubicBezTo>
                        <a:cubicBezTo>
                          <a:pt x="1614" y="537"/>
                          <a:pt x="1419" y="153"/>
                          <a:pt x="1060" y="35"/>
                        </a:cubicBezTo>
                        <a:cubicBezTo>
                          <a:pt x="986" y="11"/>
                          <a:pt x="913"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9"/>
                  <p:cNvSpPr/>
                  <p:nvPr/>
                </p:nvSpPr>
                <p:spPr>
                  <a:xfrm>
                    <a:off x="6907905" y="2021424"/>
                    <a:ext cx="55974" cy="109448"/>
                  </a:xfrm>
                  <a:custGeom>
                    <a:avLst/>
                    <a:gdLst/>
                    <a:ahLst/>
                    <a:cxnLst/>
                    <a:rect l="l" t="t" r="r" b="b"/>
                    <a:pathLst>
                      <a:path w="2217" h="4335" extrusionOk="0">
                        <a:moveTo>
                          <a:pt x="1324" y="0"/>
                        </a:moveTo>
                        <a:lnTo>
                          <a:pt x="1" y="4041"/>
                        </a:lnTo>
                        <a:lnTo>
                          <a:pt x="900" y="4335"/>
                        </a:lnTo>
                        <a:lnTo>
                          <a:pt x="2217" y="294"/>
                        </a:lnTo>
                        <a:lnTo>
                          <a:pt x="13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9"/>
                  <p:cNvSpPr/>
                  <p:nvPr/>
                </p:nvSpPr>
                <p:spPr>
                  <a:xfrm>
                    <a:off x="6922625" y="1999459"/>
                    <a:ext cx="40775" cy="34387"/>
                  </a:xfrm>
                  <a:custGeom>
                    <a:avLst/>
                    <a:gdLst/>
                    <a:ahLst/>
                    <a:cxnLst/>
                    <a:rect l="l" t="t" r="r" b="b"/>
                    <a:pathLst>
                      <a:path w="1615" h="1362" extrusionOk="0">
                        <a:moveTo>
                          <a:pt x="841" y="1"/>
                        </a:moveTo>
                        <a:cubicBezTo>
                          <a:pt x="361" y="1"/>
                          <a:pt x="1" y="516"/>
                          <a:pt x="239" y="988"/>
                        </a:cubicBezTo>
                        <a:cubicBezTo>
                          <a:pt x="367" y="1240"/>
                          <a:pt x="608" y="1362"/>
                          <a:pt x="848" y="1362"/>
                        </a:cubicBezTo>
                        <a:cubicBezTo>
                          <a:pt x="1123" y="1362"/>
                          <a:pt x="1396" y="1203"/>
                          <a:pt x="1497" y="897"/>
                        </a:cubicBezTo>
                        <a:cubicBezTo>
                          <a:pt x="1614" y="538"/>
                          <a:pt x="1419" y="147"/>
                          <a:pt x="1060" y="36"/>
                        </a:cubicBezTo>
                        <a:cubicBezTo>
                          <a:pt x="986" y="12"/>
                          <a:pt x="912" y="1"/>
                          <a:pt x="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9"/>
                  <p:cNvSpPr/>
                  <p:nvPr/>
                </p:nvSpPr>
                <p:spPr>
                  <a:xfrm>
                    <a:off x="6945196" y="2006882"/>
                    <a:ext cx="40749" cy="34463"/>
                  </a:xfrm>
                  <a:custGeom>
                    <a:avLst/>
                    <a:gdLst/>
                    <a:ahLst/>
                    <a:cxnLst/>
                    <a:rect l="l" t="t" r="r" b="b"/>
                    <a:pathLst>
                      <a:path w="1614" h="1365" extrusionOk="0">
                        <a:moveTo>
                          <a:pt x="844" y="0"/>
                        </a:moveTo>
                        <a:cubicBezTo>
                          <a:pt x="366" y="0"/>
                          <a:pt x="0" y="522"/>
                          <a:pt x="245" y="994"/>
                        </a:cubicBezTo>
                        <a:cubicBezTo>
                          <a:pt x="371" y="1244"/>
                          <a:pt x="609" y="1365"/>
                          <a:pt x="846" y="1365"/>
                        </a:cubicBezTo>
                        <a:cubicBezTo>
                          <a:pt x="1121" y="1365"/>
                          <a:pt x="1395" y="1204"/>
                          <a:pt x="1496" y="896"/>
                        </a:cubicBezTo>
                        <a:cubicBezTo>
                          <a:pt x="1613" y="537"/>
                          <a:pt x="1418" y="153"/>
                          <a:pt x="1059" y="36"/>
                        </a:cubicBezTo>
                        <a:cubicBezTo>
                          <a:pt x="986" y="11"/>
                          <a:pt x="914" y="0"/>
                          <a:pt x="8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9"/>
                  <p:cNvSpPr/>
                  <p:nvPr/>
                </p:nvSpPr>
                <p:spPr>
                  <a:xfrm>
                    <a:off x="6888061" y="2105271"/>
                    <a:ext cx="40775" cy="34488"/>
                  </a:xfrm>
                  <a:custGeom>
                    <a:avLst/>
                    <a:gdLst/>
                    <a:ahLst/>
                    <a:cxnLst/>
                    <a:rect l="l" t="t" r="r" b="b"/>
                    <a:pathLst>
                      <a:path w="1615" h="1366" extrusionOk="0">
                        <a:moveTo>
                          <a:pt x="842" y="0"/>
                        </a:moveTo>
                        <a:cubicBezTo>
                          <a:pt x="361" y="0"/>
                          <a:pt x="1" y="517"/>
                          <a:pt x="239" y="994"/>
                        </a:cubicBezTo>
                        <a:cubicBezTo>
                          <a:pt x="366" y="1245"/>
                          <a:pt x="605" y="1365"/>
                          <a:pt x="844" y="1365"/>
                        </a:cubicBezTo>
                        <a:cubicBezTo>
                          <a:pt x="1120" y="1365"/>
                          <a:pt x="1396" y="1204"/>
                          <a:pt x="1497" y="896"/>
                        </a:cubicBezTo>
                        <a:cubicBezTo>
                          <a:pt x="1615" y="538"/>
                          <a:pt x="1419" y="153"/>
                          <a:pt x="1061" y="36"/>
                        </a:cubicBezTo>
                        <a:cubicBezTo>
                          <a:pt x="986" y="12"/>
                          <a:pt x="912" y="0"/>
                          <a:pt x="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9"/>
                  <p:cNvSpPr/>
                  <p:nvPr/>
                </p:nvSpPr>
                <p:spPr>
                  <a:xfrm>
                    <a:off x="6910783" y="2112517"/>
                    <a:ext cx="40775" cy="34539"/>
                  </a:xfrm>
                  <a:custGeom>
                    <a:avLst/>
                    <a:gdLst/>
                    <a:ahLst/>
                    <a:cxnLst/>
                    <a:rect l="l" t="t" r="r" b="b"/>
                    <a:pathLst>
                      <a:path w="1615" h="1368" extrusionOk="0">
                        <a:moveTo>
                          <a:pt x="843" y="0"/>
                        </a:moveTo>
                        <a:cubicBezTo>
                          <a:pt x="361" y="0"/>
                          <a:pt x="0" y="522"/>
                          <a:pt x="239" y="994"/>
                        </a:cubicBezTo>
                        <a:cubicBezTo>
                          <a:pt x="366" y="1246"/>
                          <a:pt x="606" y="1367"/>
                          <a:pt x="846" y="1367"/>
                        </a:cubicBezTo>
                        <a:cubicBezTo>
                          <a:pt x="1121" y="1367"/>
                          <a:pt x="1396" y="1206"/>
                          <a:pt x="1497" y="896"/>
                        </a:cubicBezTo>
                        <a:cubicBezTo>
                          <a:pt x="1614" y="538"/>
                          <a:pt x="1419" y="153"/>
                          <a:pt x="1060" y="36"/>
                        </a:cubicBezTo>
                        <a:cubicBezTo>
                          <a:pt x="986" y="12"/>
                          <a:pt x="913"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9"/>
                  <p:cNvSpPr/>
                  <p:nvPr/>
                </p:nvSpPr>
                <p:spPr>
                  <a:xfrm>
                    <a:off x="6957113" y="1968758"/>
                    <a:ext cx="226622" cy="24717"/>
                  </a:xfrm>
                  <a:custGeom>
                    <a:avLst/>
                    <a:gdLst/>
                    <a:ahLst/>
                    <a:cxnLst/>
                    <a:rect l="l" t="t" r="r" b="b"/>
                    <a:pathLst>
                      <a:path w="8976" h="979" extrusionOk="0">
                        <a:moveTo>
                          <a:pt x="450" y="1"/>
                        </a:moveTo>
                        <a:cubicBezTo>
                          <a:pt x="203" y="1"/>
                          <a:pt x="1" y="196"/>
                          <a:pt x="1" y="451"/>
                        </a:cubicBezTo>
                        <a:lnTo>
                          <a:pt x="1" y="529"/>
                        </a:lnTo>
                        <a:cubicBezTo>
                          <a:pt x="1" y="776"/>
                          <a:pt x="203" y="979"/>
                          <a:pt x="450" y="979"/>
                        </a:cubicBezTo>
                        <a:lnTo>
                          <a:pt x="8532" y="979"/>
                        </a:lnTo>
                        <a:cubicBezTo>
                          <a:pt x="8780" y="979"/>
                          <a:pt x="8975" y="776"/>
                          <a:pt x="8975" y="529"/>
                        </a:cubicBezTo>
                        <a:lnTo>
                          <a:pt x="8975" y="451"/>
                        </a:lnTo>
                        <a:cubicBezTo>
                          <a:pt x="8975" y="196"/>
                          <a:pt x="8780" y="1"/>
                          <a:pt x="85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9"/>
                  <p:cNvSpPr/>
                  <p:nvPr/>
                </p:nvSpPr>
                <p:spPr>
                  <a:xfrm>
                    <a:off x="7039546" y="1927453"/>
                    <a:ext cx="61907" cy="24717"/>
                  </a:xfrm>
                  <a:custGeom>
                    <a:avLst/>
                    <a:gdLst/>
                    <a:ahLst/>
                    <a:cxnLst/>
                    <a:rect l="l" t="t" r="r" b="b"/>
                    <a:pathLst>
                      <a:path w="2452" h="979" extrusionOk="0">
                        <a:moveTo>
                          <a:pt x="451" y="1"/>
                        </a:moveTo>
                        <a:cubicBezTo>
                          <a:pt x="203" y="1"/>
                          <a:pt x="1" y="203"/>
                          <a:pt x="1" y="451"/>
                        </a:cubicBezTo>
                        <a:lnTo>
                          <a:pt x="1" y="535"/>
                        </a:lnTo>
                        <a:cubicBezTo>
                          <a:pt x="1" y="783"/>
                          <a:pt x="203" y="979"/>
                          <a:pt x="451" y="979"/>
                        </a:cubicBezTo>
                        <a:lnTo>
                          <a:pt x="2002" y="979"/>
                        </a:lnTo>
                        <a:cubicBezTo>
                          <a:pt x="2250" y="979"/>
                          <a:pt x="2452" y="783"/>
                          <a:pt x="2452" y="535"/>
                        </a:cubicBezTo>
                        <a:lnTo>
                          <a:pt x="2452" y="451"/>
                        </a:lnTo>
                        <a:cubicBezTo>
                          <a:pt x="2452" y="203"/>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9"/>
                  <p:cNvSpPr/>
                  <p:nvPr/>
                </p:nvSpPr>
                <p:spPr>
                  <a:xfrm>
                    <a:off x="7039546" y="2257236"/>
                    <a:ext cx="61907" cy="24692"/>
                  </a:xfrm>
                  <a:custGeom>
                    <a:avLst/>
                    <a:gdLst/>
                    <a:ahLst/>
                    <a:cxnLst/>
                    <a:rect l="l" t="t" r="r" b="b"/>
                    <a:pathLst>
                      <a:path w="2452" h="978" extrusionOk="0">
                        <a:moveTo>
                          <a:pt x="451" y="0"/>
                        </a:moveTo>
                        <a:cubicBezTo>
                          <a:pt x="203" y="0"/>
                          <a:pt x="1" y="202"/>
                          <a:pt x="1" y="450"/>
                        </a:cubicBezTo>
                        <a:lnTo>
                          <a:pt x="1" y="528"/>
                        </a:lnTo>
                        <a:cubicBezTo>
                          <a:pt x="1" y="782"/>
                          <a:pt x="203" y="978"/>
                          <a:pt x="451" y="978"/>
                        </a:cubicBezTo>
                        <a:lnTo>
                          <a:pt x="2002" y="978"/>
                        </a:lnTo>
                        <a:cubicBezTo>
                          <a:pt x="2250" y="978"/>
                          <a:pt x="2452" y="782"/>
                          <a:pt x="2452" y="528"/>
                        </a:cubicBezTo>
                        <a:lnTo>
                          <a:pt x="2452" y="450"/>
                        </a:lnTo>
                        <a:cubicBezTo>
                          <a:pt x="2452" y="202"/>
                          <a:pt x="2250" y="0"/>
                          <a:pt x="20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9"/>
                  <p:cNvSpPr/>
                  <p:nvPr/>
                </p:nvSpPr>
                <p:spPr>
                  <a:xfrm>
                    <a:off x="7039546" y="2216082"/>
                    <a:ext cx="61907" cy="24717"/>
                  </a:xfrm>
                  <a:custGeom>
                    <a:avLst/>
                    <a:gdLst/>
                    <a:ahLst/>
                    <a:cxnLst/>
                    <a:rect l="l" t="t" r="r" b="b"/>
                    <a:pathLst>
                      <a:path w="2452" h="979" extrusionOk="0">
                        <a:moveTo>
                          <a:pt x="451" y="1"/>
                        </a:moveTo>
                        <a:cubicBezTo>
                          <a:pt x="203" y="1"/>
                          <a:pt x="1" y="196"/>
                          <a:pt x="1" y="444"/>
                        </a:cubicBezTo>
                        <a:lnTo>
                          <a:pt x="1" y="529"/>
                        </a:lnTo>
                        <a:cubicBezTo>
                          <a:pt x="1" y="776"/>
                          <a:pt x="203" y="978"/>
                          <a:pt x="451" y="978"/>
                        </a:cubicBezTo>
                        <a:lnTo>
                          <a:pt x="2002" y="978"/>
                        </a:lnTo>
                        <a:cubicBezTo>
                          <a:pt x="2250" y="978"/>
                          <a:pt x="2452" y="776"/>
                          <a:pt x="2452" y="529"/>
                        </a:cubicBezTo>
                        <a:lnTo>
                          <a:pt x="2452" y="444"/>
                        </a:lnTo>
                        <a:cubicBezTo>
                          <a:pt x="2452" y="196"/>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9"/>
                  <p:cNvSpPr/>
                  <p:nvPr/>
                </p:nvSpPr>
                <p:spPr>
                  <a:xfrm>
                    <a:off x="7039546" y="2178893"/>
                    <a:ext cx="61907" cy="24717"/>
                  </a:xfrm>
                  <a:custGeom>
                    <a:avLst/>
                    <a:gdLst/>
                    <a:ahLst/>
                    <a:cxnLst/>
                    <a:rect l="l" t="t" r="r" b="b"/>
                    <a:pathLst>
                      <a:path w="2452" h="979" extrusionOk="0">
                        <a:moveTo>
                          <a:pt x="451" y="1"/>
                        </a:moveTo>
                        <a:cubicBezTo>
                          <a:pt x="203" y="1"/>
                          <a:pt x="1" y="203"/>
                          <a:pt x="1" y="450"/>
                        </a:cubicBezTo>
                        <a:lnTo>
                          <a:pt x="1" y="535"/>
                        </a:lnTo>
                        <a:cubicBezTo>
                          <a:pt x="1" y="783"/>
                          <a:pt x="203" y="978"/>
                          <a:pt x="451" y="978"/>
                        </a:cubicBezTo>
                        <a:lnTo>
                          <a:pt x="2002" y="978"/>
                        </a:lnTo>
                        <a:cubicBezTo>
                          <a:pt x="2250" y="978"/>
                          <a:pt x="2452" y="783"/>
                          <a:pt x="2452" y="535"/>
                        </a:cubicBezTo>
                        <a:lnTo>
                          <a:pt x="2452" y="450"/>
                        </a:lnTo>
                        <a:cubicBezTo>
                          <a:pt x="2452" y="203"/>
                          <a:pt x="2250" y="1"/>
                          <a:pt x="2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9"/>
                  <p:cNvSpPr/>
                  <p:nvPr/>
                </p:nvSpPr>
                <p:spPr>
                  <a:xfrm>
                    <a:off x="7051892" y="1972873"/>
                    <a:ext cx="32948" cy="185493"/>
                  </a:xfrm>
                  <a:custGeom>
                    <a:avLst/>
                    <a:gdLst/>
                    <a:ahLst/>
                    <a:cxnLst/>
                    <a:rect l="l" t="t" r="r" b="b"/>
                    <a:pathLst>
                      <a:path w="1305" h="7347" extrusionOk="0">
                        <a:moveTo>
                          <a:pt x="653" y="1"/>
                        </a:moveTo>
                        <a:cubicBezTo>
                          <a:pt x="294" y="1"/>
                          <a:pt x="1" y="294"/>
                          <a:pt x="1" y="653"/>
                        </a:cubicBezTo>
                        <a:lnTo>
                          <a:pt x="1" y="6694"/>
                        </a:lnTo>
                        <a:cubicBezTo>
                          <a:pt x="1" y="7053"/>
                          <a:pt x="294" y="7346"/>
                          <a:pt x="653" y="7346"/>
                        </a:cubicBezTo>
                        <a:cubicBezTo>
                          <a:pt x="1011" y="7346"/>
                          <a:pt x="1304" y="7053"/>
                          <a:pt x="1304" y="6694"/>
                        </a:cubicBezTo>
                        <a:lnTo>
                          <a:pt x="1304" y="653"/>
                        </a:lnTo>
                        <a:cubicBezTo>
                          <a:pt x="1304" y="294"/>
                          <a:pt x="1011"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9"/>
                  <p:cNvSpPr/>
                  <p:nvPr/>
                </p:nvSpPr>
                <p:spPr>
                  <a:xfrm>
                    <a:off x="7058810" y="2022661"/>
                    <a:ext cx="95461" cy="38124"/>
                  </a:xfrm>
                  <a:custGeom>
                    <a:avLst/>
                    <a:gdLst/>
                    <a:ahLst/>
                    <a:cxnLst/>
                    <a:rect l="l" t="t" r="r" b="b"/>
                    <a:pathLst>
                      <a:path w="3781" h="1510" extrusionOk="0">
                        <a:moveTo>
                          <a:pt x="636" y="1"/>
                        </a:moveTo>
                        <a:cubicBezTo>
                          <a:pt x="417" y="1"/>
                          <a:pt x="213" y="131"/>
                          <a:pt x="124" y="343"/>
                        </a:cubicBezTo>
                        <a:cubicBezTo>
                          <a:pt x="1" y="623"/>
                          <a:pt x="124" y="949"/>
                          <a:pt x="398" y="1072"/>
                        </a:cubicBezTo>
                        <a:cubicBezTo>
                          <a:pt x="913" y="1294"/>
                          <a:pt x="1591" y="1509"/>
                          <a:pt x="2308" y="1509"/>
                        </a:cubicBezTo>
                        <a:cubicBezTo>
                          <a:pt x="2660" y="1509"/>
                          <a:pt x="3012" y="1451"/>
                          <a:pt x="3351" y="1340"/>
                        </a:cubicBezTo>
                        <a:cubicBezTo>
                          <a:pt x="3637" y="1229"/>
                          <a:pt x="3781" y="910"/>
                          <a:pt x="3683" y="623"/>
                        </a:cubicBezTo>
                        <a:cubicBezTo>
                          <a:pt x="3599" y="391"/>
                          <a:pt x="3379" y="245"/>
                          <a:pt x="3143" y="245"/>
                        </a:cubicBezTo>
                        <a:cubicBezTo>
                          <a:pt x="3087" y="245"/>
                          <a:pt x="3029" y="253"/>
                          <a:pt x="2973" y="271"/>
                        </a:cubicBezTo>
                        <a:cubicBezTo>
                          <a:pt x="2755" y="350"/>
                          <a:pt x="2527" y="382"/>
                          <a:pt x="2298" y="382"/>
                        </a:cubicBezTo>
                        <a:cubicBezTo>
                          <a:pt x="1771" y="382"/>
                          <a:pt x="1243" y="211"/>
                          <a:pt x="848" y="43"/>
                        </a:cubicBezTo>
                        <a:cubicBezTo>
                          <a:pt x="778" y="14"/>
                          <a:pt x="706"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9"/>
                  <p:cNvSpPr/>
                  <p:nvPr/>
                </p:nvSpPr>
                <p:spPr>
                  <a:xfrm>
                    <a:off x="7050427" y="2076135"/>
                    <a:ext cx="108135" cy="37947"/>
                  </a:xfrm>
                  <a:custGeom>
                    <a:avLst/>
                    <a:gdLst/>
                    <a:ahLst/>
                    <a:cxnLst/>
                    <a:rect l="l" t="t" r="r" b="b"/>
                    <a:pathLst>
                      <a:path w="4283" h="1503" extrusionOk="0">
                        <a:moveTo>
                          <a:pt x="642" y="1"/>
                        </a:moveTo>
                        <a:cubicBezTo>
                          <a:pt x="423" y="1"/>
                          <a:pt x="218" y="131"/>
                          <a:pt x="124" y="343"/>
                        </a:cubicBezTo>
                        <a:cubicBezTo>
                          <a:pt x="0" y="623"/>
                          <a:pt x="130" y="955"/>
                          <a:pt x="411" y="1079"/>
                        </a:cubicBezTo>
                        <a:cubicBezTo>
                          <a:pt x="997" y="1346"/>
                          <a:pt x="1636" y="1490"/>
                          <a:pt x="2281" y="1503"/>
                        </a:cubicBezTo>
                        <a:cubicBezTo>
                          <a:pt x="2848" y="1503"/>
                          <a:pt x="3409" y="1366"/>
                          <a:pt x="3904" y="1099"/>
                        </a:cubicBezTo>
                        <a:cubicBezTo>
                          <a:pt x="4178" y="949"/>
                          <a:pt x="4282" y="603"/>
                          <a:pt x="4132" y="330"/>
                        </a:cubicBezTo>
                        <a:cubicBezTo>
                          <a:pt x="4030" y="143"/>
                          <a:pt x="3839" y="38"/>
                          <a:pt x="3642" y="38"/>
                        </a:cubicBezTo>
                        <a:cubicBezTo>
                          <a:pt x="3550" y="38"/>
                          <a:pt x="3457" y="61"/>
                          <a:pt x="3370" y="108"/>
                        </a:cubicBezTo>
                        <a:cubicBezTo>
                          <a:pt x="3019" y="298"/>
                          <a:pt x="2650" y="370"/>
                          <a:pt x="2291" y="370"/>
                        </a:cubicBezTo>
                        <a:cubicBezTo>
                          <a:pt x="1762" y="370"/>
                          <a:pt x="1254" y="214"/>
                          <a:pt x="854" y="43"/>
                        </a:cubicBezTo>
                        <a:cubicBezTo>
                          <a:pt x="784" y="14"/>
                          <a:pt x="712" y="1"/>
                          <a:pt x="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9"/>
                  <p:cNvSpPr/>
                  <p:nvPr/>
                </p:nvSpPr>
                <p:spPr>
                  <a:xfrm>
                    <a:off x="6988722" y="2022358"/>
                    <a:ext cx="90361" cy="37922"/>
                  </a:xfrm>
                  <a:custGeom>
                    <a:avLst/>
                    <a:gdLst/>
                    <a:ahLst/>
                    <a:cxnLst/>
                    <a:rect l="l" t="t" r="r" b="b"/>
                    <a:pathLst>
                      <a:path w="3579" h="1502" extrusionOk="0">
                        <a:moveTo>
                          <a:pt x="2935" y="0"/>
                        </a:moveTo>
                        <a:cubicBezTo>
                          <a:pt x="2854" y="0"/>
                          <a:pt x="2771" y="18"/>
                          <a:pt x="2692" y="55"/>
                        </a:cubicBezTo>
                        <a:cubicBezTo>
                          <a:pt x="2323" y="212"/>
                          <a:pt x="1818" y="373"/>
                          <a:pt x="1276" y="373"/>
                        </a:cubicBezTo>
                        <a:cubicBezTo>
                          <a:pt x="1099" y="373"/>
                          <a:pt x="918" y="356"/>
                          <a:pt x="737" y="315"/>
                        </a:cubicBezTo>
                        <a:cubicBezTo>
                          <a:pt x="697" y="307"/>
                          <a:pt x="657" y="303"/>
                          <a:pt x="617" y="303"/>
                        </a:cubicBezTo>
                        <a:cubicBezTo>
                          <a:pt x="361" y="303"/>
                          <a:pt x="127" y="480"/>
                          <a:pt x="65" y="746"/>
                        </a:cubicBezTo>
                        <a:cubicBezTo>
                          <a:pt x="0" y="1052"/>
                          <a:pt x="189" y="1352"/>
                          <a:pt x="495" y="1417"/>
                        </a:cubicBezTo>
                        <a:cubicBezTo>
                          <a:pt x="750" y="1476"/>
                          <a:pt x="1004" y="1502"/>
                          <a:pt x="1264" y="1502"/>
                        </a:cubicBezTo>
                        <a:cubicBezTo>
                          <a:pt x="1910" y="1489"/>
                          <a:pt x="2548" y="1352"/>
                          <a:pt x="3142" y="1084"/>
                        </a:cubicBezTo>
                        <a:cubicBezTo>
                          <a:pt x="3435" y="974"/>
                          <a:pt x="3578" y="628"/>
                          <a:pt x="3454" y="341"/>
                        </a:cubicBezTo>
                        <a:cubicBezTo>
                          <a:pt x="3359" y="128"/>
                          <a:pt x="3153" y="0"/>
                          <a:pt x="2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9"/>
                  <p:cNvSpPr/>
                  <p:nvPr/>
                </p:nvSpPr>
                <p:spPr>
                  <a:xfrm>
                    <a:off x="7058305" y="2132892"/>
                    <a:ext cx="95966" cy="38149"/>
                  </a:xfrm>
                  <a:custGeom>
                    <a:avLst/>
                    <a:gdLst/>
                    <a:ahLst/>
                    <a:cxnLst/>
                    <a:rect l="l" t="t" r="r" b="b"/>
                    <a:pathLst>
                      <a:path w="3801" h="1511" extrusionOk="0">
                        <a:moveTo>
                          <a:pt x="650" y="0"/>
                        </a:moveTo>
                        <a:cubicBezTo>
                          <a:pt x="429" y="0"/>
                          <a:pt x="218" y="128"/>
                          <a:pt x="125" y="343"/>
                        </a:cubicBezTo>
                        <a:cubicBezTo>
                          <a:pt x="1" y="624"/>
                          <a:pt x="138" y="956"/>
                          <a:pt x="418" y="1080"/>
                        </a:cubicBezTo>
                        <a:cubicBezTo>
                          <a:pt x="933" y="1301"/>
                          <a:pt x="1611" y="1510"/>
                          <a:pt x="2321" y="1510"/>
                        </a:cubicBezTo>
                        <a:cubicBezTo>
                          <a:pt x="2339" y="1510"/>
                          <a:pt x="2357" y="1510"/>
                          <a:pt x="2375" y="1510"/>
                        </a:cubicBezTo>
                        <a:cubicBezTo>
                          <a:pt x="2715" y="1510"/>
                          <a:pt x="3049" y="1452"/>
                          <a:pt x="3371" y="1340"/>
                        </a:cubicBezTo>
                        <a:cubicBezTo>
                          <a:pt x="3657" y="1236"/>
                          <a:pt x="3801" y="917"/>
                          <a:pt x="3703" y="630"/>
                        </a:cubicBezTo>
                        <a:cubicBezTo>
                          <a:pt x="3620" y="396"/>
                          <a:pt x="3404" y="249"/>
                          <a:pt x="3171" y="249"/>
                        </a:cubicBezTo>
                        <a:cubicBezTo>
                          <a:pt x="3112" y="249"/>
                          <a:pt x="3052" y="258"/>
                          <a:pt x="2993" y="278"/>
                        </a:cubicBezTo>
                        <a:cubicBezTo>
                          <a:pt x="2776" y="355"/>
                          <a:pt x="2549" y="386"/>
                          <a:pt x="2321" y="386"/>
                        </a:cubicBezTo>
                        <a:cubicBezTo>
                          <a:pt x="1794" y="386"/>
                          <a:pt x="1264" y="216"/>
                          <a:pt x="868" y="43"/>
                        </a:cubicBezTo>
                        <a:cubicBezTo>
                          <a:pt x="797" y="14"/>
                          <a:pt x="723" y="0"/>
                          <a:pt x="6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9"/>
                  <p:cNvSpPr/>
                  <p:nvPr/>
                </p:nvSpPr>
                <p:spPr>
                  <a:xfrm>
                    <a:off x="6988722" y="2132589"/>
                    <a:ext cx="90361" cy="38098"/>
                  </a:xfrm>
                  <a:custGeom>
                    <a:avLst/>
                    <a:gdLst/>
                    <a:ahLst/>
                    <a:cxnLst/>
                    <a:rect l="l" t="t" r="r" b="b"/>
                    <a:pathLst>
                      <a:path w="3579" h="1509" extrusionOk="0">
                        <a:moveTo>
                          <a:pt x="2935" y="1"/>
                        </a:moveTo>
                        <a:cubicBezTo>
                          <a:pt x="2854" y="1"/>
                          <a:pt x="2771" y="18"/>
                          <a:pt x="2692" y="55"/>
                        </a:cubicBezTo>
                        <a:cubicBezTo>
                          <a:pt x="2321" y="214"/>
                          <a:pt x="1812" y="379"/>
                          <a:pt x="1267" y="379"/>
                        </a:cubicBezTo>
                        <a:cubicBezTo>
                          <a:pt x="1093" y="379"/>
                          <a:pt x="915" y="362"/>
                          <a:pt x="737" y="323"/>
                        </a:cubicBezTo>
                        <a:cubicBezTo>
                          <a:pt x="697" y="314"/>
                          <a:pt x="657" y="310"/>
                          <a:pt x="617" y="310"/>
                        </a:cubicBezTo>
                        <a:cubicBezTo>
                          <a:pt x="360" y="310"/>
                          <a:pt x="122" y="487"/>
                          <a:pt x="65" y="753"/>
                        </a:cubicBezTo>
                        <a:cubicBezTo>
                          <a:pt x="0" y="1053"/>
                          <a:pt x="189" y="1359"/>
                          <a:pt x="495" y="1424"/>
                        </a:cubicBezTo>
                        <a:cubicBezTo>
                          <a:pt x="750" y="1476"/>
                          <a:pt x="1004" y="1509"/>
                          <a:pt x="1264" y="1509"/>
                        </a:cubicBezTo>
                        <a:cubicBezTo>
                          <a:pt x="1910" y="1496"/>
                          <a:pt x="2548" y="1359"/>
                          <a:pt x="3142" y="1092"/>
                        </a:cubicBezTo>
                        <a:cubicBezTo>
                          <a:pt x="3435" y="974"/>
                          <a:pt x="3578" y="636"/>
                          <a:pt x="3454" y="342"/>
                        </a:cubicBezTo>
                        <a:cubicBezTo>
                          <a:pt x="3359" y="128"/>
                          <a:pt x="3153" y="1"/>
                          <a:pt x="29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9"/>
                  <p:cNvSpPr/>
                  <p:nvPr/>
                </p:nvSpPr>
                <p:spPr>
                  <a:xfrm>
                    <a:off x="6976351" y="2075959"/>
                    <a:ext cx="110786" cy="37493"/>
                  </a:xfrm>
                  <a:custGeom>
                    <a:avLst/>
                    <a:gdLst/>
                    <a:ahLst/>
                    <a:cxnLst/>
                    <a:rect l="l" t="t" r="r" b="b"/>
                    <a:pathLst>
                      <a:path w="4388" h="1485" extrusionOk="0">
                        <a:moveTo>
                          <a:pt x="3746" y="1"/>
                        </a:moveTo>
                        <a:cubicBezTo>
                          <a:pt x="3664" y="1"/>
                          <a:pt x="3580" y="19"/>
                          <a:pt x="3501" y="56"/>
                        </a:cubicBezTo>
                        <a:cubicBezTo>
                          <a:pt x="3025" y="259"/>
                          <a:pt x="2545" y="361"/>
                          <a:pt x="2098" y="361"/>
                        </a:cubicBezTo>
                        <a:cubicBezTo>
                          <a:pt x="1713" y="361"/>
                          <a:pt x="1351" y="286"/>
                          <a:pt x="1038" y="135"/>
                        </a:cubicBezTo>
                        <a:cubicBezTo>
                          <a:pt x="956" y="101"/>
                          <a:pt x="878" y="86"/>
                          <a:pt x="804" y="86"/>
                        </a:cubicBezTo>
                        <a:cubicBezTo>
                          <a:pt x="283" y="86"/>
                          <a:pt x="0" y="849"/>
                          <a:pt x="549" y="1151"/>
                        </a:cubicBezTo>
                        <a:cubicBezTo>
                          <a:pt x="1018" y="1373"/>
                          <a:pt x="1530" y="1484"/>
                          <a:pt x="2055" y="1484"/>
                        </a:cubicBezTo>
                        <a:cubicBezTo>
                          <a:pt x="2070" y="1484"/>
                          <a:pt x="2085" y="1484"/>
                          <a:pt x="2100" y="1484"/>
                        </a:cubicBezTo>
                        <a:cubicBezTo>
                          <a:pt x="2732" y="1477"/>
                          <a:pt x="3364" y="1347"/>
                          <a:pt x="3944" y="1086"/>
                        </a:cubicBezTo>
                        <a:cubicBezTo>
                          <a:pt x="4244" y="969"/>
                          <a:pt x="4388" y="630"/>
                          <a:pt x="4257" y="337"/>
                        </a:cubicBezTo>
                        <a:cubicBezTo>
                          <a:pt x="4168" y="124"/>
                          <a:pt x="3962" y="1"/>
                          <a:pt x="37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9"/>
                  <p:cNvSpPr/>
                  <p:nvPr/>
                </p:nvSpPr>
                <p:spPr>
                  <a:xfrm>
                    <a:off x="6825321" y="2309220"/>
                    <a:ext cx="45269" cy="36053"/>
                  </a:xfrm>
                  <a:custGeom>
                    <a:avLst/>
                    <a:gdLst/>
                    <a:ahLst/>
                    <a:cxnLst/>
                    <a:rect l="l" t="t" r="r" b="b"/>
                    <a:pathLst>
                      <a:path w="1793" h="1428" extrusionOk="0">
                        <a:moveTo>
                          <a:pt x="815" y="1"/>
                        </a:moveTo>
                        <a:cubicBezTo>
                          <a:pt x="0" y="1"/>
                          <a:pt x="0" y="1428"/>
                          <a:pt x="815" y="1428"/>
                        </a:cubicBezTo>
                        <a:cubicBezTo>
                          <a:pt x="1792" y="1428"/>
                          <a:pt x="1792" y="1"/>
                          <a:pt x="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9"/>
                  <p:cNvSpPr/>
                  <p:nvPr/>
                </p:nvSpPr>
                <p:spPr>
                  <a:xfrm>
                    <a:off x="6812697" y="2361054"/>
                    <a:ext cx="18405" cy="28883"/>
                  </a:xfrm>
                  <a:custGeom>
                    <a:avLst/>
                    <a:gdLst/>
                    <a:ahLst/>
                    <a:cxnLst/>
                    <a:rect l="l" t="t" r="r" b="b"/>
                    <a:pathLst>
                      <a:path w="729" h="1144" extrusionOk="0">
                        <a:moveTo>
                          <a:pt x="506" y="1"/>
                        </a:moveTo>
                        <a:cubicBezTo>
                          <a:pt x="409" y="1"/>
                          <a:pt x="308" y="54"/>
                          <a:pt x="285" y="157"/>
                        </a:cubicBezTo>
                        <a:cubicBezTo>
                          <a:pt x="239" y="372"/>
                          <a:pt x="57" y="581"/>
                          <a:pt x="24" y="828"/>
                        </a:cubicBezTo>
                        <a:cubicBezTo>
                          <a:pt x="0" y="1027"/>
                          <a:pt x="175" y="1143"/>
                          <a:pt x="348" y="1143"/>
                        </a:cubicBezTo>
                        <a:cubicBezTo>
                          <a:pt x="458" y="1143"/>
                          <a:pt x="568" y="1096"/>
                          <a:pt x="624" y="991"/>
                        </a:cubicBezTo>
                        <a:cubicBezTo>
                          <a:pt x="696" y="867"/>
                          <a:pt x="702" y="692"/>
                          <a:pt x="715" y="548"/>
                        </a:cubicBezTo>
                        <a:cubicBezTo>
                          <a:pt x="728" y="418"/>
                          <a:pt x="728" y="287"/>
                          <a:pt x="709" y="157"/>
                        </a:cubicBezTo>
                        <a:cubicBezTo>
                          <a:pt x="693" y="51"/>
                          <a:pt x="601" y="1"/>
                          <a:pt x="5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9"/>
                  <p:cNvSpPr/>
                  <p:nvPr/>
                </p:nvSpPr>
                <p:spPr>
                  <a:xfrm>
                    <a:off x="6832339" y="2374662"/>
                    <a:ext cx="22773" cy="27318"/>
                  </a:xfrm>
                  <a:custGeom>
                    <a:avLst/>
                    <a:gdLst/>
                    <a:ahLst/>
                    <a:cxnLst/>
                    <a:rect l="l" t="t" r="r" b="b"/>
                    <a:pathLst>
                      <a:path w="902" h="1082" extrusionOk="0">
                        <a:moveTo>
                          <a:pt x="700" y="0"/>
                        </a:moveTo>
                        <a:cubicBezTo>
                          <a:pt x="672" y="0"/>
                          <a:pt x="643" y="7"/>
                          <a:pt x="615" y="22"/>
                        </a:cubicBezTo>
                        <a:cubicBezTo>
                          <a:pt x="556" y="35"/>
                          <a:pt x="504" y="68"/>
                          <a:pt x="459" y="107"/>
                        </a:cubicBezTo>
                        <a:cubicBezTo>
                          <a:pt x="413" y="153"/>
                          <a:pt x="367" y="205"/>
                          <a:pt x="328" y="257"/>
                        </a:cubicBezTo>
                        <a:cubicBezTo>
                          <a:pt x="289" y="302"/>
                          <a:pt x="250" y="342"/>
                          <a:pt x="217" y="387"/>
                        </a:cubicBezTo>
                        <a:cubicBezTo>
                          <a:pt x="207" y="398"/>
                          <a:pt x="200" y="405"/>
                          <a:pt x="197" y="408"/>
                        </a:cubicBezTo>
                        <a:lnTo>
                          <a:pt x="197" y="408"/>
                        </a:lnTo>
                        <a:cubicBezTo>
                          <a:pt x="24" y="543"/>
                          <a:pt x="0" y="804"/>
                          <a:pt x="152" y="974"/>
                        </a:cubicBezTo>
                        <a:cubicBezTo>
                          <a:pt x="220" y="1042"/>
                          <a:pt x="326" y="1081"/>
                          <a:pt x="429" y="1081"/>
                        </a:cubicBezTo>
                        <a:cubicBezTo>
                          <a:pt x="523" y="1081"/>
                          <a:pt x="615" y="1048"/>
                          <a:pt x="674" y="974"/>
                        </a:cubicBezTo>
                        <a:cubicBezTo>
                          <a:pt x="700" y="941"/>
                          <a:pt x="719" y="915"/>
                          <a:pt x="745" y="882"/>
                        </a:cubicBezTo>
                        <a:cubicBezTo>
                          <a:pt x="765" y="856"/>
                          <a:pt x="771" y="824"/>
                          <a:pt x="784" y="798"/>
                        </a:cubicBezTo>
                        <a:cubicBezTo>
                          <a:pt x="792" y="731"/>
                          <a:pt x="795" y="698"/>
                          <a:pt x="795" y="698"/>
                        </a:cubicBezTo>
                        <a:lnTo>
                          <a:pt x="795" y="698"/>
                        </a:lnTo>
                        <a:cubicBezTo>
                          <a:pt x="795" y="698"/>
                          <a:pt x="794" y="716"/>
                          <a:pt x="791" y="752"/>
                        </a:cubicBezTo>
                        <a:cubicBezTo>
                          <a:pt x="811" y="700"/>
                          <a:pt x="824" y="648"/>
                          <a:pt x="837" y="596"/>
                        </a:cubicBezTo>
                        <a:cubicBezTo>
                          <a:pt x="850" y="531"/>
                          <a:pt x="869" y="465"/>
                          <a:pt x="882" y="400"/>
                        </a:cubicBezTo>
                        <a:cubicBezTo>
                          <a:pt x="902" y="302"/>
                          <a:pt x="895" y="211"/>
                          <a:pt x="863" y="120"/>
                        </a:cubicBezTo>
                        <a:cubicBezTo>
                          <a:pt x="839" y="45"/>
                          <a:pt x="772" y="0"/>
                          <a:pt x="7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9"/>
                  <p:cNvSpPr/>
                  <p:nvPr/>
                </p:nvSpPr>
                <p:spPr>
                  <a:xfrm>
                    <a:off x="6973725" y="2516225"/>
                    <a:ext cx="61755" cy="50722"/>
                  </a:xfrm>
                  <a:custGeom>
                    <a:avLst/>
                    <a:gdLst/>
                    <a:ahLst/>
                    <a:cxnLst/>
                    <a:rect l="l" t="t" r="r" b="b"/>
                    <a:pathLst>
                      <a:path w="2446" h="2009" extrusionOk="0">
                        <a:moveTo>
                          <a:pt x="1142" y="1"/>
                        </a:moveTo>
                        <a:cubicBezTo>
                          <a:pt x="1" y="1"/>
                          <a:pt x="1" y="2008"/>
                          <a:pt x="1142" y="2008"/>
                        </a:cubicBezTo>
                        <a:cubicBezTo>
                          <a:pt x="2445" y="2008"/>
                          <a:pt x="2445" y="1"/>
                          <a:pt x="1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9"/>
                  <p:cNvSpPr/>
                  <p:nvPr/>
                </p:nvSpPr>
                <p:spPr>
                  <a:xfrm>
                    <a:off x="6998418" y="2738706"/>
                    <a:ext cx="45269" cy="34589"/>
                  </a:xfrm>
                  <a:custGeom>
                    <a:avLst/>
                    <a:gdLst/>
                    <a:ahLst/>
                    <a:cxnLst/>
                    <a:rect l="l" t="t" r="r" b="b"/>
                    <a:pathLst>
                      <a:path w="1793" h="1370" extrusionOk="0">
                        <a:moveTo>
                          <a:pt x="815" y="0"/>
                        </a:moveTo>
                        <a:cubicBezTo>
                          <a:pt x="1" y="0"/>
                          <a:pt x="1" y="1369"/>
                          <a:pt x="815" y="1369"/>
                        </a:cubicBezTo>
                        <a:cubicBezTo>
                          <a:pt x="1793" y="1369"/>
                          <a:pt x="1793" y="0"/>
                          <a:pt x="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9"/>
                  <p:cNvSpPr/>
                  <p:nvPr/>
                </p:nvSpPr>
                <p:spPr>
                  <a:xfrm>
                    <a:off x="6982007" y="2784202"/>
                    <a:ext cx="50672" cy="23127"/>
                  </a:xfrm>
                  <a:custGeom>
                    <a:avLst/>
                    <a:gdLst/>
                    <a:ahLst/>
                    <a:cxnLst/>
                    <a:rect l="l" t="t" r="r" b="b"/>
                    <a:pathLst>
                      <a:path w="2007" h="916" extrusionOk="0">
                        <a:moveTo>
                          <a:pt x="1437" y="1"/>
                        </a:moveTo>
                        <a:cubicBezTo>
                          <a:pt x="1235" y="1"/>
                          <a:pt x="1047" y="97"/>
                          <a:pt x="833" y="193"/>
                        </a:cubicBezTo>
                        <a:cubicBezTo>
                          <a:pt x="716" y="251"/>
                          <a:pt x="598" y="304"/>
                          <a:pt x="481" y="369"/>
                        </a:cubicBezTo>
                        <a:cubicBezTo>
                          <a:pt x="331" y="440"/>
                          <a:pt x="233" y="571"/>
                          <a:pt x="103" y="662"/>
                        </a:cubicBezTo>
                        <a:cubicBezTo>
                          <a:pt x="0" y="722"/>
                          <a:pt x="55" y="867"/>
                          <a:pt x="162" y="867"/>
                        </a:cubicBezTo>
                        <a:cubicBezTo>
                          <a:pt x="170" y="867"/>
                          <a:pt x="179" y="866"/>
                          <a:pt x="188" y="864"/>
                        </a:cubicBezTo>
                        <a:cubicBezTo>
                          <a:pt x="213" y="861"/>
                          <a:pt x="238" y="859"/>
                          <a:pt x="264" y="859"/>
                        </a:cubicBezTo>
                        <a:cubicBezTo>
                          <a:pt x="382" y="859"/>
                          <a:pt x="501" y="890"/>
                          <a:pt x="625" y="890"/>
                        </a:cubicBezTo>
                        <a:cubicBezTo>
                          <a:pt x="768" y="890"/>
                          <a:pt x="892" y="890"/>
                          <a:pt x="1022" y="903"/>
                        </a:cubicBezTo>
                        <a:cubicBezTo>
                          <a:pt x="1125" y="907"/>
                          <a:pt x="1223" y="915"/>
                          <a:pt x="1316" y="915"/>
                        </a:cubicBezTo>
                        <a:cubicBezTo>
                          <a:pt x="1506" y="915"/>
                          <a:pt x="1677" y="883"/>
                          <a:pt x="1830" y="721"/>
                        </a:cubicBezTo>
                        <a:cubicBezTo>
                          <a:pt x="2006" y="532"/>
                          <a:pt x="1987" y="206"/>
                          <a:pt x="1752" y="82"/>
                        </a:cubicBezTo>
                        <a:cubicBezTo>
                          <a:pt x="1640" y="24"/>
                          <a:pt x="1537" y="1"/>
                          <a:pt x="1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9"/>
                  <p:cNvSpPr/>
                  <p:nvPr/>
                </p:nvSpPr>
                <p:spPr>
                  <a:xfrm>
                    <a:off x="7130235" y="2372566"/>
                    <a:ext cx="24692" cy="111266"/>
                  </a:xfrm>
                  <a:custGeom>
                    <a:avLst/>
                    <a:gdLst/>
                    <a:ahLst/>
                    <a:cxnLst/>
                    <a:rect l="l" t="t" r="r" b="b"/>
                    <a:pathLst>
                      <a:path w="978" h="4407" extrusionOk="0">
                        <a:moveTo>
                          <a:pt x="0" y="1"/>
                        </a:moveTo>
                        <a:lnTo>
                          <a:pt x="0" y="4407"/>
                        </a:lnTo>
                        <a:lnTo>
                          <a:pt x="978" y="4407"/>
                        </a:lnTo>
                        <a:lnTo>
                          <a:pt x="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9"/>
                  <p:cNvSpPr/>
                  <p:nvPr/>
                </p:nvSpPr>
                <p:spPr>
                  <a:xfrm>
                    <a:off x="7135663" y="2349212"/>
                    <a:ext cx="41810" cy="35877"/>
                  </a:xfrm>
                  <a:custGeom>
                    <a:avLst/>
                    <a:gdLst/>
                    <a:ahLst/>
                    <a:cxnLst/>
                    <a:rect l="l" t="t" r="r" b="b"/>
                    <a:pathLst>
                      <a:path w="1656" h="1421" extrusionOk="0">
                        <a:moveTo>
                          <a:pt x="711" y="0"/>
                        </a:moveTo>
                        <a:cubicBezTo>
                          <a:pt x="320" y="0"/>
                          <a:pt x="0" y="320"/>
                          <a:pt x="0" y="711"/>
                        </a:cubicBezTo>
                        <a:cubicBezTo>
                          <a:pt x="0" y="1139"/>
                          <a:pt x="349" y="1420"/>
                          <a:pt x="715" y="1420"/>
                        </a:cubicBezTo>
                        <a:cubicBezTo>
                          <a:pt x="889" y="1420"/>
                          <a:pt x="1067" y="1356"/>
                          <a:pt x="1213" y="1213"/>
                        </a:cubicBezTo>
                        <a:cubicBezTo>
                          <a:pt x="1656" y="763"/>
                          <a:pt x="1343" y="0"/>
                          <a:pt x="7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9"/>
                  <p:cNvSpPr/>
                  <p:nvPr/>
                </p:nvSpPr>
                <p:spPr>
                  <a:xfrm>
                    <a:off x="7110971" y="2349212"/>
                    <a:ext cx="41835" cy="35877"/>
                  </a:xfrm>
                  <a:custGeom>
                    <a:avLst/>
                    <a:gdLst/>
                    <a:ahLst/>
                    <a:cxnLst/>
                    <a:rect l="l" t="t" r="r" b="b"/>
                    <a:pathLst>
                      <a:path w="1657" h="1421" extrusionOk="0">
                        <a:moveTo>
                          <a:pt x="705" y="0"/>
                        </a:moveTo>
                        <a:cubicBezTo>
                          <a:pt x="320" y="0"/>
                          <a:pt x="1" y="320"/>
                          <a:pt x="1" y="711"/>
                        </a:cubicBezTo>
                        <a:cubicBezTo>
                          <a:pt x="1" y="1139"/>
                          <a:pt x="350" y="1420"/>
                          <a:pt x="713" y="1420"/>
                        </a:cubicBezTo>
                        <a:cubicBezTo>
                          <a:pt x="886" y="1420"/>
                          <a:pt x="1063" y="1356"/>
                          <a:pt x="1206" y="1213"/>
                        </a:cubicBezTo>
                        <a:cubicBezTo>
                          <a:pt x="1656" y="763"/>
                          <a:pt x="1337" y="0"/>
                          <a:pt x="7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9"/>
                  <p:cNvSpPr/>
                  <p:nvPr/>
                </p:nvSpPr>
                <p:spPr>
                  <a:xfrm>
                    <a:off x="7135663" y="2464720"/>
                    <a:ext cx="41810" cy="35776"/>
                  </a:xfrm>
                  <a:custGeom>
                    <a:avLst/>
                    <a:gdLst/>
                    <a:ahLst/>
                    <a:cxnLst/>
                    <a:rect l="l" t="t" r="r" b="b"/>
                    <a:pathLst>
                      <a:path w="1656" h="1417" extrusionOk="0">
                        <a:moveTo>
                          <a:pt x="711" y="1"/>
                        </a:moveTo>
                        <a:cubicBezTo>
                          <a:pt x="320" y="1"/>
                          <a:pt x="0" y="314"/>
                          <a:pt x="0" y="705"/>
                        </a:cubicBezTo>
                        <a:cubicBezTo>
                          <a:pt x="0" y="1132"/>
                          <a:pt x="349" y="1417"/>
                          <a:pt x="714" y="1417"/>
                        </a:cubicBezTo>
                        <a:cubicBezTo>
                          <a:pt x="889" y="1417"/>
                          <a:pt x="1067" y="1352"/>
                          <a:pt x="1213" y="1206"/>
                        </a:cubicBezTo>
                        <a:cubicBezTo>
                          <a:pt x="1656" y="763"/>
                          <a:pt x="1343" y="1"/>
                          <a:pt x="7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9"/>
                  <p:cNvSpPr/>
                  <p:nvPr/>
                </p:nvSpPr>
                <p:spPr>
                  <a:xfrm>
                    <a:off x="7110971" y="2464720"/>
                    <a:ext cx="41835" cy="35776"/>
                  </a:xfrm>
                  <a:custGeom>
                    <a:avLst/>
                    <a:gdLst/>
                    <a:ahLst/>
                    <a:cxnLst/>
                    <a:rect l="l" t="t" r="r" b="b"/>
                    <a:pathLst>
                      <a:path w="1657" h="1417" extrusionOk="0">
                        <a:moveTo>
                          <a:pt x="705" y="1"/>
                        </a:moveTo>
                        <a:cubicBezTo>
                          <a:pt x="320" y="1"/>
                          <a:pt x="1" y="314"/>
                          <a:pt x="1" y="705"/>
                        </a:cubicBezTo>
                        <a:cubicBezTo>
                          <a:pt x="1" y="1132"/>
                          <a:pt x="350" y="1417"/>
                          <a:pt x="713" y="1417"/>
                        </a:cubicBezTo>
                        <a:cubicBezTo>
                          <a:pt x="886" y="1417"/>
                          <a:pt x="1063" y="1352"/>
                          <a:pt x="1206" y="1206"/>
                        </a:cubicBezTo>
                        <a:cubicBezTo>
                          <a:pt x="1656" y="763"/>
                          <a:pt x="1337" y="1"/>
                          <a:pt x="7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9"/>
                  <p:cNvSpPr/>
                  <p:nvPr/>
                </p:nvSpPr>
                <p:spPr>
                  <a:xfrm>
                    <a:off x="7108673" y="2594568"/>
                    <a:ext cx="30474" cy="104499"/>
                  </a:xfrm>
                  <a:custGeom>
                    <a:avLst/>
                    <a:gdLst/>
                    <a:ahLst/>
                    <a:cxnLst/>
                    <a:rect l="l" t="t" r="r" b="b"/>
                    <a:pathLst>
                      <a:path w="1207" h="4139" extrusionOk="0">
                        <a:moveTo>
                          <a:pt x="398" y="0"/>
                        </a:moveTo>
                        <a:lnTo>
                          <a:pt x="0" y="4060"/>
                        </a:lnTo>
                        <a:lnTo>
                          <a:pt x="815" y="4139"/>
                        </a:lnTo>
                        <a:lnTo>
                          <a:pt x="1206" y="78"/>
                        </a:lnTo>
                        <a:lnTo>
                          <a:pt x="3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9"/>
                  <p:cNvSpPr/>
                  <p:nvPr/>
                </p:nvSpPr>
                <p:spPr>
                  <a:xfrm>
                    <a:off x="7122913" y="2577349"/>
                    <a:ext cx="38098" cy="31938"/>
                  </a:xfrm>
                  <a:custGeom>
                    <a:avLst/>
                    <a:gdLst/>
                    <a:ahLst/>
                    <a:cxnLst/>
                    <a:rect l="l" t="t" r="r" b="b"/>
                    <a:pathLst>
                      <a:path w="1509" h="1265" extrusionOk="0">
                        <a:moveTo>
                          <a:pt x="662" y="0"/>
                        </a:moveTo>
                        <a:cubicBezTo>
                          <a:pt x="341" y="0"/>
                          <a:pt x="73" y="243"/>
                          <a:pt x="42" y="571"/>
                        </a:cubicBezTo>
                        <a:cubicBezTo>
                          <a:pt x="0" y="973"/>
                          <a:pt x="324" y="1265"/>
                          <a:pt x="672" y="1265"/>
                        </a:cubicBezTo>
                        <a:cubicBezTo>
                          <a:pt x="809" y="1265"/>
                          <a:pt x="949" y="1220"/>
                          <a:pt x="1072" y="1119"/>
                        </a:cubicBezTo>
                        <a:cubicBezTo>
                          <a:pt x="1509" y="760"/>
                          <a:pt x="1294" y="56"/>
                          <a:pt x="733" y="4"/>
                        </a:cubicBezTo>
                        <a:cubicBezTo>
                          <a:pt x="709" y="2"/>
                          <a:pt x="686" y="0"/>
                          <a:pt x="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9"/>
                  <p:cNvSpPr/>
                  <p:nvPr/>
                </p:nvSpPr>
                <p:spPr>
                  <a:xfrm>
                    <a:off x="7100821" y="2575077"/>
                    <a:ext cx="38149" cy="32090"/>
                  </a:xfrm>
                  <a:custGeom>
                    <a:avLst/>
                    <a:gdLst/>
                    <a:ahLst/>
                    <a:cxnLst/>
                    <a:rect l="l" t="t" r="r" b="b"/>
                    <a:pathLst>
                      <a:path w="1511" h="1271" extrusionOk="0">
                        <a:moveTo>
                          <a:pt x="669" y="0"/>
                        </a:moveTo>
                        <a:cubicBezTo>
                          <a:pt x="348" y="0"/>
                          <a:pt x="68" y="245"/>
                          <a:pt x="38" y="576"/>
                        </a:cubicBezTo>
                        <a:cubicBezTo>
                          <a:pt x="0" y="979"/>
                          <a:pt x="325" y="1270"/>
                          <a:pt x="673" y="1270"/>
                        </a:cubicBezTo>
                        <a:cubicBezTo>
                          <a:pt x="810" y="1270"/>
                          <a:pt x="951" y="1225"/>
                          <a:pt x="1074" y="1124"/>
                        </a:cubicBezTo>
                        <a:cubicBezTo>
                          <a:pt x="1511" y="766"/>
                          <a:pt x="1296" y="62"/>
                          <a:pt x="728" y="3"/>
                        </a:cubicBezTo>
                        <a:cubicBezTo>
                          <a:pt x="708" y="1"/>
                          <a:pt x="68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9"/>
                  <p:cNvSpPr/>
                  <p:nvPr/>
                </p:nvSpPr>
                <p:spPr>
                  <a:xfrm>
                    <a:off x="7112864" y="2680182"/>
                    <a:ext cx="38124" cy="31963"/>
                  </a:xfrm>
                  <a:custGeom>
                    <a:avLst/>
                    <a:gdLst/>
                    <a:ahLst/>
                    <a:cxnLst/>
                    <a:rect l="l" t="t" r="r" b="b"/>
                    <a:pathLst>
                      <a:path w="1510" h="1266" extrusionOk="0">
                        <a:moveTo>
                          <a:pt x="662" y="1"/>
                        </a:moveTo>
                        <a:cubicBezTo>
                          <a:pt x="341" y="1"/>
                          <a:pt x="73" y="244"/>
                          <a:pt x="43" y="572"/>
                        </a:cubicBezTo>
                        <a:cubicBezTo>
                          <a:pt x="1" y="974"/>
                          <a:pt x="325" y="1265"/>
                          <a:pt x="672" y="1265"/>
                        </a:cubicBezTo>
                        <a:cubicBezTo>
                          <a:pt x="809" y="1265"/>
                          <a:pt x="949" y="1220"/>
                          <a:pt x="1073" y="1119"/>
                        </a:cubicBezTo>
                        <a:cubicBezTo>
                          <a:pt x="1509" y="761"/>
                          <a:pt x="1294" y="57"/>
                          <a:pt x="734" y="5"/>
                        </a:cubicBezTo>
                        <a:cubicBezTo>
                          <a:pt x="710" y="2"/>
                          <a:pt x="686" y="1"/>
                          <a:pt x="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9"/>
                  <p:cNvSpPr/>
                  <p:nvPr/>
                </p:nvSpPr>
                <p:spPr>
                  <a:xfrm>
                    <a:off x="7090823" y="2678086"/>
                    <a:ext cx="38124" cy="32090"/>
                  </a:xfrm>
                  <a:custGeom>
                    <a:avLst/>
                    <a:gdLst/>
                    <a:ahLst/>
                    <a:cxnLst/>
                    <a:rect l="l" t="t" r="r" b="b"/>
                    <a:pathLst>
                      <a:path w="1510" h="1271" extrusionOk="0">
                        <a:moveTo>
                          <a:pt x="673" y="0"/>
                        </a:moveTo>
                        <a:cubicBezTo>
                          <a:pt x="347" y="0"/>
                          <a:pt x="73" y="245"/>
                          <a:pt x="43" y="576"/>
                        </a:cubicBezTo>
                        <a:cubicBezTo>
                          <a:pt x="0" y="979"/>
                          <a:pt x="324" y="1270"/>
                          <a:pt x="672" y="1270"/>
                        </a:cubicBezTo>
                        <a:cubicBezTo>
                          <a:pt x="809" y="1270"/>
                          <a:pt x="949" y="1225"/>
                          <a:pt x="1072" y="1124"/>
                        </a:cubicBezTo>
                        <a:cubicBezTo>
                          <a:pt x="1509" y="765"/>
                          <a:pt x="1294" y="55"/>
                          <a:pt x="733" y="3"/>
                        </a:cubicBezTo>
                        <a:cubicBezTo>
                          <a:pt x="713" y="1"/>
                          <a:pt x="693" y="0"/>
                          <a:pt x="6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9"/>
                  <p:cNvSpPr/>
                  <p:nvPr/>
                </p:nvSpPr>
                <p:spPr>
                  <a:xfrm>
                    <a:off x="7234886" y="2178085"/>
                    <a:ext cx="55974" cy="109448"/>
                  </a:xfrm>
                  <a:custGeom>
                    <a:avLst/>
                    <a:gdLst/>
                    <a:ahLst/>
                    <a:cxnLst/>
                    <a:rect l="l" t="t" r="r" b="b"/>
                    <a:pathLst>
                      <a:path w="2217" h="4335" extrusionOk="0">
                        <a:moveTo>
                          <a:pt x="900" y="0"/>
                        </a:moveTo>
                        <a:lnTo>
                          <a:pt x="0" y="293"/>
                        </a:lnTo>
                        <a:lnTo>
                          <a:pt x="1317" y="4334"/>
                        </a:lnTo>
                        <a:lnTo>
                          <a:pt x="2216" y="4041"/>
                        </a:lnTo>
                        <a:lnTo>
                          <a:pt x="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9"/>
                  <p:cNvSpPr/>
                  <p:nvPr/>
                </p:nvSpPr>
                <p:spPr>
                  <a:xfrm>
                    <a:off x="7235214" y="2156120"/>
                    <a:ext cx="40775" cy="34463"/>
                  </a:xfrm>
                  <a:custGeom>
                    <a:avLst/>
                    <a:gdLst/>
                    <a:ahLst/>
                    <a:cxnLst/>
                    <a:rect l="l" t="t" r="r" b="b"/>
                    <a:pathLst>
                      <a:path w="1615" h="1365" extrusionOk="0">
                        <a:moveTo>
                          <a:pt x="774" y="0"/>
                        </a:moveTo>
                        <a:cubicBezTo>
                          <a:pt x="703" y="0"/>
                          <a:pt x="629" y="12"/>
                          <a:pt x="554" y="36"/>
                        </a:cubicBezTo>
                        <a:cubicBezTo>
                          <a:pt x="196" y="153"/>
                          <a:pt x="0" y="538"/>
                          <a:pt x="118" y="896"/>
                        </a:cubicBezTo>
                        <a:cubicBezTo>
                          <a:pt x="219" y="1203"/>
                          <a:pt x="493" y="1364"/>
                          <a:pt x="769" y="1364"/>
                        </a:cubicBezTo>
                        <a:cubicBezTo>
                          <a:pt x="1008" y="1364"/>
                          <a:pt x="1248" y="1242"/>
                          <a:pt x="1376" y="987"/>
                        </a:cubicBezTo>
                        <a:cubicBezTo>
                          <a:pt x="1614" y="516"/>
                          <a:pt x="1254" y="0"/>
                          <a:pt x="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9"/>
                  <p:cNvSpPr/>
                  <p:nvPr/>
                </p:nvSpPr>
                <p:spPr>
                  <a:xfrm>
                    <a:off x="7212668" y="2163517"/>
                    <a:ext cx="40749" cy="34488"/>
                  </a:xfrm>
                  <a:custGeom>
                    <a:avLst/>
                    <a:gdLst/>
                    <a:ahLst/>
                    <a:cxnLst/>
                    <a:rect l="l" t="t" r="r" b="b"/>
                    <a:pathLst>
                      <a:path w="1614" h="1366" extrusionOk="0">
                        <a:moveTo>
                          <a:pt x="770" y="1"/>
                        </a:moveTo>
                        <a:cubicBezTo>
                          <a:pt x="700" y="1"/>
                          <a:pt x="628" y="12"/>
                          <a:pt x="554" y="36"/>
                        </a:cubicBezTo>
                        <a:cubicBezTo>
                          <a:pt x="196" y="154"/>
                          <a:pt x="0" y="538"/>
                          <a:pt x="118" y="897"/>
                        </a:cubicBezTo>
                        <a:cubicBezTo>
                          <a:pt x="216" y="1204"/>
                          <a:pt x="490" y="1366"/>
                          <a:pt x="765" y="1366"/>
                        </a:cubicBezTo>
                        <a:cubicBezTo>
                          <a:pt x="1003" y="1366"/>
                          <a:pt x="1242" y="1245"/>
                          <a:pt x="1369" y="994"/>
                        </a:cubicBezTo>
                        <a:cubicBezTo>
                          <a:pt x="1614" y="522"/>
                          <a:pt x="1248" y="1"/>
                          <a:pt x="7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9"/>
                  <p:cNvSpPr/>
                  <p:nvPr/>
                </p:nvSpPr>
                <p:spPr>
                  <a:xfrm>
                    <a:off x="7269778" y="2261932"/>
                    <a:ext cx="40749" cy="34362"/>
                  </a:xfrm>
                  <a:custGeom>
                    <a:avLst/>
                    <a:gdLst/>
                    <a:ahLst/>
                    <a:cxnLst/>
                    <a:rect l="l" t="t" r="r" b="b"/>
                    <a:pathLst>
                      <a:path w="1614" h="1361" extrusionOk="0">
                        <a:moveTo>
                          <a:pt x="773" y="0"/>
                        </a:moveTo>
                        <a:cubicBezTo>
                          <a:pt x="702" y="0"/>
                          <a:pt x="629" y="11"/>
                          <a:pt x="554" y="36"/>
                        </a:cubicBezTo>
                        <a:cubicBezTo>
                          <a:pt x="196" y="146"/>
                          <a:pt x="0" y="531"/>
                          <a:pt x="117" y="889"/>
                        </a:cubicBezTo>
                        <a:cubicBezTo>
                          <a:pt x="218" y="1200"/>
                          <a:pt x="493" y="1361"/>
                          <a:pt x="768" y="1361"/>
                        </a:cubicBezTo>
                        <a:cubicBezTo>
                          <a:pt x="1008" y="1361"/>
                          <a:pt x="1248" y="1239"/>
                          <a:pt x="1375" y="987"/>
                        </a:cubicBezTo>
                        <a:cubicBezTo>
                          <a:pt x="1614" y="516"/>
                          <a:pt x="1254" y="0"/>
                          <a:pt x="7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9"/>
                  <p:cNvSpPr/>
                  <p:nvPr/>
                </p:nvSpPr>
                <p:spPr>
                  <a:xfrm>
                    <a:off x="7247055" y="2269178"/>
                    <a:ext cx="40775" cy="34539"/>
                  </a:xfrm>
                  <a:custGeom>
                    <a:avLst/>
                    <a:gdLst/>
                    <a:ahLst/>
                    <a:cxnLst/>
                    <a:rect l="l" t="t" r="r" b="b"/>
                    <a:pathLst>
                      <a:path w="1615" h="1368" extrusionOk="0">
                        <a:moveTo>
                          <a:pt x="772" y="0"/>
                        </a:moveTo>
                        <a:cubicBezTo>
                          <a:pt x="702" y="0"/>
                          <a:pt x="629" y="11"/>
                          <a:pt x="555" y="35"/>
                        </a:cubicBezTo>
                        <a:cubicBezTo>
                          <a:pt x="196" y="153"/>
                          <a:pt x="1" y="537"/>
                          <a:pt x="118" y="896"/>
                        </a:cubicBezTo>
                        <a:cubicBezTo>
                          <a:pt x="219" y="1206"/>
                          <a:pt x="493" y="1367"/>
                          <a:pt x="769" y="1367"/>
                        </a:cubicBezTo>
                        <a:cubicBezTo>
                          <a:pt x="1008" y="1367"/>
                          <a:pt x="1249" y="1245"/>
                          <a:pt x="1376" y="994"/>
                        </a:cubicBezTo>
                        <a:cubicBezTo>
                          <a:pt x="1615" y="522"/>
                          <a:pt x="1253"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9"/>
                  <p:cNvSpPr/>
                  <p:nvPr/>
                </p:nvSpPr>
                <p:spPr>
                  <a:xfrm>
                    <a:off x="7177119" y="2021601"/>
                    <a:ext cx="55974" cy="109271"/>
                  </a:xfrm>
                  <a:custGeom>
                    <a:avLst/>
                    <a:gdLst/>
                    <a:ahLst/>
                    <a:cxnLst/>
                    <a:rect l="l" t="t" r="r" b="b"/>
                    <a:pathLst>
                      <a:path w="2217" h="4328" extrusionOk="0">
                        <a:moveTo>
                          <a:pt x="900" y="0"/>
                        </a:moveTo>
                        <a:lnTo>
                          <a:pt x="1" y="287"/>
                        </a:lnTo>
                        <a:lnTo>
                          <a:pt x="1324" y="4328"/>
                        </a:lnTo>
                        <a:lnTo>
                          <a:pt x="2217" y="4034"/>
                        </a:lnTo>
                        <a:lnTo>
                          <a:pt x="9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9"/>
                  <p:cNvSpPr/>
                  <p:nvPr/>
                </p:nvSpPr>
                <p:spPr>
                  <a:xfrm>
                    <a:off x="7177624" y="1999459"/>
                    <a:ext cx="40749" cy="34387"/>
                  </a:xfrm>
                  <a:custGeom>
                    <a:avLst/>
                    <a:gdLst/>
                    <a:ahLst/>
                    <a:cxnLst/>
                    <a:rect l="l" t="t" r="r" b="b"/>
                    <a:pathLst>
                      <a:path w="1614" h="1362" extrusionOk="0">
                        <a:moveTo>
                          <a:pt x="772" y="1"/>
                        </a:moveTo>
                        <a:cubicBezTo>
                          <a:pt x="701" y="1"/>
                          <a:pt x="628" y="12"/>
                          <a:pt x="554" y="36"/>
                        </a:cubicBezTo>
                        <a:cubicBezTo>
                          <a:pt x="196" y="147"/>
                          <a:pt x="0" y="538"/>
                          <a:pt x="118" y="897"/>
                        </a:cubicBezTo>
                        <a:cubicBezTo>
                          <a:pt x="218" y="1203"/>
                          <a:pt x="490" y="1362"/>
                          <a:pt x="763" y="1362"/>
                        </a:cubicBezTo>
                        <a:cubicBezTo>
                          <a:pt x="1002" y="1362"/>
                          <a:pt x="1241" y="1240"/>
                          <a:pt x="1369" y="988"/>
                        </a:cubicBezTo>
                        <a:cubicBezTo>
                          <a:pt x="1613" y="516"/>
                          <a:pt x="1249" y="1"/>
                          <a:pt x="7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9"/>
                  <p:cNvSpPr/>
                  <p:nvPr/>
                </p:nvSpPr>
                <p:spPr>
                  <a:xfrm>
                    <a:off x="7154902" y="2006882"/>
                    <a:ext cx="40775" cy="34463"/>
                  </a:xfrm>
                  <a:custGeom>
                    <a:avLst/>
                    <a:gdLst/>
                    <a:ahLst/>
                    <a:cxnLst/>
                    <a:rect l="l" t="t" r="r" b="b"/>
                    <a:pathLst>
                      <a:path w="1615" h="1365" extrusionOk="0">
                        <a:moveTo>
                          <a:pt x="772" y="0"/>
                        </a:moveTo>
                        <a:cubicBezTo>
                          <a:pt x="702" y="0"/>
                          <a:pt x="629" y="11"/>
                          <a:pt x="555" y="36"/>
                        </a:cubicBezTo>
                        <a:cubicBezTo>
                          <a:pt x="196" y="153"/>
                          <a:pt x="1" y="537"/>
                          <a:pt x="118" y="896"/>
                        </a:cubicBezTo>
                        <a:cubicBezTo>
                          <a:pt x="220" y="1204"/>
                          <a:pt x="495" y="1365"/>
                          <a:pt x="771" y="1365"/>
                        </a:cubicBezTo>
                        <a:cubicBezTo>
                          <a:pt x="1010" y="1365"/>
                          <a:pt x="1249" y="1244"/>
                          <a:pt x="1376" y="994"/>
                        </a:cubicBezTo>
                        <a:cubicBezTo>
                          <a:pt x="1615" y="522"/>
                          <a:pt x="1253"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9"/>
                  <p:cNvSpPr/>
                  <p:nvPr/>
                </p:nvSpPr>
                <p:spPr>
                  <a:xfrm>
                    <a:off x="7212163" y="2105271"/>
                    <a:ext cx="40623" cy="34488"/>
                  </a:xfrm>
                  <a:custGeom>
                    <a:avLst/>
                    <a:gdLst/>
                    <a:ahLst/>
                    <a:cxnLst/>
                    <a:rect l="l" t="t" r="r" b="b"/>
                    <a:pathLst>
                      <a:path w="1609" h="1366" extrusionOk="0">
                        <a:moveTo>
                          <a:pt x="772" y="0"/>
                        </a:moveTo>
                        <a:cubicBezTo>
                          <a:pt x="702" y="0"/>
                          <a:pt x="629" y="12"/>
                          <a:pt x="555" y="36"/>
                        </a:cubicBezTo>
                        <a:cubicBezTo>
                          <a:pt x="196" y="153"/>
                          <a:pt x="1" y="538"/>
                          <a:pt x="118" y="896"/>
                        </a:cubicBezTo>
                        <a:cubicBezTo>
                          <a:pt x="216" y="1204"/>
                          <a:pt x="490" y="1365"/>
                          <a:pt x="766" y="1365"/>
                        </a:cubicBezTo>
                        <a:cubicBezTo>
                          <a:pt x="1004" y="1365"/>
                          <a:pt x="1243" y="1245"/>
                          <a:pt x="1370" y="994"/>
                        </a:cubicBezTo>
                        <a:cubicBezTo>
                          <a:pt x="1608" y="517"/>
                          <a:pt x="1248"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9"/>
                  <p:cNvSpPr/>
                  <p:nvPr/>
                </p:nvSpPr>
                <p:spPr>
                  <a:xfrm>
                    <a:off x="7189465" y="2112517"/>
                    <a:ext cx="40749" cy="34539"/>
                  </a:xfrm>
                  <a:custGeom>
                    <a:avLst/>
                    <a:gdLst/>
                    <a:ahLst/>
                    <a:cxnLst/>
                    <a:rect l="l" t="t" r="r" b="b"/>
                    <a:pathLst>
                      <a:path w="1614" h="1368" extrusionOk="0">
                        <a:moveTo>
                          <a:pt x="770" y="0"/>
                        </a:moveTo>
                        <a:cubicBezTo>
                          <a:pt x="700" y="0"/>
                          <a:pt x="628" y="12"/>
                          <a:pt x="554" y="36"/>
                        </a:cubicBezTo>
                        <a:cubicBezTo>
                          <a:pt x="196" y="153"/>
                          <a:pt x="0" y="538"/>
                          <a:pt x="118" y="896"/>
                        </a:cubicBezTo>
                        <a:cubicBezTo>
                          <a:pt x="219" y="1206"/>
                          <a:pt x="491" y="1367"/>
                          <a:pt x="765" y="1367"/>
                        </a:cubicBezTo>
                        <a:cubicBezTo>
                          <a:pt x="1003" y="1367"/>
                          <a:pt x="1242" y="1246"/>
                          <a:pt x="1369" y="994"/>
                        </a:cubicBezTo>
                        <a:cubicBezTo>
                          <a:pt x="1614" y="522"/>
                          <a:pt x="1248" y="0"/>
                          <a:pt x="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9"/>
                  <p:cNvSpPr/>
                  <p:nvPr/>
                </p:nvSpPr>
                <p:spPr>
                  <a:xfrm>
                    <a:off x="7270434" y="2309220"/>
                    <a:ext cx="45269" cy="36053"/>
                  </a:xfrm>
                  <a:custGeom>
                    <a:avLst/>
                    <a:gdLst/>
                    <a:ahLst/>
                    <a:cxnLst/>
                    <a:rect l="l" t="t" r="r" b="b"/>
                    <a:pathLst>
                      <a:path w="1793" h="1428" extrusionOk="0">
                        <a:moveTo>
                          <a:pt x="978" y="1"/>
                        </a:moveTo>
                        <a:cubicBezTo>
                          <a:pt x="0" y="1"/>
                          <a:pt x="0" y="1428"/>
                          <a:pt x="978" y="1428"/>
                        </a:cubicBezTo>
                        <a:cubicBezTo>
                          <a:pt x="1792" y="1428"/>
                          <a:pt x="1792" y="1"/>
                          <a:pt x="9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9"/>
                  <p:cNvSpPr/>
                  <p:nvPr/>
                </p:nvSpPr>
                <p:spPr>
                  <a:xfrm>
                    <a:off x="7309921" y="2361054"/>
                    <a:ext cx="18229" cy="28883"/>
                  </a:xfrm>
                  <a:custGeom>
                    <a:avLst/>
                    <a:gdLst/>
                    <a:ahLst/>
                    <a:cxnLst/>
                    <a:rect l="l" t="t" r="r" b="b"/>
                    <a:pathLst>
                      <a:path w="722" h="1144" extrusionOk="0">
                        <a:moveTo>
                          <a:pt x="222" y="1"/>
                        </a:moveTo>
                        <a:cubicBezTo>
                          <a:pt x="128" y="1"/>
                          <a:pt x="36" y="51"/>
                          <a:pt x="20" y="157"/>
                        </a:cubicBezTo>
                        <a:cubicBezTo>
                          <a:pt x="0" y="287"/>
                          <a:pt x="0" y="418"/>
                          <a:pt x="13" y="548"/>
                        </a:cubicBezTo>
                        <a:cubicBezTo>
                          <a:pt x="26" y="692"/>
                          <a:pt x="33" y="867"/>
                          <a:pt x="105" y="991"/>
                        </a:cubicBezTo>
                        <a:cubicBezTo>
                          <a:pt x="161" y="1096"/>
                          <a:pt x="269" y="1143"/>
                          <a:pt x="379" y="1143"/>
                        </a:cubicBezTo>
                        <a:cubicBezTo>
                          <a:pt x="549" y="1143"/>
                          <a:pt x="722" y="1027"/>
                          <a:pt x="698" y="828"/>
                        </a:cubicBezTo>
                        <a:cubicBezTo>
                          <a:pt x="672" y="581"/>
                          <a:pt x="489" y="372"/>
                          <a:pt x="437" y="157"/>
                        </a:cubicBezTo>
                        <a:cubicBezTo>
                          <a:pt x="417" y="54"/>
                          <a:pt x="318" y="1"/>
                          <a:pt x="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9"/>
                  <p:cNvSpPr/>
                  <p:nvPr/>
                </p:nvSpPr>
                <p:spPr>
                  <a:xfrm>
                    <a:off x="7285886" y="2374662"/>
                    <a:ext cx="22420" cy="27318"/>
                  </a:xfrm>
                  <a:custGeom>
                    <a:avLst/>
                    <a:gdLst/>
                    <a:ahLst/>
                    <a:cxnLst/>
                    <a:rect l="l" t="t" r="r" b="b"/>
                    <a:pathLst>
                      <a:path w="888" h="1082" extrusionOk="0">
                        <a:moveTo>
                          <a:pt x="200" y="0"/>
                        </a:moveTo>
                        <a:cubicBezTo>
                          <a:pt x="130" y="0"/>
                          <a:pt x="63" y="45"/>
                          <a:pt x="40" y="120"/>
                        </a:cubicBezTo>
                        <a:cubicBezTo>
                          <a:pt x="7" y="211"/>
                          <a:pt x="1" y="302"/>
                          <a:pt x="14" y="400"/>
                        </a:cubicBezTo>
                        <a:cubicBezTo>
                          <a:pt x="33" y="465"/>
                          <a:pt x="46" y="531"/>
                          <a:pt x="66" y="596"/>
                        </a:cubicBezTo>
                        <a:cubicBezTo>
                          <a:pt x="79" y="648"/>
                          <a:pt x="92" y="700"/>
                          <a:pt x="112" y="752"/>
                        </a:cubicBezTo>
                        <a:cubicBezTo>
                          <a:pt x="109" y="716"/>
                          <a:pt x="107" y="698"/>
                          <a:pt x="107" y="698"/>
                        </a:cubicBezTo>
                        <a:lnTo>
                          <a:pt x="107" y="698"/>
                        </a:lnTo>
                        <a:cubicBezTo>
                          <a:pt x="107" y="698"/>
                          <a:pt x="111" y="731"/>
                          <a:pt x="118" y="798"/>
                        </a:cubicBezTo>
                        <a:lnTo>
                          <a:pt x="157" y="882"/>
                        </a:lnTo>
                        <a:cubicBezTo>
                          <a:pt x="177" y="915"/>
                          <a:pt x="203" y="941"/>
                          <a:pt x="229" y="974"/>
                        </a:cubicBezTo>
                        <a:cubicBezTo>
                          <a:pt x="288" y="1048"/>
                          <a:pt x="380" y="1081"/>
                          <a:pt x="473" y="1081"/>
                        </a:cubicBezTo>
                        <a:cubicBezTo>
                          <a:pt x="575" y="1081"/>
                          <a:pt x="679" y="1042"/>
                          <a:pt x="744" y="974"/>
                        </a:cubicBezTo>
                        <a:cubicBezTo>
                          <a:pt x="861" y="856"/>
                          <a:pt x="887" y="674"/>
                          <a:pt x="802" y="531"/>
                        </a:cubicBezTo>
                        <a:cubicBezTo>
                          <a:pt x="777" y="480"/>
                          <a:pt x="744" y="437"/>
                          <a:pt x="700" y="406"/>
                        </a:cubicBezTo>
                        <a:lnTo>
                          <a:pt x="700" y="406"/>
                        </a:lnTo>
                        <a:cubicBezTo>
                          <a:pt x="701" y="404"/>
                          <a:pt x="696" y="398"/>
                          <a:pt x="685" y="387"/>
                        </a:cubicBezTo>
                        <a:cubicBezTo>
                          <a:pt x="646" y="342"/>
                          <a:pt x="607" y="302"/>
                          <a:pt x="574" y="257"/>
                        </a:cubicBezTo>
                        <a:cubicBezTo>
                          <a:pt x="535" y="205"/>
                          <a:pt x="490" y="153"/>
                          <a:pt x="437" y="107"/>
                        </a:cubicBezTo>
                        <a:cubicBezTo>
                          <a:pt x="392" y="68"/>
                          <a:pt x="340" y="35"/>
                          <a:pt x="281" y="22"/>
                        </a:cubicBezTo>
                        <a:cubicBezTo>
                          <a:pt x="255" y="7"/>
                          <a:pt x="227" y="0"/>
                          <a:pt x="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9"/>
                  <p:cNvSpPr/>
                  <p:nvPr/>
                </p:nvSpPr>
                <p:spPr>
                  <a:xfrm>
                    <a:off x="7105543" y="2516225"/>
                    <a:ext cx="61730" cy="50722"/>
                  </a:xfrm>
                  <a:custGeom>
                    <a:avLst/>
                    <a:gdLst/>
                    <a:ahLst/>
                    <a:cxnLst/>
                    <a:rect l="l" t="t" r="r" b="b"/>
                    <a:pathLst>
                      <a:path w="2445" h="2009" extrusionOk="0">
                        <a:moveTo>
                          <a:pt x="1304" y="1"/>
                        </a:moveTo>
                        <a:cubicBezTo>
                          <a:pt x="1" y="1"/>
                          <a:pt x="1" y="2008"/>
                          <a:pt x="1304" y="2008"/>
                        </a:cubicBezTo>
                        <a:cubicBezTo>
                          <a:pt x="2445" y="2008"/>
                          <a:pt x="2445" y="1"/>
                          <a:pt x="1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9"/>
                  <p:cNvSpPr/>
                  <p:nvPr/>
                </p:nvSpPr>
                <p:spPr>
                  <a:xfrm>
                    <a:off x="7097160" y="2738706"/>
                    <a:ext cx="45420" cy="34589"/>
                  </a:xfrm>
                  <a:custGeom>
                    <a:avLst/>
                    <a:gdLst/>
                    <a:ahLst/>
                    <a:cxnLst/>
                    <a:rect l="l" t="t" r="r" b="b"/>
                    <a:pathLst>
                      <a:path w="1799" h="1370" extrusionOk="0">
                        <a:moveTo>
                          <a:pt x="984" y="0"/>
                        </a:moveTo>
                        <a:cubicBezTo>
                          <a:pt x="0" y="0"/>
                          <a:pt x="0" y="1369"/>
                          <a:pt x="984" y="1369"/>
                        </a:cubicBezTo>
                        <a:cubicBezTo>
                          <a:pt x="1799" y="1369"/>
                          <a:pt x="1799" y="0"/>
                          <a:pt x="9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9"/>
                  <p:cNvSpPr/>
                  <p:nvPr/>
                </p:nvSpPr>
                <p:spPr>
                  <a:xfrm>
                    <a:off x="7108345" y="2784202"/>
                    <a:ext cx="50520" cy="23127"/>
                  </a:xfrm>
                  <a:custGeom>
                    <a:avLst/>
                    <a:gdLst/>
                    <a:ahLst/>
                    <a:cxnLst/>
                    <a:rect l="l" t="t" r="r" b="b"/>
                    <a:pathLst>
                      <a:path w="2001" h="916" extrusionOk="0">
                        <a:moveTo>
                          <a:pt x="566" y="1"/>
                        </a:moveTo>
                        <a:cubicBezTo>
                          <a:pt x="467" y="1"/>
                          <a:pt x="364" y="24"/>
                          <a:pt x="255" y="82"/>
                        </a:cubicBezTo>
                        <a:cubicBezTo>
                          <a:pt x="13" y="206"/>
                          <a:pt x="0" y="532"/>
                          <a:pt x="170" y="721"/>
                        </a:cubicBezTo>
                        <a:cubicBezTo>
                          <a:pt x="327" y="883"/>
                          <a:pt x="500" y="915"/>
                          <a:pt x="689" y="915"/>
                        </a:cubicBezTo>
                        <a:cubicBezTo>
                          <a:pt x="781" y="915"/>
                          <a:pt x="877" y="907"/>
                          <a:pt x="978" y="903"/>
                        </a:cubicBezTo>
                        <a:cubicBezTo>
                          <a:pt x="1115" y="890"/>
                          <a:pt x="1239" y="890"/>
                          <a:pt x="1382" y="890"/>
                        </a:cubicBezTo>
                        <a:cubicBezTo>
                          <a:pt x="1500" y="890"/>
                          <a:pt x="1623" y="859"/>
                          <a:pt x="1742" y="859"/>
                        </a:cubicBezTo>
                        <a:cubicBezTo>
                          <a:pt x="1768" y="859"/>
                          <a:pt x="1793" y="861"/>
                          <a:pt x="1819" y="864"/>
                        </a:cubicBezTo>
                        <a:cubicBezTo>
                          <a:pt x="1827" y="866"/>
                          <a:pt x="1836" y="867"/>
                          <a:pt x="1844" y="867"/>
                        </a:cubicBezTo>
                        <a:cubicBezTo>
                          <a:pt x="1946" y="867"/>
                          <a:pt x="2000" y="722"/>
                          <a:pt x="1903" y="662"/>
                        </a:cubicBezTo>
                        <a:cubicBezTo>
                          <a:pt x="1767" y="571"/>
                          <a:pt x="1669" y="440"/>
                          <a:pt x="1525" y="369"/>
                        </a:cubicBezTo>
                        <a:cubicBezTo>
                          <a:pt x="1408" y="304"/>
                          <a:pt x="1291" y="251"/>
                          <a:pt x="1173" y="193"/>
                        </a:cubicBezTo>
                        <a:cubicBezTo>
                          <a:pt x="959" y="97"/>
                          <a:pt x="769" y="1"/>
                          <a:pt x="5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9"/>
                  <p:cNvSpPr/>
                  <p:nvPr/>
                </p:nvSpPr>
                <p:spPr>
                  <a:xfrm>
                    <a:off x="6949715" y="2273849"/>
                    <a:ext cx="125581" cy="69961"/>
                  </a:xfrm>
                  <a:custGeom>
                    <a:avLst/>
                    <a:gdLst/>
                    <a:ahLst/>
                    <a:cxnLst/>
                    <a:rect l="l" t="t" r="r" b="b"/>
                    <a:pathLst>
                      <a:path w="4974" h="2771" extrusionOk="0">
                        <a:moveTo>
                          <a:pt x="2008" y="0"/>
                        </a:moveTo>
                        <a:cubicBezTo>
                          <a:pt x="1024" y="0"/>
                          <a:pt x="0" y="1141"/>
                          <a:pt x="880" y="1708"/>
                        </a:cubicBezTo>
                        <a:cubicBezTo>
                          <a:pt x="1760" y="2281"/>
                          <a:pt x="4973" y="2770"/>
                          <a:pt x="4973" y="2770"/>
                        </a:cubicBezTo>
                        <a:lnTo>
                          <a:pt x="4784" y="1056"/>
                        </a:lnTo>
                        <a:cubicBezTo>
                          <a:pt x="4133" y="1056"/>
                          <a:pt x="2992" y="0"/>
                          <a:pt x="20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9"/>
                  <p:cNvSpPr/>
                  <p:nvPr/>
                </p:nvSpPr>
                <p:spPr>
                  <a:xfrm>
                    <a:off x="7065551" y="2273849"/>
                    <a:ext cx="125758" cy="69961"/>
                  </a:xfrm>
                  <a:custGeom>
                    <a:avLst/>
                    <a:gdLst/>
                    <a:ahLst/>
                    <a:cxnLst/>
                    <a:rect l="l" t="t" r="r" b="b"/>
                    <a:pathLst>
                      <a:path w="4981" h="2771" extrusionOk="0">
                        <a:moveTo>
                          <a:pt x="2966" y="0"/>
                        </a:moveTo>
                        <a:cubicBezTo>
                          <a:pt x="1989" y="0"/>
                          <a:pt x="848" y="1056"/>
                          <a:pt x="196" y="1056"/>
                        </a:cubicBezTo>
                        <a:lnTo>
                          <a:pt x="1" y="2770"/>
                        </a:lnTo>
                        <a:cubicBezTo>
                          <a:pt x="1" y="2770"/>
                          <a:pt x="3214" y="2281"/>
                          <a:pt x="4094" y="1708"/>
                        </a:cubicBezTo>
                        <a:cubicBezTo>
                          <a:pt x="4980" y="1141"/>
                          <a:pt x="3950" y="0"/>
                          <a:pt x="29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8" name="Google Shape;12058;p79"/>
                  <p:cNvGrpSpPr/>
                  <p:nvPr/>
                </p:nvGrpSpPr>
                <p:grpSpPr>
                  <a:xfrm>
                    <a:off x="6934567" y="1636703"/>
                    <a:ext cx="275980" cy="252450"/>
                    <a:chOff x="6934567" y="1636703"/>
                    <a:chExt cx="275980" cy="252450"/>
                  </a:xfrm>
                </p:grpSpPr>
                <p:sp>
                  <p:nvSpPr>
                    <p:cNvPr id="12059" name="Google Shape;12059;p79"/>
                    <p:cNvSpPr/>
                    <p:nvPr/>
                  </p:nvSpPr>
                  <p:spPr>
                    <a:xfrm>
                      <a:off x="6934567" y="1636703"/>
                      <a:ext cx="275980" cy="197334"/>
                    </a:xfrm>
                    <a:custGeom>
                      <a:avLst/>
                      <a:gdLst/>
                      <a:ahLst/>
                      <a:cxnLst/>
                      <a:rect l="l" t="t" r="r" b="b"/>
                      <a:pathLst>
                        <a:path w="10931" h="7816" extrusionOk="0">
                          <a:moveTo>
                            <a:pt x="3014" y="3747"/>
                          </a:moveTo>
                          <a:cubicBezTo>
                            <a:pt x="3652" y="3747"/>
                            <a:pt x="4263" y="4241"/>
                            <a:pt x="4263" y="4986"/>
                          </a:cubicBezTo>
                          <a:cubicBezTo>
                            <a:pt x="4263" y="5671"/>
                            <a:pt x="3709" y="6225"/>
                            <a:pt x="3025" y="6225"/>
                          </a:cubicBezTo>
                          <a:cubicBezTo>
                            <a:pt x="1917" y="6225"/>
                            <a:pt x="1369" y="4889"/>
                            <a:pt x="2145" y="4113"/>
                          </a:cubicBezTo>
                          <a:cubicBezTo>
                            <a:pt x="2398" y="3860"/>
                            <a:pt x="2709" y="3747"/>
                            <a:pt x="3014" y="3747"/>
                          </a:cubicBezTo>
                          <a:close/>
                          <a:moveTo>
                            <a:pt x="7855" y="3747"/>
                          </a:moveTo>
                          <a:cubicBezTo>
                            <a:pt x="8491" y="3747"/>
                            <a:pt x="9099" y="4241"/>
                            <a:pt x="9099" y="4986"/>
                          </a:cubicBezTo>
                          <a:cubicBezTo>
                            <a:pt x="9099" y="5671"/>
                            <a:pt x="8545" y="6225"/>
                            <a:pt x="7867" y="6225"/>
                          </a:cubicBezTo>
                          <a:cubicBezTo>
                            <a:pt x="6759" y="6225"/>
                            <a:pt x="6205" y="4895"/>
                            <a:pt x="6988" y="4113"/>
                          </a:cubicBezTo>
                          <a:cubicBezTo>
                            <a:pt x="7241" y="3860"/>
                            <a:pt x="7551" y="3747"/>
                            <a:pt x="7855" y="3747"/>
                          </a:cubicBezTo>
                          <a:close/>
                          <a:moveTo>
                            <a:pt x="3866" y="1"/>
                          </a:moveTo>
                          <a:cubicBezTo>
                            <a:pt x="1728" y="1"/>
                            <a:pt x="1" y="1734"/>
                            <a:pt x="1" y="3865"/>
                          </a:cubicBezTo>
                          <a:lnTo>
                            <a:pt x="1" y="3950"/>
                          </a:lnTo>
                          <a:cubicBezTo>
                            <a:pt x="1" y="6081"/>
                            <a:pt x="1728" y="7815"/>
                            <a:pt x="3866" y="7815"/>
                          </a:cubicBezTo>
                          <a:lnTo>
                            <a:pt x="7066" y="7815"/>
                          </a:lnTo>
                          <a:cubicBezTo>
                            <a:pt x="9197" y="7815"/>
                            <a:pt x="10931" y="6081"/>
                            <a:pt x="10931" y="3950"/>
                          </a:cubicBezTo>
                          <a:lnTo>
                            <a:pt x="10931" y="3865"/>
                          </a:lnTo>
                          <a:cubicBezTo>
                            <a:pt x="10931" y="1734"/>
                            <a:pt x="9197" y="1"/>
                            <a:pt x="7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9"/>
                    <p:cNvSpPr/>
                    <p:nvPr/>
                  </p:nvSpPr>
                  <p:spPr>
                    <a:xfrm>
                      <a:off x="7001700" y="1770817"/>
                      <a:ext cx="137927" cy="118335"/>
                    </a:xfrm>
                    <a:custGeom>
                      <a:avLst/>
                      <a:gdLst/>
                      <a:ahLst/>
                      <a:cxnLst/>
                      <a:rect l="l" t="t" r="r" b="b"/>
                      <a:pathLst>
                        <a:path w="5463" h="4687" extrusionOk="0">
                          <a:moveTo>
                            <a:pt x="2810" y="391"/>
                          </a:moveTo>
                          <a:cubicBezTo>
                            <a:pt x="3149" y="391"/>
                            <a:pt x="3423" y="1128"/>
                            <a:pt x="3423" y="1467"/>
                          </a:cubicBezTo>
                          <a:cubicBezTo>
                            <a:pt x="3423" y="1806"/>
                            <a:pt x="3149" y="2079"/>
                            <a:pt x="2810" y="2079"/>
                          </a:cubicBezTo>
                          <a:cubicBezTo>
                            <a:pt x="2471" y="2079"/>
                            <a:pt x="2197" y="1806"/>
                            <a:pt x="2197" y="1467"/>
                          </a:cubicBezTo>
                          <a:cubicBezTo>
                            <a:pt x="2197" y="1128"/>
                            <a:pt x="2471" y="391"/>
                            <a:pt x="2810" y="391"/>
                          </a:cubicBezTo>
                          <a:close/>
                          <a:moveTo>
                            <a:pt x="1109" y="2607"/>
                          </a:moveTo>
                          <a:cubicBezTo>
                            <a:pt x="1331" y="2607"/>
                            <a:pt x="1506" y="2861"/>
                            <a:pt x="1526" y="3174"/>
                          </a:cubicBezTo>
                          <a:lnTo>
                            <a:pt x="685" y="3174"/>
                          </a:lnTo>
                          <a:cubicBezTo>
                            <a:pt x="705" y="2855"/>
                            <a:pt x="881" y="2607"/>
                            <a:pt x="1109" y="2607"/>
                          </a:cubicBezTo>
                          <a:close/>
                          <a:moveTo>
                            <a:pt x="4479" y="2607"/>
                          </a:moveTo>
                          <a:cubicBezTo>
                            <a:pt x="4700" y="2607"/>
                            <a:pt x="4883" y="2861"/>
                            <a:pt x="4902" y="3174"/>
                          </a:cubicBezTo>
                          <a:lnTo>
                            <a:pt x="4061" y="3174"/>
                          </a:lnTo>
                          <a:cubicBezTo>
                            <a:pt x="4074" y="2855"/>
                            <a:pt x="4257" y="2607"/>
                            <a:pt x="4479" y="2607"/>
                          </a:cubicBezTo>
                          <a:close/>
                          <a:moveTo>
                            <a:pt x="2230" y="2764"/>
                          </a:moveTo>
                          <a:cubicBezTo>
                            <a:pt x="2452" y="2764"/>
                            <a:pt x="2634" y="3018"/>
                            <a:pt x="2654" y="3331"/>
                          </a:cubicBezTo>
                          <a:lnTo>
                            <a:pt x="1813" y="3331"/>
                          </a:lnTo>
                          <a:cubicBezTo>
                            <a:pt x="1832" y="3011"/>
                            <a:pt x="2008" y="2764"/>
                            <a:pt x="2230" y="2764"/>
                          </a:cubicBezTo>
                          <a:close/>
                          <a:moveTo>
                            <a:pt x="3423" y="2764"/>
                          </a:moveTo>
                          <a:cubicBezTo>
                            <a:pt x="3644" y="2764"/>
                            <a:pt x="3820" y="3018"/>
                            <a:pt x="3840" y="3331"/>
                          </a:cubicBezTo>
                          <a:lnTo>
                            <a:pt x="2999" y="3331"/>
                          </a:lnTo>
                          <a:cubicBezTo>
                            <a:pt x="3019" y="3011"/>
                            <a:pt x="3201" y="2764"/>
                            <a:pt x="3423" y="2764"/>
                          </a:cubicBezTo>
                          <a:close/>
                          <a:moveTo>
                            <a:pt x="2334" y="0"/>
                          </a:moveTo>
                          <a:cubicBezTo>
                            <a:pt x="1044" y="0"/>
                            <a:pt x="1" y="1043"/>
                            <a:pt x="1" y="2334"/>
                          </a:cubicBezTo>
                          <a:lnTo>
                            <a:pt x="1" y="2353"/>
                          </a:lnTo>
                          <a:cubicBezTo>
                            <a:pt x="1" y="3637"/>
                            <a:pt x="1044" y="4686"/>
                            <a:pt x="2334" y="4686"/>
                          </a:cubicBezTo>
                          <a:lnTo>
                            <a:pt x="3129" y="4686"/>
                          </a:lnTo>
                          <a:cubicBezTo>
                            <a:pt x="4420" y="4686"/>
                            <a:pt x="5463" y="3637"/>
                            <a:pt x="5463" y="2353"/>
                          </a:cubicBezTo>
                          <a:lnTo>
                            <a:pt x="5463" y="2334"/>
                          </a:lnTo>
                          <a:cubicBezTo>
                            <a:pt x="5463" y="1043"/>
                            <a:pt x="4420" y="0"/>
                            <a:pt x="3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9"/>
                    <p:cNvSpPr/>
                    <p:nvPr/>
                  </p:nvSpPr>
                  <p:spPr>
                    <a:xfrm>
                      <a:off x="7057168" y="1780689"/>
                      <a:ext cx="30802" cy="42643"/>
                    </a:xfrm>
                    <a:custGeom>
                      <a:avLst/>
                      <a:gdLst/>
                      <a:ahLst/>
                      <a:cxnLst/>
                      <a:rect l="l" t="t" r="r" b="b"/>
                      <a:pathLst>
                        <a:path w="1220" h="1689" extrusionOk="0">
                          <a:moveTo>
                            <a:pt x="606" y="0"/>
                          </a:moveTo>
                          <a:cubicBezTo>
                            <a:pt x="274" y="0"/>
                            <a:pt x="0" y="737"/>
                            <a:pt x="0" y="1076"/>
                          </a:cubicBezTo>
                          <a:cubicBezTo>
                            <a:pt x="0" y="1415"/>
                            <a:pt x="268" y="1688"/>
                            <a:pt x="606" y="1688"/>
                          </a:cubicBezTo>
                          <a:cubicBezTo>
                            <a:pt x="945" y="1688"/>
                            <a:pt x="1219" y="1415"/>
                            <a:pt x="1219" y="1076"/>
                          </a:cubicBezTo>
                          <a:cubicBezTo>
                            <a:pt x="1219" y="737"/>
                            <a:pt x="945" y="0"/>
                            <a:pt x="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062" name="Google Shape;12062;p79"/>
              <p:cNvSpPr/>
              <p:nvPr/>
            </p:nvSpPr>
            <p:spPr>
              <a:xfrm>
                <a:off x="6865944" y="1544979"/>
                <a:ext cx="406813" cy="325238"/>
              </a:xfrm>
              <a:custGeom>
                <a:avLst/>
                <a:gdLst/>
                <a:ahLst/>
                <a:cxnLst/>
                <a:rect l="l" t="t" r="r" b="b"/>
                <a:pathLst>
                  <a:path w="16113" h="12882" extrusionOk="0">
                    <a:moveTo>
                      <a:pt x="1005" y="8743"/>
                    </a:moveTo>
                    <a:cubicBezTo>
                      <a:pt x="1007" y="8847"/>
                      <a:pt x="1033" y="9013"/>
                      <a:pt x="1076" y="9219"/>
                    </a:cubicBezTo>
                    <a:lnTo>
                      <a:pt x="1076" y="9219"/>
                    </a:lnTo>
                    <a:cubicBezTo>
                      <a:pt x="1041" y="9039"/>
                      <a:pt x="1016" y="8878"/>
                      <a:pt x="1005" y="8743"/>
                    </a:cubicBezTo>
                    <a:close/>
                    <a:moveTo>
                      <a:pt x="8533" y="1"/>
                    </a:moveTo>
                    <a:cubicBezTo>
                      <a:pt x="7380" y="1"/>
                      <a:pt x="6099" y="275"/>
                      <a:pt x="4700" y="909"/>
                    </a:cubicBezTo>
                    <a:cubicBezTo>
                      <a:pt x="1" y="3034"/>
                      <a:pt x="1005" y="8743"/>
                      <a:pt x="1005" y="8743"/>
                    </a:cubicBezTo>
                    <a:cubicBezTo>
                      <a:pt x="946" y="6110"/>
                      <a:pt x="4042" y="3445"/>
                      <a:pt x="4042" y="3445"/>
                    </a:cubicBezTo>
                    <a:cubicBezTo>
                      <a:pt x="6225" y="4787"/>
                      <a:pt x="13538" y="6501"/>
                      <a:pt x="14209" y="6729"/>
                    </a:cubicBezTo>
                    <a:cubicBezTo>
                      <a:pt x="14551" y="6843"/>
                      <a:pt x="14772" y="11929"/>
                      <a:pt x="14749" y="12629"/>
                    </a:cubicBezTo>
                    <a:lnTo>
                      <a:pt x="14749" y="12629"/>
                    </a:lnTo>
                    <a:lnTo>
                      <a:pt x="15206" y="9551"/>
                    </a:lnTo>
                    <a:cubicBezTo>
                      <a:pt x="15206" y="9551"/>
                      <a:pt x="16112" y="6169"/>
                      <a:pt x="14437" y="3438"/>
                    </a:cubicBezTo>
                    <a:cubicBezTo>
                      <a:pt x="13261" y="1525"/>
                      <a:pt x="11252" y="1"/>
                      <a:pt x="8533" y="1"/>
                    </a:cubicBezTo>
                    <a:close/>
                    <a:moveTo>
                      <a:pt x="14749" y="12629"/>
                    </a:moveTo>
                    <a:lnTo>
                      <a:pt x="14737" y="12706"/>
                    </a:lnTo>
                    <a:cubicBezTo>
                      <a:pt x="14738" y="12707"/>
                      <a:pt x="14739" y="12708"/>
                      <a:pt x="14739" y="12708"/>
                    </a:cubicBezTo>
                    <a:cubicBezTo>
                      <a:pt x="14744" y="12708"/>
                      <a:pt x="14747" y="12680"/>
                      <a:pt x="14749" y="12629"/>
                    </a:cubicBezTo>
                    <a:close/>
                    <a:moveTo>
                      <a:pt x="1076" y="9219"/>
                    </a:moveTo>
                    <a:lnTo>
                      <a:pt x="1076" y="9219"/>
                    </a:lnTo>
                    <a:cubicBezTo>
                      <a:pt x="1330" y="10544"/>
                      <a:pt x="2113" y="12882"/>
                      <a:pt x="2113" y="12882"/>
                    </a:cubicBezTo>
                    <a:cubicBezTo>
                      <a:pt x="2113" y="12882"/>
                      <a:pt x="1321" y="10392"/>
                      <a:pt x="1076" y="9219"/>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063" name="Google Shape;12063;p79"/>
          <p:cNvSpPr/>
          <p:nvPr/>
        </p:nvSpPr>
        <p:spPr>
          <a:xfrm>
            <a:off x="4964226" y="4326883"/>
            <a:ext cx="452864" cy="49056"/>
          </a:xfrm>
          <a:custGeom>
            <a:avLst/>
            <a:gdLst/>
            <a:ahLst/>
            <a:cxnLst/>
            <a:rect l="l" t="t" r="r" b="b"/>
            <a:pathLst>
              <a:path w="17937" h="1943" extrusionOk="0">
                <a:moveTo>
                  <a:pt x="8969" y="1"/>
                </a:moveTo>
                <a:cubicBezTo>
                  <a:pt x="4015" y="1"/>
                  <a:pt x="0" y="437"/>
                  <a:pt x="0" y="972"/>
                </a:cubicBezTo>
                <a:cubicBezTo>
                  <a:pt x="0" y="1506"/>
                  <a:pt x="4009" y="1943"/>
                  <a:pt x="8962" y="1943"/>
                </a:cubicBezTo>
                <a:cubicBezTo>
                  <a:pt x="13915" y="1943"/>
                  <a:pt x="17937" y="1506"/>
                  <a:pt x="17937" y="972"/>
                </a:cubicBezTo>
                <a:cubicBezTo>
                  <a:pt x="17937" y="437"/>
                  <a:pt x="13922" y="1"/>
                  <a:pt x="896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9"/>
          <p:cNvSpPr/>
          <p:nvPr/>
        </p:nvSpPr>
        <p:spPr>
          <a:xfrm>
            <a:off x="4915019" y="3065442"/>
            <a:ext cx="550774" cy="1277927"/>
          </a:xfrm>
          <a:custGeom>
            <a:avLst/>
            <a:gdLst/>
            <a:ahLst/>
            <a:cxnLst/>
            <a:rect l="l" t="t" r="r" b="b"/>
            <a:pathLst>
              <a:path w="21815" h="50616" extrusionOk="0">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9"/>
          <p:cNvSpPr/>
          <p:nvPr/>
        </p:nvSpPr>
        <p:spPr>
          <a:xfrm>
            <a:off x="5177644" y="3411484"/>
            <a:ext cx="24869" cy="164260"/>
          </a:xfrm>
          <a:custGeom>
            <a:avLst/>
            <a:gdLst/>
            <a:ahLst/>
            <a:cxnLst/>
            <a:rect l="l" t="t" r="r" b="b"/>
            <a:pathLst>
              <a:path w="985" h="6506" extrusionOk="0">
                <a:moveTo>
                  <a:pt x="489" y="1"/>
                </a:moveTo>
                <a:cubicBezTo>
                  <a:pt x="222" y="1"/>
                  <a:pt x="1" y="222"/>
                  <a:pt x="1" y="490"/>
                </a:cubicBezTo>
                <a:cubicBezTo>
                  <a:pt x="1" y="646"/>
                  <a:pt x="72" y="789"/>
                  <a:pt x="196" y="887"/>
                </a:cubicBezTo>
                <a:cubicBezTo>
                  <a:pt x="72" y="978"/>
                  <a:pt x="1" y="1122"/>
                  <a:pt x="1" y="1278"/>
                </a:cubicBezTo>
                <a:cubicBezTo>
                  <a:pt x="1" y="1435"/>
                  <a:pt x="72" y="1578"/>
                  <a:pt x="196" y="1676"/>
                </a:cubicBezTo>
                <a:cubicBezTo>
                  <a:pt x="72" y="1767"/>
                  <a:pt x="1" y="1910"/>
                  <a:pt x="1" y="2067"/>
                </a:cubicBezTo>
                <a:cubicBezTo>
                  <a:pt x="1" y="2223"/>
                  <a:pt x="72" y="2367"/>
                  <a:pt x="196" y="2464"/>
                </a:cubicBezTo>
                <a:cubicBezTo>
                  <a:pt x="72" y="2556"/>
                  <a:pt x="1" y="2699"/>
                  <a:pt x="1" y="2855"/>
                </a:cubicBezTo>
                <a:cubicBezTo>
                  <a:pt x="1" y="3012"/>
                  <a:pt x="72" y="3155"/>
                  <a:pt x="196" y="3253"/>
                </a:cubicBezTo>
                <a:cubicBezTo>
                  <a:pt x="72" y="3344"/>
                  <a:pt x="1" y="3488"/>
                  <a:pt x="1" y="3644"/>
                </a:cubicBezTo>
                <a:cubicBezTo>
                  <a:pt x="1" y="3800"/>
                  <a:pt x="72" y="3944"/>
                  <a:pt x="196" y="4042"/>
                </a:cubicBezTo>
                <a:cubicBezTo>
                  <a:pt x="72" y="4133"/>
                  <a:pt x="1" y="4276"/>
                  <a:pt x="1" y="4433"/>
                </a:cubicBezTo>
                <a:cubicBezTo>
                  <a:pt x="1" y="4589"/>
                  <a:pt x="72" y="4732"/>
                  <a:pt x="196" y="4830"/>
                </a:cubicBezTo>
                <a:cubicBezTo>
                  <a:pt x="72" y="4921"/>
                  <a:pt x="1" y="5065"/>
                  <a:pt x="1" y="5221"/>
                </a:cubicBezTo>
                <a:cubicBezTo>
                  <a:pt x="1" y="5378"/>
                  <a:pt x="72" y="5521"/>
                  <a:pt x="196" y="5619"/>
                </a:cubicBezTo>
                <a:cubicBezTo>
                  <a:pt x="72" y="5710"/>
                  <a:pt x="1" y="5853"/>
                  <a:pt x="1" y="6010"/>
                </a:cubicBezTo>
                <a:cubicBezTo>
                  <a:pt x="1" y="6284"/>
                  <a:pt x="222" y="6499"/>
                  <a:pt x="489" y="6505"/>
                </a:cubicBezTo>
                <a:cubicBezTo>
                  <a:pt x="763" y="6505"/>
                  <a:pt x="985" y="6284"/>
                  <a:pt x="985" y="6010"/>
                </a:cubicBezTo>
                <a:cubicBezTo>
                  <a:pt x="985" y="5853"/>
                  <a:pt x="913" y="5710"/>
                  <a:pt x="783" y="5619"/>
                </a:cubicBezTo>
                <a:cubicBezTo>
                  <a:pt x="913" y="5521"/>
                  <a:pt x="985" y="5378"/>
                  <a:pt x="985" y="5221"/>
                </a:cubicBezTo>
                <a:cubicBezTo>
                  <a:pt x="985" y="5065"/>
                  <a:pt x="913" y="4921"/>
                  <a:pt x="783" y="4830"/>
                </a:cubicBezTo>
                <a:cubicBezTo>
                  <a:pt x="913" y="4732"/>
                  <a:pt x="985" y="4589"/>
                  <a:pt x="985" y="4433"/>
                </a:cubicBezTo>
                <a:cubicBezTo>
                  <a:pt x="985" y="4276"/>
                  <a:pt x="913" y="4133"/>
                  <a:pt x="783" y="4042"/>
                </a:cubicBezTo>
                <a:cubicBezTo>
                  <a:pt x="913" y="3944"/>
                  <a:pt x="985" y="3800"/>
                  <a:pt x="985" y="3644"/>
                </a:cubicBezTo>
                <a:cubicBezTo>
                  <a:pt x="985" y="3488"/>
                  <a:pt x="913" y="3344"/>
                  <a:pt x="783" y="3253"/>
                </a:cubicBezTo>
                <a:cubicBezTo>
                  <a:pt x="913" y="3155"/>
                  <a:pt x="985" y="3012"/>
                  <a:pt x="985" y="2855"/>
                </a:cubicBezTo>
                <a:cubicBezTo>
                  <a:pt x="985" y="2699"/>
                  <a:pt x="913" y="2556"/>
                  <a:pt x="783" y="2464"/>
                </a:cubicBezTo>
                <a:cubicBezTo>
                  <a:pt x="913" y="2367"/>
                  <a:pt x="985" y="2223"/>
                  <a:pt x="985" y="2067"/>
                </a:cubicBezTo>
                <a:cubicBezTo>
                  <a:pt x="985" y="1910"/>
                  <a:pt x="913" y="1767"/>
                  <a:pt x="783" y="1676"/>
                </a:cubicBezTo>
                <a:cubicBezTo>
                  <a:pt x="913" y="1578"/>
                  <a:pt x="985" y="1435"/>
                  <a:pt x="985" y="1278"/>
                </a:cubicBezTo>
                <a:cubicBezTo>
                  <a:pt x="985" y="1122"/>
                  <a:pt x="913" y="978"/>
                  <a:pt x="783" y="887"/>
                </a:cubicBezTo>
                <a:cubicBezTo>
                  <a:pt x="913" y="789"/>
                  <a:pt x="985" y="646"/>
                  <a:pt x="985" y="490"/>
                </a:cubicBezTo>
                <a:cubicBezTo>
                  <a:pt x="978" y="222"/>
                  <a:pt x="763" y="1"/>
                  <a:pt x="489"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9"/>
          <p:cNvSpPr/>
          <p:nvPr/>
        </p:nvSpPr>
        <p:spPr>
          <a:xfrm>
            <a:off x="5148685" y="3555774"/>
            <a:ext cx="80338" cy="55014"/>
          </a:xfrm>
          <a:custGeom>
            <a:avLst/>
            <a:gdLst/>
            <a:ahLst/>
            <a:cxnLst/>
            <a:rect l="l" t="t" r="r" b="b"/>
            <a:pathLst>
              <a:path w="3182" h="2179" extrusionOk="0">
                <a:moveTo>
                  <a:pt x="1586" y="1"/>
                </a:moveTo>
                <a:cubicBezTo>
                  <a:pt x="1449" y="1"/>
                  <a:pt x="1312" y="58"/>
                  <a:pt x="1213" y="171"/>
                </a:cubicBezTo>
                <a:cubicBezTo>
                  <a:pt x="1115" y="288"/>
                  <a:pt x="1069" y="445"/>
                  <a:pt x="1109" y="601"/>
                </a:cubicBezTo>
                <a:cubicBezTo>
                  <a:pt x="1094" y="600"/>
                  <a:pt x="1080" y="599"/>
                  <a:pt x="1066" y="599"/>
                </a:cubicBezTo>
                <a:cubicBezTo>
                  <a:pt x="925" y="599"/>
                  <a:pt x="793" y="658"/>
                  <a:pt x="698" y="764"/>
                </a:cubicBezTo>
                <a:cubicBezTo>
                  <a:pt x="594" y="881"/>
                  <a:pt x="555" y="1044"/>
                  <a:pt x="587" y="1194"/>
                </a:cubicBezTo>
                <a:cubicBezTo>
                  <a:pt x="574" y="1193"/>
                  <a:pt x="561" y="1193"/>
                  <a:pt x="548" y="1193"/>
                </a:cubicBezTo>
                <a:cubicBezTo>
                  <a:pt x="406" y="1193"/>
                  <a:pt x="273" y="1256"/>
                  <a:pt x="183" y="1364"/>
                </a:cubicBezTo>
                <a:cubicBezTo>
                  <a:pt x="1" y="1566"/>
                  <a:pt x="27" y="1879"/>
                  <a:pt x="229" y="2061"/>
                </a:cubicBezTo>
                <a:cubicBezTo>
                  <a:pt x="320" y="2133"/>
                  <a:pt x="437" y="2178"/>
                  <a:pt x="555" y="2178"/>
                </a:cubicBezTo>
                <a:cubicBezTo>
                  <a:pt x="698" y="2178"/>
                  <a:pt x="828" y="2113"/>
                  <a:pt x="926" y="2009"/>
                </a:cubicBezTo>
                <a:cubicBezTo>
                  <a:pt x="1024" y="1892"/>
                  <a:pt x="1069" y="1735"/>
                  <a:pt x="1037" y="1585"/>
                </a:cubicBezTo>
                <a:lnTo>
                  <a:pt x="1037" y="1585"/>
                </a:lnTo>
                <a:cubicBezTo>
                  <a:pt x="1044" y="1586"/>
                  <a:pt x="1052" y="1586"/>
                  <a:pt x="1059" y="1586"/>
                </a:cubicBezTo>
                <a:cubicBezTo>
                  <a:pt x="1202" y="1586"/>
                  <a:pt x="1348" y="1527"/>
                  <a:pt x="1441" y="1416"/>
                </a:cubicBezTo>
                <a:cubicBezTo>
                  <a:pt x="1545" y="1299"/>
                  <a:pt x="1584" y="1142"/>
                  <a:pt x="1552" y="986"/>
                </a:cubicBezTo>
                <a:lnTo>
                  <a:pt x="1617" y="986"/>
                </a:lnTo>
                <a:cubicBezTo>
                  <a:pt x="1623" y="1097"/>
                  <a:pt x="1663" y="1207"/>
                  <a:pt x="1741" y="1292"/>
                </a:cubicBezTo>
                <a:cubicBezTo>
                  <a:pt x="1830" y="1393"/>
                  <a:pt x="1963" y="1457"/>
                  <a:pt x="2105" y="1457"/>
                </a:cubicBezTo>
                <a:cubicBezTo>
                  <a:pt x="2118" y="1457"/>
                  <a:pt x="2132" y="1456"/>
                  <a:pt x="2145" y="1455"/>
                </a:cubicBezTo>
                <a:lnTo>
                  <a:pt x="2145" y="1455"/>
                </a:lnTo>
                <a:cubicBezTo>
                  <a:pt x="2112" y="1605"/>
                  <a:pt x="2158" y="1761"/>
                  <a:pt x="2256" y="1879"/>
                </a:cubicBezTo>
                <a:cubicBezTo>
                  <a:pt x="2354" y="1992"/>
                  <a:pt x="2492" y="2049"/>
                  <a:pt x="2629" y="2049"/>
                </a:cubicBezTo>
                <a:cubicBezTo>
                  <a:pt x="2744" y="2049"/>
                  <a:pt x="2860" y="2008"/>
                  <a:pt x="2953" y="1924"/>
                </a:cubicBezTo>
                <a:cubicBezTo>
                  <a:pt x="3162" y="1748"/>
                  <a:pt x="3181" y="1435"/>
                  <a:pt x="2999" y="1227"/>
                </a:cubicBezTo>
                <a:cubicBezTo>
                  <a:pt x="2903" y="1126"/>
                  <a:pt x="2770" y="1062"/>
                  <a:pt x="2633" y="1062"/>
                </a:cubicBezTo>
                <a:cubicBezTo>
                  <a:pt x="2620" y="1062"/>
                  <a:pt x="2607" y="1063"/>
                  <a:pt x="2595" y="1064"/>
                </a:cubicBezTo>
                <a:cubicBezTo>
                  <a:pt x="2621" y="914"/>
                  <a:pt x="2581" y="758"/>
                  <a:pt x="2477" y="640"/>
                </a:cubicBezTo>
                <a:cubicBezTo>
                  <a:pt x="2384" y="535"/>
                  <a:pt x="2243" y="470"/>
                  <a:pt x="2100" y="470"/>
                </a:cubicBezTo>
                <a:cubicBezTo>
                  <a:pt x="2093" y="470"/>
                  <a:pt x="2087" y="471"/>
                  <a:pt x="2080" y="471"/>
                </a:cubicBezTo>
                <a:cubicBezTo>
                  <a:pt x="2073" y="341"/>
                  <a:pt x="2014" y="210"/>
                  <a:pt x="1910" y="125"/>
                </a:cubicBezTo>
                <a:cubicBezTo>
                  <a:pt x="1818" y="42"/>
                  <a:pt x="1702" y="1"/>
                  <a:pt x="1586" y="1"/>
                </a:cubicBezTo>
                <a:close/>
              </a:path>
            </a:pathLst>
          </a:custGeom>
          <a:solidFill>
            <a:srgbClr val="D4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9"/>
          <p:cNvSpPr/>
          <p:nvPr/>
        </p:nvSpPr>
        <p:spPr>
          <a:xfrm>
            <a:off x="5088217" y="3540499"/>
            <a:ext cx="91093" cy="197536"/>
          </a:xfrm>
          <a:custGeom>
            <a:avLst/>
            <a:gdLst/>
            <a:ahLst/>
            <a:cxnLst/>
            <a:rect l="l" t="t" r="r" b="b"/>
            <a:pathLst>
              <a:path w="3608" h="7824" extrusionOk="0">
                <a:moveTo>
                  <a:pt x="2682" y="1"/>
                </a:moveTo>
                <a:lnTo>
                  <a:pt x="2682" y="7"/>
                </a:lnTo>
                <a:cubicBezTo>
                  <a:pt x="2128" y="7"/>
                  <a:pt x="890" y="2040"/>
                  <a:pt x="473" y="2790"/>
                </a:cubicBezTo>
                <a:cubicBezTo>
                  <a:pt x="62" y="3546"/>
                  <a:pt x="225" y="5078"/>
                  <a:pt x="173" y="5886"/>
                </a:cubicBezTo>
                <a:cubicBezTo>
                  <a:pt x="124" y="6645"/>
                  <a:pt x="0" y="7824"/>
                  <a:pt x="488" y="7824"/>
                </a:cubicBezTo>
                <a:cubicBezTo>
                  <a:pt x="519" y="7824"/>
                  <a:pt x="553" y="7819"/>
                  <a:pt x="590" y="7808"/>
                </a:cubicBezTo>
                <a:cubicBezTo>
                  <a:pt x="1196" y="7646"/>
                  <a:pt x="2200" y="6753"/>
                  <a:pt x="2780" y="6498"/>
                </a:cubicBezTo>
                <a:cubicBezTo>
                  <a:pt x="3354" y="6251"/>
                  <a:pt x="3380" y="5052"/>
                  <a:pt x="3328" y="4100"/>
                </a:cubicBezTo>
                <a:cubicBezTo>
                  <a:pt x="3269" y="3155"/>
                  <a:pt x="3608" y="229"/>
                  <a:pt x="26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9"/>
          <p:cNvSpPr/>
          <p:nvPr/>
        </p:nvSpPr>
        <p:spPr>
          <a:xfrm>
            <a:off x="5201831" y="3540499"/>
            <a:ext cx="91118" cy="197536"/>
          </a:xfrm>
          <a:custGeom>
            <a:avLst/>
            <a:gdLst/>
            <a:ahLst/>
            <a:cxnLst/>
            <a:rect l="l" t="t" r="r" b="b"/>
            <a:pathLst>
              <a:path w="3609" h="7824" extrusionOk="0">
                <a:moveTo>
                  <a:pt x="920" y="1"/>
                </a:moveTo>
                <a:cubicBezTo>
                  <a:pt x="1" y="229"/>
                  <a:pt x="340" y="3155"/>
                  <a:pt x="281" y="4100"/>
                </a:cubicBezTo>
                <a:cubicBezTo>
                  <a:pt x="222" y="5052"/>
                  <a:pt x="255" y="6251"/>
                  <a:pt x="828" y="6498"/>
                </a:cubicBezTo>
                <a:cubicBezTo>
                  <a:pt x="1409" y="6753"/>
                  <a:pt x="2412" y="7646"/>
                  <a:pt x="3018" y="7808"/>
                </a:cubicBezTo>
                <a:cubicBezTo>
                  <a:pt x="3055" y="7819"/>
                  <a:pt x="3089" y="7824"/>
                  <a:pt x="3121" y="7824"/>
                </a:cubicBezTo>
                <a:cubicBezTo>
                  <a:pt x="3608" y="7824"/>
                  <a:pt x="3484" y="6645"/>
                  <a:pt x="3435" y="5886"/>
                </a:cubicBezTo>
                <a:cubicBezTo>
                  <a:pt x="3377" y="5078"/>
                  <a:pt x="3546" y="3546"/>
                  <a:pt x="3129" y="2790"/>
                </a:cubicBezTo>
                <a:cubicBezTo>
                  <a:pt x="2719" y="2040"/>
                  <a:pt x="1480" y="7"/>
                  <a:pt x="920" y="7"/>
                </a:cubicBezTo>
                <a:lnTo>
                  <a:pt x="92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9" name="Google Shape;12069;p79"/>
          <p:cNvGrpSpPr/>
          <p:nvPr/>
        </p:nvGrpSpPr>
        <p:grpSpPr>
          <a:xfrm>
            <a:off x="996380" y="1542757"/>
            <a:ext cx="556859" cy="1310345"/>
            <a:chOff x="996380" y="1542757"/>
            <a:chExt cx="556859" cy="1310345"/>
          </a:xfrm>
        </p:grpSpPr>
        <p:sp>
          <p:nvSpPr>
            <p:cNvPr id="12070" name="Google Shape;12070;p79"/>
            <p:cNvSpPr/>
            <p:nvPr/>
          </p:nvSpPr>
          <p:spPr>
            <a:xfrm>
              <a:off x="1091487" y="1674397"/>
              <a:ext cx="366796" cy="342104"/>
            </a:xfrm>
            <a:custGeom>
              <a:avLst/>
              <a:gdLst/>
              <a:ahLst/>
              <a:cxnLst/>
              <a:rect l="l" t="t" r="r" b="b"/>
              <a:pathLst>
                <a:path w="14528" h="13550" extrusionOk="0">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9"/>
            <p:cNvSpPr/>
            <p:nvPr/>
          </p:nvSpPr>
          <p:spPr>
            <a:xfrm>
              <a:off x="996380" y="1547529"/>
              <a:ext cx="556859" cy="1272651"/>
            </a:xfrm>
            <a:custGeom>
              <a:avLst/>
              <a:gdLst/>
              <a:ahLst/>
              <a:cxnLst/>
              <a:rect l="l" t="t" r="r" b="b"/>
              <a:pathLst>
                <a:path w="22056" h="50407" extrusionOk="0">
                  <a:moveTo>
                    <a:pt x="11028" y="0"/>
                  </a:moveTo>
                  <a:cubicBezTo>
                    <a:pt x="7052" y="0"/>
                    <a:pt x="3832" y="3226"/>
                    <a:pt x="3832" y="7202"/>
                  </a:cubicBezTo>
                  <a:lnTo>
                    <a:pt x="3832" y="7208"/>
                  </a:lnTo>
                  <a:cubicBezTo>
                    <a:pt x="3806" y="7208"/>
                    <a:pt x="3787" y="7202"/>
                    <a:pt x="3767" y="7202"/>
                  </a:cubicBezTo>
                  <a:cubicBezTo>
                    <a:pt x="3764" y="7202"/>
                    <a:pt x="3760" y="7202"/>
                    <a:pt x="3757" y="7202"/>
                  </a:cubicBezTo>
                  <a:cubicBezTo>
                    <a:pt x="3091" y="7202"/>
                    <a:pt x="2588" y="7811"/>
                    <a:pt x="2718" y="8466"/>
                  </a:cubicBezTo>
                  <a:cubicBezTo>
                    <a:pt x="2815" y="8983"/>
                    <a:pt x="3269" y="9322"/>
                    <a:pt x="3759" y="9322"/>
                  </a:cubicBezTo>
                  <a:cubicBezTo>
                    <a:pt x="3894" y="9322"/>
                    <a:pt x="4031" y="9297"/>
                    <a:pt x="4165" y="9242"/>
                  </a:cubicBezTo>
                  <a:cubicBezTo>
                    <a:pt x="4934" y="11569"/>
                    <a:pt x="6948" y="13413"/>
                    <a:pt x="9151" y="14104"/>
                  </a:cubicBezTo>
                  <a:lnTo>
                    <a:pt x="9151" y="16124"/>
                  </a:lnTo>
                  <a:lnTo>
                    <a:pt x="6863" y="16124"/>
                  </a:lnTo>
                  <a:cubicBezTo>
                    <a:pt x="6863" y="16124"/>
                    <a:pt x="6857" y="16170"/>
                    <a:pt x="6837" y="16183"/>
                  </a:cubicBezTo>
                  <a:cubicBezTo>
                    <a:pt x="6257" y="16183"/>
                    <a:pt x="5742" y="16561"/>
                    <a:pt x="5560" y="17109"/>
                  </a:cubicBezTo>
                  <a:lnTo>
                    <a:pt x="228" y="32861"/>
                  </a:lnTo>
                  <a:cubicBezTo>
                    <a:pt x="0" y="33559"/>
                    <a:pt x="372" y="34308"/>
                    <a:pt x="1069" y="34543"/>
                  </a:cubicBezTo>
                  <a:cubicBezTo>
                    <a:pt x="1208" y="34588"/>
                    <a:pt x="1349" y="34610"/>
                    <a:pt x="1488" y="34610"/>
                  </a:cubicBezTo>
                  <a:cubicBezTo>
                    <a:pt x="2045" y="34610"/>
                    <a:pt x="2563" y="34261"/>
                    <a:pt x="2750" y="33702"/>
                  </a:cubicBezTo>
                  <a:lnTo>
                    <a:pt x="2926" y="33187"/>
                  </a:lnTo>
                  <a:lnTo>
                    <a:pt x="3507" y="33428"/>
                  </a:lnTo>
                  <a:cubicBezTo>
                    <a:pt x="3507" y="33428"/>
                    <a:pt x="4008" y="32412"/>
                    <a:pt x="3467" y="31577"/>
                  </a:cubicBezTo>
                  <a:lnTo>
                    <a:pt x="6733" y="21925"/>
                  </a:lnTo>
                  <a:lnTo>
                    <a:pt x="6733" y="21925"/>
                  </a:lnTo>
                  <a:cubicBezTo>
                    <a:pt x="6733" y="27706"/>
                    <a:pt x="5951" y="29172"/>
                    <a:pt x="5951" y="32366"/>
                  </a:cubicBezTo>
                  <a:cubicBezTo>
                    <a:pt x="5951" y="35560"/>
                    <a:pt x="7860" y="48497"/>
                    <a:pt x="7860" y="48497"/>
                  </a:cubicBezTo>
                  <a:lnTo>
                    <a:pt x="5553" y="50407"/>
                  </a:lnTo>
                  <a:lnTo>
                    <a:pt x="10018" y="50407"/>
                  </a:lnTo>
                  <a:lnTo>
                    <a:pt x="10761" y="31630"/>
                  </a:lnTo>
                  <a:lnTo>
                    <a:pt x="11145" y="31630"/>
                  </a:lnTo>
                  <a:lnTo>
                    <a:pt x="11888" y="50407"/>
                  </a:lnTo>
                  <a:lnTo>
                    <a:pt x="16353" y="50407"/>
                  </a:lnTo>
                  <a:lnTo>
                    <a:pt x="14039" y="48497"/>
                  </a:lnTo>
                  <a:cubicBezTo>
                    <a:pt x="14039" y="48497"/>
                    <a:pt x="15949" y="34171"/>
                    <a:pt x="15949" y="31590"/>
                  </a:cubicBezTo>
                  <a:cubicBezTo>
                    <a:pt x="15949" y="29003"/>
                    <a:pt x="15290" y="27680"/>
                    <a:pt x="15290" y="21821"/>
                  </a:cubicBezTo>
                  <a:lnTo>
                    <a:pt x="15290" y="21821"/>
                  </a:lnTo>
                  <a:lnTo>
                    <a:pt x="18595" y="31584"/>
                  </a:lnTo>
                  <a:cubicBezTo>
                    <a:pt x="18047" y="32418"/>
                    <a:pt x="18556" y="33435"/>
                    <a:pt x="18556" y="33435"/>
                  </a:cubicBezTo>
                  <a:lnTo>
                    <a:pt x="19129" y="33187"/>
                  </a:lnTo>
                  <a:lnTo>
                    <a:pt x="19312" y="33702"/>
                  </a:lnTo>
                  <a:cubicBezTo>
                    <a:pt x="19494" y="34259"/>
                    <a:pt x="20009" y="34613"/>
                    <a:pt x="20564" y="34613"/>
                  </a:cubicBezTo>
                  <a:cubicBezTo>
                    <a:pt x="20704" y="34613"/>
                    <a:pt x="20846" y="34590"/>
                    <a:pt x="20987" y="34543"/>
                  </a:cubicBezTo>
                  <a:cubicBezTo>
                    <a:pt x="21684" y="34315"/>
                    <a:pt x="22056" y="33565"/>
                    <a:pt x="21827" y="32868"/>
                  </a:cubicBezTo>
                  <a:lnTo>
                    <a:pt x="16496" y="17128"/>
                  </a:lnTo>
                  <a:cubicBezTo>
                    <a:pt x="16333" y="16613"/>
                    <a:pt x="15877" y="16242"/>
                    <a:pt x="15336" y="16190"/>
                  </a:cubicBezTo>
                  <a:cubicBezTo>
                    <a:pt x="15323" y="16170"/>
                    <a:pt x="15310" y="16150"/>
                    <a:pt x="15303" y="16131"/>
                  </a:cubicBezTo>
                  <a:lnTo>
                    <a:pt x="12905" y="16131"/>
                  </a:lnTo>
                  <a:lnTo>
                    <a:pt x="12905" y="14104"/>
                  </a:lnTo>
                  <a:cubicBezTo>
                    <a:pt x="15101" y="13413"/>
                    <a:pt x="17102" y="11595"/>
                    <a:pt x="17884" y="9281"/>
                  </a:cubicBezTo>
                  <a:cubicBezTo>
                    <a:pt x="17972" y="9303"/>
                    <a:pt x="18060" y="9313"/>
                    <a:pt x="18146" y="9313"/>
                  </a:cubicBezTo>
                  <a:cubicBezTo>
                    <a:pt x="18649" y="9313"/>
                    <a:pt x="19099" y="8957"/>
                    <a:pt x="19188" y="8434"/>
                  </a:cubicBezTo>
                  <a:cubicBezTo>
                    <a:pt x="19286" y="7828"/>
                    <a:pt x="18849" y="7261"/>
                    <a:pt x="18230" y="7215"/>
                  </a:cubicBezTo>
                  <a:lnTo>
                    <a:pt x="18230" y="7202"/>
                  </a:lnTo>
                  <a:cubicBezTo>
                    <a:pt x="18230" y="3226"/>
                    <a:pt x="15010" y="0"/>
                    <a:pt x="11028"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9"/>
            <p:cNvSpPr/>
            <p:nvPr/>
          </p:nvSpPr>
          <p:spPr>
            <a:xfrm>
              <a:off x="1046067" y="2803693"/>
              <a:ext cx="457485" cy="49409"/>
            </a:xfrm>
            <a:custGeom>
              <a:avLst/>
              <a:gdLst/>
              <a:ahLst/>
              <a:cxnLst/>
              <a:rect l="l" t="t" r="r" b="b"/>
              <a:pathLst>
                <a:path w="18120" h="1957" extrusionOk="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9"/>
            <p:cNvSpPr/>
            <p:nvPr/>
          </p:nvSpPr>
          <p:spPr>
            <a:xfrm>
              <a:off x="1067780" y="1542757"/>
              <a:ext cx="406813" cy="325163"/>
            </a:xfrm>
            <a:custGeom>
              <a:avLst/>
              <a:gdLst/>
              <a:ahLst/>
              <a:cxnLst/>
              <a:rect l="l" t="t" r="r" b="b"/>
              <a:pathLst>
                <a:path w="16113" h="12879" extrusionOk="0">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3" y="10402"/>
                    <a:pt x="2112" y="12879"/>
                    <a:pt x="2112" y="12879"/>
                  </a:cubicBezTo>
                  <a:cubicBezTo>
                    <a:pt x="2112" y="12879"/>
                    <a:pt x="1272" y="10220"/>
                    <a:pt x="1055" y="9103"/>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79"/>
          <p:cNvGrpSpPr/>
          <p:nvPr/>
        </p:nvGrpSpPr>
        <p:grpSpPr>
          <a:xfrm>
            <a:off x="998349" y="3064858"/>
            <a:ext cx="550774" cy="1310345"/>
            <a:chOff x="998349" y="3050689"/>
            <a:chExt cx="550774" cy="1310345"/>
          </a:xfrm>
        </p:grpSpPr>
        <p:sp>
          <p:nvSpPr>
            <p:cNvPr id="12075" name="Google Shape;12075;p79"/>
            <p:cNvSpPr/>
            <p:nvPr/>
          </p:nvSpPr>
          <p:spPr>
            <a:xfrm>
              <a:off x="998349" y="3072250"/>
              <a:ext cx="550774" cy="1256366"/>
            </a:xfrm>
            <a:custGeom>
              <a:avLst/>
              <a:gdLst/>
              <a:ahLst/>
              <a:cxnLst/>
              <a:rect l="l" t="t" r="r" b="b"/>
              <a:pathLst>
                <a:path w="21815" h="49762" extrusionOk="0">
                  <a:moveTo>
                    <a:pt x="10917" y="0"/>
                  </a:moveTo>
                  <a:cubicBezTo>
                    <a:pt x="7039" y="0"/>
                    <a:pt x="3872" y="3096"/>
                    <a:pt x="3787" y="6974"/>
                  </a:cubicBezTo>
                  <a:lnTo>
                    <a:pt x="3787" y="6981"/>
                  </a:lnTo>
                  <a:cubicBezTo>
                    <a:pt x="3767" y="6981"/>
                    <a:pt x="3748" y="6974"/>
                    <a:pt x="3728" y="6974"/>
                  </a:cubicBezTo>
                  <a:cubicBezTo>
                    <a:pt x="3064" y="6974"/>
                    <a:pt x="2568" y="7574"/>
                    <a:pt x="2692" y="8219"/>
                  </a:cubicBezTo>
                  <a:cubicBezTo>
                    <a:pt x="2789" y="8730"/>
                    <a:pt x="3235" y="9069"/>
                    <a:pt x="3718" y="9069"/>
                  </a:cubicBezTo>
                  <a:cubicBezTo>
                    <a:pt x="3851" y="9069"/>
                    <a:pt x="3987" y="9043"/>
                    <a:pt x="4119" y="8988"/>
                  </a:cubicBezTo>
                  <a:cubicBezTo>
                    <a:pt x="4882" y="11302"/>
                    <a:pt x="6876" y="13120"/>
                    <a:pt x="9060" y="13811"/>
                  </a:cubicBezTo>
                  <a:lnTo>
                    <a:pt x="9060" y="15773"/>
                  </a:lnTo>
                  <a:lnTo>
                    <a:pt x="5651" y="15773"/>
                  </a:lnTo>
                  <a:cubicBezTo>
                    <a:pt x="5651" y="15773"/>
                    <a:pt x="5644" y="15838"/>
                    <a:pt x="5625" y="15845"/>
                  </a:cubicBezTo>
                  <a:cubicBezTo>
                    <a:pt x="5051" y="15851"/>
                    <a:pt x="4543" y="16223"/>
                    <a:pt x="4361" y="16770"/>
                  </a:cubicBezTo>
                  <a:lnTo>
                    <a:pt x="215" y="32379"/>
                  </a:lnTo>
                  <a:cubicBezTo>
                    <a:pt x="0" y="33012"/>
                    <a:pt x="294" y="33703"/>
                    <a:pt x="900" y="33989"/>
                  </a:cubicBezTo>
                  <a:cubicBezTo>
                    <a:pt x="1081" y="34076"/>
                    <a:pt x="1273" y="34117"/>
                    <a:pt x="1464" y="34117"/>
                  </a:cubicBezTo>
                  <a:cubicBezTo>
                    <a:pt x="1903" y="34117"/>
                    <a:pt x="2331" y="33896"/>
                    <a:pt x="2581" y="33500"/>
                  </a:cubicBezTo>
                  <a:cubicBezTo>
                    <a:pt x="2620" y="33527"/>
                    <a:pt x="2672" y="33553"/>
                    <a:pt x="2725" y="33559"/>
                  </a:cubicBezTo>
                  <a:cubicBezTo>
                    <a:pt x="2756" y="33567"/>
                    <a:pt x="2787" y="33570"/>
                    <a:pt x="2817" y="33570"/>
                  </a:cubicBezTo>
                  <a:cubicBezTo>
                    <a:pt x="2998" y="33570"/>
                    <a:pt x="3162" y="33443"/>
                    <a:pt x="3207" y="33259"/>
                  </a:cubicBezTo>
                  <a:lnTo>
                    <a:pt x="3565" y="31682"/>
                  </a:lnTo>
                  <a:cubicBezTo>
                    <a:pt x="3604" y="31487"/>
                    <a:pt x="3481" y="31180"/>
                    <a:pt x="3298" y="31089"/>
                  </a:cubicBezTo>
                  <a:lnTo>
                    <a:pt x="6329" y="20094"/>
                  </a:lnTo>
                  <a:cubicBezTo>
                    <a:pt x="6329" y="25823"/>
                    <a:pt x="6798" y="47872"/>
                    <a:pt x="6798" y="47872"/>
                  </a:cubicBezTo>
                  <a:cubicBezTo>
                    <a:pt x="6798" y="47872"/>
                    <a:pt x="4517" y="48230"/>
                    <a:pt x="4517" y="49762"/>
                  </a:cubicBezTo>
                  <a:lnTo>
                    <a:pt x="8936" y="49762"/>
                  </a:lnTo>
                  <a:lnTo>
                    <a:pt x="10643" y="32425"/>
                  </a:lnTo>
                  <a:lnTo>
                    <a:pt x="11021" y="32425"/>
                  </a:lnTo>
                  <a:lnTo>
                    <a:pt x="12892" y="49762"/>
                  </a:lnTo>
                  <a:lnTo>
                    <a:pt x="17311" y="49762"/>
                  </a:lnTo>
                  <a:cubicBezTo>
                    <a:pt x="17311" y="48230"/>
                    <a:pt x="15023" y="47872"/>
                    <a:pt x="15023" y="47872"/>
                  </a:cubicBezTo>
                  <a:cubicBezTo>
                    <a:pt x="15023" y="47872"/>
                    <a:pt x="15453" y="25797"/>
                    <a:pt x="15453" y="19996"/>
                  </a:cubicBezTo>
                  <a:lnTo>
                    <a:pt x="18510" y="31063"/>
                  </a:lnTo>
                  <a:cubicBezTo>
                    <a:pt x="18302" y="31128"/>
                    <a:pt x="18152" y="31467"/>
                    <a:pt x="18204" y="31676"/>
                  </a:cubicBezTo>
                  <a:lnTo>
                    <a:pt x="18556" y="33253"/>
                  </a:lnTo>
                  <a:cubicBezTo>
                    <a:pt x="18599" y="33450"/>
                    <a:pt x="18775" y="33569"/>
                    <a:pt x="18955" y="33569"/>
                  </a:cubicBezTo>
                  <a:cubicBezTo>
                    <a:pt x="19048" y="33569"/>
                    <a:pt x="19143" y="33537"/>
                    <a:pt x="19221" y="33468"/>
                  </a:cubicBezTo>
                  <a:cubicBezTo>
                    <a:pt x="19463" y="33883"/>
                    <a:pt x="19902" y="34118"/>
                    <a:pt x="20357" y="34118"/>
                  </a:cubicBezTo>
                  <a:cubicBezTo>
                    <a:pt x="20538" y="34118"/>
                    <a:pt x="20721" y="34080"/>
                    <a:pt x="20896" y="34002"/>
                  </a:cubicBezTo>
                  <a:cubicBezTo>
                    <a:pt x="21508" y="33722"/>
                    <a:pt x="21815" y="33025"/>
                    <a:pt x="21600" y="32386"/>
                  </a:cubicBezTo>
                  <a:lnTo>
                    <a:pt x="17291" y="16803"/>
                  </a:lnTo>
                  <a:cubicBezTo>
                    <a:pt x="17122" y="16281"/>
                    <a:pt x="16653" y="15884"/>
                    <a:pt x="16138" y="15845"/>
                  </a:cubicBezTo>
                  <a:cubicBezTo>
                    <a:pt x="16125" y="15831"/>
                    <a:pt x="16112" y="15766"/>
                    <a:pt x="16112" y="15766"/>
                  </a:cubicBezTo>
                  <a:lnTo>
                    <a:pt x="12794" y="15766"/>
                  </a:lnTo>
                  <a:lnTo>
                    <a:pt x="12794" y="13805"/>
                  </a:lnTo>
                  <a:cubicBezTo>
                    <a:pt x="14958" y="13114"/>
                    <a:pt x="16933" y="11315"/>
                    <a:pt x="17702" y="9034"/>
                  </a:cubicBezTo>
                  <a:cubicBezTo>
                    <a:pt x="17780" y="9053"/>
                    <a:pt x="17865" y="9066"/>
                    <a:pt x="17950" y="9066"/>
                  </a:cubicBezTo>
                  <a:cubicBezTo>
                    <a:pt x="18510" y="9066"/>
                    <a:pt x="18966" y="8630"/>
                    <a:pt x="18992" y="8069"/>
                  </a:cubicBezTo>
                  <a:cubicBezTo>
                    <a:pt x="19019" y="7515"/>
                    <a:pt x="18601" y="7033"/>
                    <a:pt x="18047" y="6987"/>
                  </a:cubicBezTo>
                  <a:lnTo>
                    <a:pt x="18047" y="6974"/>
                  </a:lnTo>
                  <a:cubicBezTo>
                    <a:pt x="17963" y="3096"/>
                    <a:pt x="14795" y="0"/>
                    <a:pt x="109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9"/>
            <p:cNvSpPr/>
            <p:nvPr/>
          </p:nvSpPr>
          <p:spPr>
            <a:xfrm>
              <a:off x="1047380" y="4311978"/>
              <a:ext cx="453041" cy="49056"/>
            </a:xfrm>
            <a:custGeom>
              <a:avLst/>
              <a:gdLst/>
              <a:ahLst/>
              <a:cxnLst/>
              <a:rect l="l" t="t" r="r" b="b"/>
              <a:pathLst>
                <a:path w="17944" h="1943" extrusionOk="0">
                  <a:moveTo>
                    <a:pt x="8969" y="0"/>
                  </a:moveTo>
                  <a:cubicBezTo>
                    <a:pt x="4015" y="0"/>
                    <a:pt x="1" y="437"/>
                    <a:pt x="1" y="972"/>
                  </a:cubicBezTo>
                  <a:cubicBezTo>
                    <a:pt x="1" y="1506"/>
                    <a:pt x="4015" y="1943"/>
                    <a:pt x="8969" y="1943"/>
                  </a:cubicBezTo>
                  <a:cubicBezTo>
                    <a:pt x="13922" y="1943"/>
                    <a:pt x="17943" y="1506"/>
                    <a:pt x="17943" y="972"/>
                  </a:cubicBezTo>
                  <a:cubicBezTo>
                    <a:pt x="17943"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9"/>
            <p:cNvSpPr/>
            <p:nvPr/>
          </p:nvSpPr>
          <p:spPr>
            <a:xfrm>
              <a:off x="1329091" y="3076164"/>
              <a:ext cx="124748" cy="171203"/>
            </a:xfrm>
            <a:custGeom>
              <a:avLst/>
              <a:gdLst/>
              <a:ahLst/>
              <a:cxnLst/>
              <a:rect l="l" t="t" r="r" b="b"/>
              <a:pathLst>
                <a:path w="4941" h="6781" extrusionOk="0">
                  <a:moveTo>
                    <a:pt x="414" y="1"/>
                  </a:moveTo>
                  <a:cubicBezTo>
                    <a:pt x="336" y="1"/>
                    <a:pt x="205" y="9"/>
                    <a:pt x="1" y="28"/>
                  </a:cubicBezTo>
                  <a:cubicBezTo>
                    <a:pt x="138" y="38"/>
                    <a:pt x="273" y="53"/>
                    <a:pt x="404" y="72"/>
                  </a:cubicBezTo>
                  <a:lnTo>
                    <a:pt x="404" y="72"/>
                  </a:lnTo>
                  <a:cubicBezTo>
                    <a:pt x="513" y="32"/>
                    <a:pt x="568" y="1"/>
                    <a:pt x="414" y="1"/>
                  </a:cubicBezTo>
                  <a:close/>
                  <a:moveTo>
                    <a:pt x="404" y="72"/>
                  </a:moveTo>
                  <a:cubicBezTo>
                    <a:pt x="264" y="122"/>
                    <a:pt x="34" y="187"/>
                    <a:pt x="40" y="217"/>
                  </a:cubicBezTo>
                  <a:cubicBezTo>
                    <a:pt x="124" y="289"/>
                    <a:pt x="196" y="380"/>
                    <a:pt x="248" y="484"/>
                  </a:cubicBezTo>
                  <a:cubicBezTo>
                    <a:pt x="1174" y="2179"/>
                    <a:pt x="2516" y="3606"/>
                    <a:pt x="3690" y="5138"/>
                  </a:cubicBezTo>
                  <a:cubicBezTo>
                    <a:pt x="4107" y="5679"/>
                    <a:pt x="4524" y="6226"/>
                    <a:pt x="4941" y="6780"/>
                  </a:cubicBezTo>
                  <a:cubicBezTo>
                    <a:pt x="4928" y="3740"/>
                    <a:pt x="3704" y="549"/>
                    <a:pt x="404" y="72"/>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9"/>
            <p:cNvSpPr/>
            <p:nvPr/>
          </p:nvSpPr>
          <p:spPr>
            <a:xfrm>
              <a:off x="1088508" y="3050689"/>
              <a:ext cx="368311" cy="203899"/>
            </a:xfrm>
            <a:custGeom>
              <a:avLst/>
              <a:gdLst/>
              <a:ahLst/>
              <a:cxnLst/>
              <a:rect l="l" t="t" r="r" b="b"/>
              <a:pathLst>
                <a:path w="14588" h="8076" extrusionOk="0">
                  <a:moveTo>
                    <a:pt x="7125" y="1"/>
                  </a:moveTo>
                  <a:cubicBezTo>
                    <a:pt x="3188" y="1"/>
                    <a:pt x="1" y="3194"/>
                    <a:pt x="1" y="7131"/>
                  </a:cubicBezTo>
                  <a:cubicBezTo>
                    <a:pt x="1" y="7444"/>
                    <a:pt x="20" y="7763"/>
                    <a:pt x="73" y="8076"/>
                  </a:cubicBezTo>
                  <a:cubicBezTo>
                    <a:pt x="340" y="7509"/>
                    <a:pt x="731" y="6987"/>
                    <a:pt x="1109" y="6512"/>
                  </a:cubicBezTo>
                  <a:cubicBezTo>
                    <a:pt x="1989" y="5397"/>
                    <a:pt x="3032" y="4524"/>
                    <a:pt x="4459" y="4217"/>
                  </a:cubicBezTo>
                  <a:cubicBezTo>
                    <a:pt x="6134" y="3859"/>
                    <a:pt x="7874" y="3976"/>
                    <a:pt x="9569" y="3826"/>
                  </a:cubicBezTo>
                  <a:cubicBezTo>
                    <a:pt x="14053" y="3409"/>
                    <a:pt x="13942" y="2230"/>
                    <a:pt x="14587" y="1148"/>
                  </a:cubicBezTo>
                  <a:lnTo>
                    <a:pt x="14587" y="1148"/>
                  </a:lnTo>
                  <a:cubicBezTo>
                    <a:pt x="14378" y="1171"/>
                    <a:pt x="14167" y="1181"/>
                    <a:pt x="13955" y="1181"/>
                  </a:cubicBezTo>
                  <a:cubicBezTo>
                    <a:pt x="11713" y="1181"/>
                    <a:pt x="9340" y="1"/>
                    <a:pt x="71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79"/>
          <p:cNvGrpSpPr/>
          <p:nvPr/>
        </p:nvGrpSpPr>
        <p:grpSpPr>
          <a:xfrm>
            <a:off x="7660912" y="1542757"/>
            <a:ext cx="557515" cy="1310345"/>
            <a:chOff x="7660912" y="1542757"/>
            <a:chExt cx="557515" cy="1310345"/>
          </a:xfrm>
        </p:grpSpPr>
        <p:sp>
          <p:nvSpPr>
            <p:cNvPr id="12080" name="Google Shape;12080;p79"/>
            <p:cNvSpPr/>
            <p:nvPr/>
          </p:nvSpPr>
          <p:spPr>
            <a:xfrm>
              <a:off x="7711255" y="2803693"/>
              <a:ext cx="457485" cy="49409"/>
            </a:xfrm>
            <a:custGeom>
              <a:avLst/>
              <a:gdLst/>
              <a:ahLst/>
              <a:cxnLst/>
              <a:rect l="l" t="t" r="r" b="b"/>
              <a:pathLst>
                <a:path w="18120" h="1957" extrusionOk="0">
                  <a:moveTo>
                    <a:pt x="9060" y="1"/>
                  </a:moveTo>
                  <a:cubicBezTo>
                    <a:pt x="4055" y="1"/>
                    <a:pt x="1" y="437"/>
                    <a:pt x="1" y="978"/>
                  </a:cubicBezTo>
                  <a:cubicBezTo>
                    <a:pt x="1" y="1519"/>
                    <a:pt x="4055" y="1956"/>
                    <a:pt x="9060" y="1956"/>
                  </a:cubicBezTo>
                  <a:cubicBezTo>
                    <a:pt x="14059" y="1956"/>
                    <a:pt x="18120" y="1519"/>
                    <a:pt x="18120" y="978"/>
                  </a:cubicBezTo>
                  <a:cubicBezTo>
                    <a:pt x="18120" y="437"/>
                    <a:pt x="14059" y="1"/>
                    <a:pt x="9060"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1" name="Google Shape;12081;p79"/>
            <p:cNvGrpSpPr/>
            <p:nvPr/>
          </p:nvGrpSpPr>
          <p:grpSpPr>
            <a:xfrm>
              <a:off x="7660912" y="1542757"/>
              <a:ext cx="557515" cy="1277423"/>
              <a:chOff x="7660912" y="1542757"/>
              <a:chExt cx="557515" cy="1277423"/>
            </a:xfrm>
          </p:grpSpPr>
          <p:sp>
            <p:nvSpPr>
              <p:cNvPr id="12082" name="Google Shape;12082;p79"/>
              <p:cNvSpPr/>
              <p:nvPr/>
            </p:nvSpPr>
            <p:spPr>
              <a:xfrm>
                <a:off x="7756524" y="1674397"/>
                <a:ext cx="366796" cy="342104"/>
              </a:xfrm>
              <a:custGeom>
                <a:avLst/>
                <a:gdLst/>
                <a:ahLst/>
                <a:cxnLst/>
                <a:rect l="l" t="t" r="r" b="b"/>
                <a:pathLst>
                  <a:path w="14528" h="13550" extrusionOk="0">
                    <a:moveTo>
                      <a:pt x="2157" y="0"/>
                    </a:moveTo>
                    <a:cubicBezTo>
                      <a:pt x="965" y="0"/>
                      <a:pt x="0" y="958"/>
                      <a:pt x="0" y="2157"/>
                    </a:cubicBezTo>
                    <a:lnTo>
                      <a:pt x="0" y="11393"/>
                    </a:lnTo>
                    <a:cubicBezTo>
                      <a:pt x="0" y="12585"/>
                      <a:pt x="965" y="13550"/>
                      <a:pt x="2157" y="13550"/>
                    </a:cubicBezTo>
                    <a:lnTo>
                      <a:pt x="12377" y="13550"/>
                    </a:lnTo>
                    <a:cubicBezTo>
                      <a:pt x="13570" y="13550"/>
                      <a:pt x="14528" y="12585"/>
                      <a:pt x="14528" y="11393"/>
                    </a:cubicBezTo>
                    <a:lnTo>
                      <a:pt x="14528" y="2157"/>
                    </a:lnTo>
                    <a:cubicBezTo>
                      <a:pt x="14528" y="958"/>
                      <a:pt x="13570" y="0"/>
                      <a:pt x="1237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3" name="Google Shape;12083;p79"/>
              <p:cNvGrpSpPr/>
              <p:nvPr/>
            </p:nvGrpSpPr>
            <p:grpSpPr>
              <a:xfrm>
                <a:off x="7660912" y="1547529"/>
                <a:ext cx="557515" cy="1272651"/>
                <a:chOff x="7660912" y="1547529"/>
                <a:chExt cx="557515" cy="1272651"/>
              </a:xfrm>
            </p:grpSpPr>
            <p:sp>
              <p:nvSpPr>
                <p:cNvPr id="12084" name="Google Shape;12084;p79"/>
                <p:cNvSpPr/>
                <p:nvPr/>
              </p:nvSpPr>
              <p:spPr>
                <a:xfrm>
                  <a:off x="7660912" y="1547529"/>
                  <a:ext cx="557515" cy="1272651"/>
                </a:xfrm>
                <a:custGeom>
                  <a:avLst/>
                  <a:gdLst/>
                  <a:ahLst/>
                  <a:cxnLst/>
                  <a:rect l="l" t="t" r="r" b="b"/>
                  <a:pathLst>
                    <a:path w="22082" h="50407" extrusionOk="0">
                      <a:moveTo>
                        <a:pt x="11054" y="0"/>
                      </a:moveTo>
                      <a:cubicBezTo>
                        <a:pt x="7078" y="0"/>
                        <a:pt x="3852" y="3226"/>
                        <a:pt x="3852" y="7202"/>
                      </a:cubicBezTo>
                      <a:lnTo>
                        <a:pt x="3852" y="7208"/>
                      </a:lnTo>
                      <a:cubicBezTo>
                        <a:pt x="3833" y="7208"/>
                        <a:pt x="3813" y="7202"/>
                        <a:pt x="3787" y="7202"/>
                      </a:cubicBezTo>
                      <a:cubicBezTo>
                        <a:pt x="3784" y="7202"/>
                        <a:pt x="3780" y="7202"/>
                        <a:pt x="3777" y="7202"/>
                      </a:cubicBezTo>
                      <a:cubicBezTo>
                        <a:pt x="3117" y="7202"/>
                        <a:pt x="2615" y="7811"/>
                        <a:pt x="2738" y="8466"/>
                      </a:cubicBezTo>
                      <a:cubicBezTo>
                        <a:pt x="2840" y="8983"/>
                        <a:pt x="3291" y="9322"/>
                        <a:pt x="3779" y="9322"/>
                      </a:cubicBezTo>
                      <a:cubicBezTo>
                        <a:pt x="3914" y="9322"/>
                        <a:pt x="4051" y="9297"/>
                        <a:pt x="4185" y="9242"/>
                      </a:cubicBezTo>
                      <a:cubicBezTo>
                        <a:pt x="4954" y="11569"/>
                        <a:pt x="6968" y="13413"/>
                        <a:pt x="9177" y="14104"/>
                      </a:cubicBezTo>
                      <a:lnTo>
                        <a:pt x="9177" y="16124"/>
                      </a:lnTo>
                      <a:lnTo>
                        <a:pt x="6889" y="16124"/>
                      </a:lnTo>
                      <a:cubicBezTo>
                        <a:pt x="6889" y="16124"/>
                        <a:pt x="6876" y="16170"/>
                        <a:pt x="6863" y="16183"/>
                      </a:cubicBezTo>
                      <a:cubicBezTo>
                        <a:pt x="6277" y="16183"/>
                        <a:pt x="5762" y="16561"/>
                        <a:pt x="5586" y="17109"/>
                      </a:cubicBezTo>
                      <a:lnTo>
                        <a:pt x="255" y="32861"/>
                      </a:lnTo>
                      <a:cubicBezTo>
                        <a:pt x="0" y="33565"/>
                        <a:pt x="378" y="34334"/>
                        <a:pt x="1082" y="34569"/>
                      </a:cubicBezTo>
                      <a:cubicBezTo>
                        <a:pt x="1222" y="34615"/>
                        <a:pt x="1364" y="34637"/>
                        <a:pt x="1504" y="34637"/>
                      </a:cubicBezTo>
                      <a:cubicBezTo>
                        <a:pt x="2072" y="34637"/>
                        <a:pt x="2599" y="34273"/>
                        <a:pt x="2777" y="33702"/>
                      </a:cubicBezTo>
                      <a:lnTo>
                        <a:pt x="2953" y="33187"/>
                      </a:lnTo>
                      <a:lnTo>
                        <a:pt x="3526" y="33428"/>
                      </a:lnTo>
                      <a:cubicBezTo>
                        <a:pt x="3526" y="33428"/>
                        <a:pt x="4035" y="32412"/>
                        <a:pt x="3494" y="31577"/>
                      </a:cubicBezTo>
                      <a:lnTo>
                        <a:pt x="6759" y="21925"/>
                      </a:lnTo>
                      <a:lnTo>
                        <a:pt x="6759" y="21925"/>
                      </a:lnTo>
                      <a:cubicBezTo>
                        <a:pt x="6759" y="27706"/>
                        <a:pt x="5977" y="29172"/>
                        <a:pt x="5977" y="32366"/>
                      </a:cubicBezTo>
                      <a:cubicBezTo>
                        <a:pt x="5977" y="35560"/>
                        <a:pt x="7887" y="48497"/>
                        <a:pt x="7887" y="48497"/>
                      </a:cubicBezTo>
                      <a:lnTo>
                        <a:pt x="5573" y="50407"/>
                      </a:lnTo>
                      <a:lnTo>
                        <a:pt x="10037" y="50407"/>
                      </a:lnTo>
                      <a:lnTo>
                        <a:pt x="10787" y="31630"/>
                      </a:lnTo>
                      <a:lnTo>
                        <a:pt x="11165" y="31630"/>
                      </a:lnTo>
                      <a:lnTo>
                        <a:pt x="11914" y="50407"/>
                      </a:lnTo>
                      <a:lnTo>
                        <a:pt x="16372" y="50407"/>
                      </a:lnTo>
                      <a:lnTo>
                        <a:pt x="14065" y="48497"/>
                      </a:lnTo>
                      <a:cubicBezTo>
                        <a:pt x="14065" y="48497"/>
                        <a:pt x="15975" y="34171"/>
                        <a:pt x="15975" y="31590"/>
                      </a:cubicBezTo>
                      <a:cubicBezTo>
                        <a:pt x="15975" y="29003"/>
                        <a:pt x="15317" y="27680"/>
                        <a:pt x="15317" y="21821"/>
                      </a:cubicBezTo>
                      <a:lnTo>
                        <a:pt x="15317" y="21821"/>
                      </a:lnTo>
                      <a:lnTo>
                        <a:pt x="18615" y="31584"/>
                      </a:lnTo>
                      <a:cubicBezTo>
                        <a:pt x="18074" y="32418"/>
                        <a:pt x="18575" y="33435"/>
                        <a:pt x="18575" y="33435"/>
                      </a:cubicBezTo>
                      <a:lnTo>
                        <a:pt x="19155" y="33187"/>
                      </a:lnTo>
                      <a:lnTo>
                        <a:pt x="19331" y="33709"/>
                      </a:lnTo>
                      <a:cubicBezTo>
                        <a:pt x="19514" y="34266"/>
                        <a:pt x="20029" y="34619"/>
                        <a:pt x="20584" y="34619"/>
                      </a:cubicBezTo>
                      <a:cubicBezTo>
                        <a:pt x="20724" y="34619"/>
                        <a:pt x="20866" y="34597"/>
                        <a:pt x="21006" y="34549"/>
                      </a:cubicBezTo>
                      <a:cubicBezTo>
                        <a:pt x="21704" y="34321"/>
                        <a:pt x="22082" y="33572"/>
                        <a:pt x="21854" y="32874"/>
                      </a:cubicBezTo>
                      <a:lnTo>
                        <a:pt x="21854" y="32868"/>
                      </a:lnTo>
                      <a:lnTo>
                        <a:pt x="16522" y="17128"/>
                      </a:lnTo>
                      <a:cubicBezTo>
                        <a:pt x="16353" y="16613"/>
                        <a:pt x="15897" y="16242"/>
                        <a:pt x="15356" y="16190"/>
                      </a:cubicBezTo>
                      <a:cubicBezTo>
                        <a:pt x="15343" y="16170"/>
                        <a:pt x="15336" y="16150"/>
                        <a:pt x="15330" y="16131"/>
                      </a:cubicBezTo>
                      <a:lnTo>
                        <a:pt x="12931" y="16131"/>
                      </a:lnTo>
                      <a:lnTo>
                        <a:pt x="12931" y="14104"/>
                      </a:lnTo>
                      <a:cubicBezTo>
                        <a:pt x="15121" y="13413"/>
                        <a:pt x="17129" y="11595"/>
                        <a:pt x="17904" y="9281"/>
                      </a:cubicBezTo>
                      <a:cubicBezTo>
                        <a:pt x="17989" y="9301"/>
                        <a:pt x="18074" y="9314"/>
                        <a:pt x="18158" y="9314"/>
                      </a:cubicBezTo>
                      <a:cubicBezTo>
                        <a:pt x="18725" y="9314"/>
                        <a:pt x="19188" y="8870"/>
                        <a:pt x="19214" y="8310"/>
                      </a:cubicBezTo>
                      <a:cubicBezTo>
                        <a:pt x="19240" y="7743"/>
                        <a:pt x="18817" y="7261"/>
                        <a:pt x="18256" y="7215"/>
                      </a:cubicBezTo>
                      <a:lnTo>
                        <a:pt x="18256" y="7202"/>
                      </a:lnTo>
                      <a:cubicBezTo>
                        <a:pt x="18256" y="3226"/>
                        <a:pt x="15030" y="0"/>
                        <a:pt x="11054"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5" name="Google Shape;12085;p79"/>
                <p:cNvGrpSpPr/>
                <p:nvPr/>
              </p:nvGrpSpPr>
              <p:grpSpPr>
                <a:xfrm>
                  <a:off x="7873243" y="2256453"/>
                  <a:ext cx="129570" cy="89679"/>
                  <a:chOff x="7873243" y="2256453"/>
                  <a:chExt cx="129570" cy="89679"/>
                </a:xfrm>
              </p:grpSpPr>
              <p:sp>
                <p:nvSpPr>
                  <p:cNvPr id="12086" name="Google Shape;12086;p79"/>
                  <p:cNvSpPr/>
                  <p:nvPr/>
                </p:nvSpPr>
                <p:spPr>
                  <a:xfrm>
                    <a:off x="7960877" y="2272687"/>
                    <a:ext cx="36079" cy="22243"/>
                  </a:xfrm>
                  <a:custGeom>
                    <a:avLst/>
                    <a:gdLst/>
                    <a:ahLst/>
                    <a:cxnLst/>
                    <a:rect l="l" t="t" r="r" b="b"/>
                    <a:pathLst>
                      <a:path w="1429" h="881" extrusionOk="0">
                        <a:moveTo>
                          <a:pt x="7" y="1"/>
                        </a:moveTo>
                        <a:cubicBezTo>
                          <a:pt x="7" y="7"/>
                          <a:pt x="7" y="14"/>
                          <a:pt x="7" y="20"/>
                        </a:cubicBezTo>
                        <a:cubicBezTo>
                          <a:pt x="7" y="33"/>
                          <a:pt x="1" y="53"/>
                          <a:pt x="1" y="66"/>
                        </a:cubicBezTo>
                        <a:cubicBezTo>
                          <a:pt x="14" y="72"/>
                          <a:pt x="33" y="79"/>
                          <a:pt x="47" y="85"/>
                        </a:cubicBezTo>
                        <a:cubicBezTo>
                          <a:pt x="209" y="164"/>
                          <a:pt x="340" y="307"/>
                          <a:pt x="477" y="418"/>
                        </a:cubicBezTo>
                        <a:cubicBezTo>
                          <a:pt x="535" y="470"/>
                          <a:pt x="600" y="516"/>
                          <a:pt x="666" y="555"/>
                        </a:cubicBezTo>
                        <a:lnTo>
                          <a:pt x="666" y="568"/>
                        </a:lnTo>
                        <a:cubicBezTo>
                          <a:pt x="666" y="737"/>
                          <a:pt x="842" y="881"/>
                          <a:pt x="1050" y="881"/>
                        </a:cubicBezTo>
                        <a:cubicBezTo>
                          <a:pt x="1259" y="881"/>
                          <a:pt x="1428" y="744"/>
                          <a:pt x="1428" y="568"/>
                        </a:cubicBezTo>
                        <a:cubicBezTo>
                          <a:pt x="1428" y="398"/>
                          <a:pt x="1259" y="255"/>
                          <a:pt x="1050" y="255"/>
                        </a:cubicBezTo>
                        <a:cubicBezTo>
                          <a:pt x="1044" y="255"/>
                          <a:pt x="1039" y="255"/>
                          <a:pt x="1033" y="255"/>
                        </a:cubicBezTo>
                        <a:cubicBezTo>
                          <a:pt x="890" y="255"/>
                          <a:pt x="761" y="332"/>
                          <a:pt x="692" y="457"/>
                        </a:cubicBezTo>
                        <a:cubicBezTo>
                          <a:pt x="620" y="418"/>
                          <a:pt x="555" y="372"/>
                          <a:pt x="496" y="320"/>
                        </a:cubicBezTo>
                        <a:cubicBezTo>
                          <a:pt x="425" y="261"/>
                          <a:pt x="353" y="203"/>
                          <a:pt x="281" y="144"/>
                        </a:cubicBezTo>
                        <a:cubicBezTo>
                          <a:pt x="203" y="79"/>
                          <a:pt x="105" y="33"/>
                          <a:pt x="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9"/>
                  <p:cNvSpPr/>
                  <p:nvPr/>
                </p:nvSpPr>
                <p:spPr>
                  <a:xfrm>
                    <a:off x="7879278" y="2272687"/>
                    <a:ext cx="36053" cy="22243"/>
                  </a:xfrm>
                  <a:custGeom>
                    <a:avLst/>
                    <a:gdLst/>
                    <a:ahLst/>
                    <a:cxnLst/>
                    <a:rect l="l" t="t" r="r" b="b"/>
                    <a:pathLst>
                      <a:path w="1428" h="881" extrusionOk="0">
                        <a:moveTo>
                          <a:pt x="1421" y="1"/>
                        </a:moveTo>
                        <a:lnTo>
                          <a:pt x="1421" y="1"/>
                        </a:lnTo>
                        <a:cubicBezTo>
                          <a:pt x="1317" y="33"/>
                          <a:pt x="1225" y="79"/>
                          <a:pt x="1141" y="144"/>
                        </a:cubicBezTo>
                        <a:cubicBezTo>
                          <a:pt x="1069" y="203"/>
                          <a:pt x="1004" y="261"/>
                          <a:pt x="932" y="320"/>
                        </a:cubicBezTo>
                        <a:cubicBezTo>
                          <a:pt x="867" y="372"/>
                          <a:pt x="802" y="418"/>
                          <a:pt x="730" y="457"/>
                        </a:cubicBezTo>
                        <a:cubicBezTo>
                          <a:pt x="667" y="332"/>
                          <a:pt x="539" y="255"/>
                          <a:pt x="396" y="255"/>
                        </a:cubicBezTo>
                        <a:cubicBezTo>
                          <a:pt x="390" y="255"/>
                          <a:pt x="384" y="255"/>
                          <a:pt x="378" y="255"/>
                        </a:cubicBezTo>
                        <a:cubicBezTo>
                          <a:pt x="170" y="255"/>
                          <a:pt x="0" y="398"/>
                          <a:pt x="0" y="568"/>
                        </a:cubicBezTo>
                        <a:cubicBezTo>
                          <a:pt x="0" y="744"/>
                          <a:pt x="170" y="881"/>
                          <a:pt x="378" y="881"/>
                        </a:cubicBezTo>
                        <a:cubicBezTo>
                          <a:pt x="587" y="881"/>
                          <a:pt x="756" y="737"/>
                          <a:pt x="756" y="568"/>
                        </a:cubicBezTo>
                        <a:cubicBezTo>
                          <a:pt x="756" y="561"/>
                          <a:pt x="756" y="555"/>
                          <a:pt x="756" y="555"/>
                        </a:cubicBezTo>
                        <a:cubicBezTo>
                          <a:pt x="828" y="516"/>
                          <a:pt x="893" y="470"/>
                          <a:pt x="952" y="418"/>
                        </a:cubicBezTo>
                        <a:cubicBezTo>
                          <a:pt x="1089" y="307"/>
                          <a:pt x="1219" y="164"/>
                          <a:pt x="1375" y="85"/>
                        </a:cubicBezTo>
                        <a:lnTo>
                          <a:pt x="1428" y="66"/>
                        </a:lnTo>
                        <a:cubicBezTo>
                          <a:pt x="1421" y="53"/>
                          <a:pt x="1421" y="33"/>
                          <a:pt x="1421" y="20"/>
                        </a:cubicBezTo>
                        <a:cubicBezTo>
                          <a:pt x="1414" y="14"/>
                          <a:pt x="1414" y="7"/>
                          <a:pt x="14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9"/>
                  <p:cNvSpPr/>
                  <p:nvPr/>
                </p:nvSpPr>
                <p:spPr>
                  <a:xfrm>
                    <a:off x="7873243" y="2256453"/>
                    <a:ext cx="129570" cy="89679"/>
                  </a:xfrm>
                  <a:custGeom>
                    <a:avLst/>
                    <a:gdLst/>
                    <a:ahLst/>
                    <a:cxnLst/>
                    <a:rect l="l" t="t" r="r" b="b"/>
                    <a:pathLst>
                      <a:path w="5132" h="3552" extrusionOk="0">
                        <a:moveTo>
                          <a:pt x="2566" y="0"/>
                        </a:moveTo>
                        <a:cubicBezTo>
                          <a:pt x="2118" y="0"/>
                          <a:pt x="1670" y="152"/>
                          <a:pt x="1380" y="455"/>
                        </a:cubicBezTo>
                        <a:cubicBezTo>
                          <a:pt x="1310" y="528"/>
                          <a:pt x="1265" y="592"/>
                          <a:pt x="1161" y="592"/>
                        </a:cubicBezTo>
                        <a:cubicBezTo>
                          <a:pt x="1052" y="592"/>
                          <a:pt x="879" y="521"/>
                          <a:pt x="545" y="318"/>
                        </a:cubicBezTo>
                        <a:cubicBezTo>
                          <a:pt x="492" y="283"/>
                          <a:pt x="375" y="229"/>
                          <a:pt x="271" y="229"/>
                        </a:cubicBezTo>
                        <a:cubicBezTo>
                          <a:pt x="123" y="229"/>
                          <a:pt x="1" y="337"/>
                          <a:pt x="115" y="761"/>
                        </a:cubicBezTo>
                        <a:cubicBezTo>
                          <a:pt x="115" y="761"/>
                          <a:pt x="226" y="1224"/>
                          <a:pt x="252" y="1295"/>
                        </a:cubicBezTo>
                        <a:cubicBezTo>
                          <a:pt x="252" y="1295"/>
                          <a:pt x="285" y="1106"/>
                          <a:pt x="526" y="937"/>
                        </a:cubicBezTo>
                        <a:cubicBezTo>
                          <a:pt x="526" y="937"/>
                          <a:pt x="154" y="755"/>
                          <a:pt x="317" y="526"/>
                        </a:cubicBezTo>
                        <a:cubicBezTo>
                          <a:pt x="372" y="454"/>
                          <a:pt x="420" y="427"/>
                          <a:pt x="465" y="427"/>
                        </a:cubicBezTo>
                        <a:cubicBezTo>
                          <a:pt x="562" y="427"/>
                          <a:pt x="648" y="549"/>
                          <a:pt x="754" y="611"/>
                        </a:cubicBezTo>
                        <a:cubicBezTo>
                          <a:pt x="851" y="662"/>
                          <a:pt x="960" y="757"/>
                          <a:pt x="1121" y="757"/>
                        </a:cubicBezTo>
                        <a:cubicBezTo>
                          <a:pt x="1230" y="757"/>
                          <a:pt x="1362" y="714"/>
                          <a:pt x="1530" y="585"/>
                        </a:cubicBezTo>
                        <a:cubicBezTo>
                          <a:pt x="1554" y="567"/>
                          <a:pt x="1582" y="546"/>
                          <a:pt x="1605" y="546"/>
                        </a:cubicBezTo>
                        <a:cubicBezTo>
                          <a:pt x="1648" y="546"/>
                          <a:pt x="1677" y="622"/>
                          <a:pt x="1647" y="937"/>
                        </a:cubicBezTo>
                        <a:cubicBezTo>
                          <a:pt x="1595" y="1458"/>
                          <a:pt x="2045" y="1700"/>
                          <a:pt x="2071" y="1797"/>
                        </a:cubicBezTo>
                        <a:cubicBezTo>
                          <a:pt x="2103" y="1889"/>
                          <a:pt x="1810" y="2182"/>
                          <a:pt x="1895" y="2560"/>
                        </a:cubicBezTo>
                        <a:cubicBezTo>
                          <a:pt x="1973" y="2938"/>
                          <a:pt x="2273" y="3179"/>
                          <a:pt x="2318" y="3375"/>
                        </a:cubicBezTo>
                        <a:cubicBezTo>
                          <a:pt x="2362" y="3538"/>
                          <a:pt x="2369" y="3551"/>
                          <a:pt x="2370" y="3551"/>
                        </a:cubicBezTo>
                        <a:cubicBezTo>
                          <a:pt x="2370" y="3551"/>
                          <a:pt x="2370" y="3551"/>
                          <a:pt x="2370" y="3551"/>
                        </a:cubicBezTo>
                        <a:lnTo>
                          <a:pt x="2761" y="3551"/>
                        </a:lnTo>
                        <a:cubicBezTo>
                          <a:pt x="2761" y="3551"/>
                          <a:pt x="2761" y="3551"/>
                          <a:pt x="2762" y="3551"/>
                        </a:cubicBezTo>
                        <a:cubicBezTo>
                          <a:pt x="2763" y="3551"/>
                          <a:pt x="2770" y="3538"/>
                          <a:pt x="2814" y="3375"/>
                        </a:cubicBezTo>
                        <a:cubicBezTo>
                          <a:pt x="2866" y="3179"/>
                          <a:pt x="3166" y="2925"/>
                          <a:pt x="3244" y="2547"/>
                        </a:cubicBezTo>
                        <a:cubicBezTo>
                          <a:pt x="3322" y="2169"/>
                          <a:pt x="3035" y="1882"/>
                          <a:pt x="3061" y="1791"/>
                        </a:cubicBezTo>
                        <a:cubicBezTo>
                          <a:pt x="3094" y="1693"/>
                          <a:pt x="3544" y="1452"/>
                          <a:pt x="3491" y="931"/>
                        </a:cubicBezTo>
                        <a:cubicBezTo>
                          <a:pt x="3462" y="620"/>
                          <a:pt x="3490" y="543"/>
                          <a:pt x="3533" y="543"/>
                        </a:cubicBezTo>
                        <a:cubicBezTo>
                          <a:pt x="3557" y="543"/>
                          <a:pt x="3584" y="565"/>
                          <a:pt x="3609" y="585"/>
                        </a:cubicBezTo>
                        <a:cubicBezTo>
                          <a:pt x="3774" y="711"/>
                          <a:pt x="3905" y="753"/>
                          <a:pt x="4013" y="753"/>
                        </a:cubicBezTo>
                        <a:cubicBezTo>
                          <a:pt x="4174" y="753"/>
                          <a:pt x="4284" y="659"/>
                          <a:pt x="4378" y="605"/>
                        </a:cubicBezTo>
                        <a:cubicBezTo>
                          <a:pt x="4489" y="547"/>
                          <a:pt x="4572" y="429"/>
                          <a:pt x="4668" y="429"/>
                        </a:cubicBezTo>
                        <a:cubicBezTo>
                          <a:pt x="4713" y="429"/>
                          <a:pt x="4760" y="455"/>
                          <a:pt x="4815" y="526"/>
                        </a:cubicBezTo>
                        <a:cubicBezTo>
                          <a:pt x="4984" y="748"/>
                          <a:pt x="4612" y="931"/>
                          <a:pt x="4612" y="931"/>
                        </a:cubicBezTo>
                        <a:cubicBezTo>
                          <a:pt x="4749" y="1022"/>
                          <a:pt x="4841" y="1165"/>
                          <a:pt x="4873" y="1328"/>
                        </a:cubicBezTo>
                        <a:cubicBezTo>
                          <a:pt x="4932" y="1146"/>
                          <a:pt x="4977" y="950"/>
                          <a:pt x="5017" y="761"/>
                        </a:cubicBezTo>
                        <a:cubicBezTo>
                          <a:pt x="5131" y="337"/>
                          <a:pt x="5011" y="229"/>
                          <a:pt x="4864" y="229"/>
                        </a:cubicBezTo>
                        <a:cubicBezTo>
                          <a:pt x="4760" y="229"/>
                          <a:pt x="4643" y="283"/>
                          <a:pt x="4586" y="318"/>
                        </a:cubicBezTo>
                        <a:cubicBezTo>
                          <a:pt x="4253" y="521"/>
                          <a:pt x="4081" y="592"/>
                          <a:pt x="3973" y="592"/>
                        </a:cubicBezTo>
                        <a:cubicBezTo>
                          <a:pt x="3870" y="592"/>
                          <a:pt x="3825" y="528"/>
                          <a:pt x="3752" y="455"/>
                        </a:cubicBezTo>
                        <a:cubicBezTo>
                          <a:pt x="3462" y="152"/>
                          <a:pt x="3014" y="0"/>
                          <a:pt x="25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9"/>
                  <p:cNvSpPr/>
                  <p:nvPr/>
                </p:nvSpPr>
                <p:spPr>
                  <a:xfrm>
                    <a:off x="7916947" y="2261351"/>
                    <a:ext cx="42163" cy="81145"/>
                  </a:xfrm>
                  <a:custGeom>
                    <a:avLst/>
                    <a:gdLst/>
                    <a:ahLst/>
                    <a:cxnLst/>
                    <a:rect l="l" t="t" r="r" b="b"/>
                    <a:pathLst>
                      <a:path w="1670" h="3214" extrusionOk="0">
                        <a:moveTo>
                          <a:pt x="841" y="0"/>
                        </a:moveTo>
                        <a:cubicBezTo>
                          <a:pt x="692" y="7"/>
                          <a:pt x="548" y="26"/>
                          <a:pt x="405" y="59"/>
                        </a:cubicBezTo>
                        <a:cubicBezTo>
                          <a:pt x="268" y="104"/>
                          <a:pt x="131" y="163"/>
                          <a:pt x="1" y="241"/>
                        </a:cubicBezTo>
                        <a:cubicBezTo>
                          <a:pt x="14" y="248"/>
                          <a:pt x="20" y="261"/>
                          <a:pt x="33" y="267"/>
                        </a:cubicBezTo>
                        <a:cubicBezTo>
                          <a:pt x="111" y="365"/>
                          <a:pt x="125" y="508"/>
                          <a:pt x="92" y="769"/>
                        </a:cubicBezTo>
                        <a:cubicBezTo>
                          <a:pt x="72" y="893"/>
                          <a:pt x="98" y="1017"/>
                          <a:pt x="164" y="1128"/>
                        </a:cubicBezTo>
                        <a:cubicBezTo>
                          <a:pt x="222" y="1212"/>
                          <a:pt x="294" y="1297"/>
                          <a:pt x="372" y="1369"/>
                        </a:cubicBezTo>
                        <a:cubicBezTo>
                          <a:pt x="437" y="1414"/>
                          <a:pt x="483" y="1480"/>
                          <a:pt x="516" y="1551"/>
                        </a:cubicBezTo>
                        <a:cubicBezTo>
                          <a:pt x="548" y="1649"/>
                          <a:pt x="503" y="1740"/>
                          <a:pt x="444" y="1851"/>
                        </a:cubicBezTo>
                        <a:cubicBezTo>
                          <a:pt x="379" y="1981"/>
                          <a:pt x="300" y="2144"/>
                          <a:pt x="340" y="2327"/>
                        </a:cubicBezTo>
                        <a:cubicBezTo>
                          <a:pt x="385" y="2509"/>
                          <a:pt x="470" y="2679"/>
                          <a:pt x="587" y="2822"/>
                        </a:cubicBezTo>
                        <a:cubicBezTo>
                          <a:pt x="659" y="2920"/>
                          <a:pt x="724" y="3031"/>
                          <a:pt x="763" y="3148"/>
                        </a:cubicBezTo>
                        <a:cubicBezTo>
                          <a:pt x="770" y="3174"/>
                          <a:pt x="776" y="3207"/>
                          <a:pt x="783" y="3207"/>
                        </a:cubicBezTo>
                        <a:lnTo>
                          <a:pt x="894" y="3213"/>
                        </a:lnTo>
                        <a:cubicBezTo>
                          <a:pt x="900" y="3213"/>
                          <a:pt x="907" y="3174"/>
                          <a:pt x="907" y="3155"/>
                        </a:cubicBezTo>
                        <a:cubicBezTo>
                          <a:pt x="952" y="3037"/>
                          <a:pt x="1011" y="2926"/>
                          <a:pt x="1089" y="2829"/>
                        </a:cubicBezTo>
                        <a:cubicBezTo>
                          <a:pt x="1200" y="2679"/>
                          <a:pt x="1285" y="2509"/>
                          <a:pt x="1337" y="2327"/>
                        </a:cubicBezTo>
                        <a:cubicBezTo>
                          <a:pt x="1376" y="2144"/>
                          <a:pt x="1291" y="1981"/>
                          <a:pt x="1226" y="1851"/>
                        </a:cubicBezTo>
                        <a:cubicBezTo>
                          <a:pt x="1174" y="1740"/>
                          <a:pt x="1128" y="1649"/>
                          <a:pt x="1161" y="1551"/>
                        </a:cubicBezTo>
                        <a:cubicBezTo>
                          <a:pt x="1187" y="1480"/>
                          <a:pt x="1239" y="1414"/>
                          <a:pt x="1298" y="1369"/>
                        </a:cubicBezTo>
                        <a:cubicBezTo>
                          <a:pt x="1382" y="1297"/>
                          <a:pt x="1454" y="1212"/>
                          <a:pt x="1513" y="1128"/>
                        </a:cubicBezTo>
                        <a:cubicBezTo>
                          <a:pt x="1578" y="1017"/>
                          <a:pt x="1597" y="893"/>
                          <a:pt x="1584" y="769"/>
                        </a:cubicBezTo>
                        <a:cubicBezTo>
                          <a:pt x="1545" y="508"/>
                          <a:pt x="1558" y="358"/>
                          <a:pt x="1643" y="267"/>
                        </a:cubicBezTo>
                        <a:cubicBezTo>
                          <a:pt x="1650" y="261"/>
                          <a:pt x="1663" y="248"/>
                          <a:pt x="1669" y="241"/>
                        </a:cubicBezTo>
                        <a:cubicBezTo>
                          <a:pt x="1545" y="163"/>
                          <a:pt x="1408" y="104"/>
                          <a:pt x="1265" y="59"/>
                        </a:cubicBezTo>
                        <a:cubicBezTo>
                          <a:pt x="1128" y="26"/>
                          <a:pt x="985" y="7"/>
                          <a:pt x="8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090" name="Google Shape;12090;p79"/>
              <p:cNvSpPr/>
              <p:nvPr/>
            </p:nvSpPr>
            <p:spPr>
              <a:xfrm>
                <a:off x="7732994" y="1542757"/>
                <a:ext cx="406788" cy="325163"/>
              </a:xfrm>
              <a:custGeom>
                <a:avLst/>
                <a:gdLst/>
                <a:ahLst/>
                <a:cxnLst/>
                <a:rect l="l" t="t" r="r" b="b"/>
                <a:pathLst>
                  <a:path w="16112" h="12879" extrusionOk="0">
                    <a:moveTo>
                      <a:pt x="1004" y="8740"/>
                    </a:moveTo>
                    <a:cubicBezTo>
                      <a:pt x="1006" y="8846"/>
                      <a:pt x="1032" y="9014"/>
                      <a:pt x="1076" y="9224"/>
                    </a:cubicBezTo>
                    <a:lnTo>
                      <a:pt x="1076" y="9224"/>
                    </a:lnTo>
                    <a:cubicBezTo>
                      <a:pt x="1041" y="9041"/>
                      <a:pt x="1016" y="8876"/>
                      <a:pt x="1004" y="8740"/>
                    </a:cubicBezTo>
                    <a:close/>
                    <a:moveTo>
                      <a:pt x="8529" y="0"/>
                    </a:moveTo>
                    <a:cubicBezTo>
                      <a:pt x="7377" y="0"/>
                      <a:pt x="6098" y="274"/>
                      <a:pt x="4699" y="906"/>
                    </a:cubicBezTo>
                    <a:cubicBezTo>
                      <a:pt x="0" y="3031"/>
                      <a:pt x="1004" y="8740"/>
                      <a:pt x="1004" y="8740"/>
                    </a:cubicBezTo>
                    <a:cubicBezTo>
                      <a:pt x="945" y="6113"/>
                      <a:pt x="4041" y="3448"/>
                      <a:pt x="4041" y="3448"/>
                    </a:cubicBezTo>
                    <a:cubicBezTo>
                      <a:pt x="6224" y="4790"/>
                      <a:pt x="13537" y="6504"/>
                      <a:pt x="14208" y="6726"/>
                    </a:cubicBezTo>
                    <a:cubicBezTo>
                      <a:pt x="14550" y="6840"/>
                      <a:pt x="14771" y="11926"/>
                      <a:pt x="14748" y="12625"/>
                    </a:cubicBezTo>
                    <a:lnTo>
                      <a:pt x="14748" y="12625"/>
                    </a:lnTo>
                    <a:lnTo>
                      <a:pt x="15206" y="9548"/>
                    </a:lnTo>
                    <a:cubicBezTo>
                      <a:pt x="15206" y="9548"/>
                      <a:pt x="16111" y="6166"/>
                      <a:pt x="14436" y="3441"/>
                    </a:cubicBezTo>
                    <a:cubicBezTo>
                      <a:pt x="13255" y="1523"/>
                      <a:pt x="11248" y="0"/>
                      <a:pt x="8529" y="0"/>
                    </a:cubicBezTo>
                    <a:close/>
                    <a:moveTo>
                      <a:pt x="14748" y="12625"/>
                    </a:moveTo>
                    <a:lnTo>
                      <a:pt x="14736" y="12703"/>
                    </a:lnTo>
                    <a:cubicBezTo>
                      <a:pt x="14737" y="12704"/>
                      <a:pt x="14738" y="12705"/>
                      <a:pt x="14739" y="12705"/>
                    </a:cubicBezTo>
                    <a:cubicBezTo>
                      <a:pt x="14743" y="12705"/>
                      <a:pt x="14746" y="12677"/>
                      <a:pt x="14748" y="12625"/>
                    </a:cubicBezTo>
                    <a:close/>
                    <a:moveTo>
                      <a:pt x="1076" y="9224"/>
                    </a:moveTo>
                    <a:lnTo>
                      <a:pt x="1076" y="9224"/>
                    </a:lnTo>
                    <a:cubicBezTo>
                      <a:pt x="1331" y="10550"/>
                      <a:pt x="2105" y="12879"/>
                      <a:pt x="2105" y="12879"/>
                    </a:cubicBezTo>
                    <a:cubicBezTo>
                      <a:pt x="2105" y="12879"/>
                      <a:pt x="1321" y="10401"/>
                      <a:pt x="1076" y="9224"/>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091" name="Google Shape;12091;p79"/>
          <p:cNvSpPr/>
          <p:nvPr/>
        </p:nvSpPr>
        <p:spPr>
          <a:xfrm>
            <a:off x="7712417" y="4326148"/>
            <a:ext cx="452864" cy="49056"/>
          </a:xfrm>
          <a:custGeom>
            <a:avLst/>
            <a:gdLst/>
            <a:ahLst/>
            <a:cxnLst/>
            <a:rect l="l" t="t" r="r" b="b"/>
            <a:pathLst>
              <a:path w="17937" h="1943" extrusionOk="0">
                <a:moveTo>
                  <a:pt x="8969" y="0"/>
                </a:moveTo>
                <a:cubicBezTo>
                  <a:pt x="4015" y="0"/>
                  <a:pt x="0" y="437"/>
                  <a:pt x="0" y="972"/>
                </a:cubicBezTo>
                <a:cubicBezTo>
                  <a:pt x="0" y="1506"/>
                  <a:pt x="4015" y="1943"/>
                  <a:pt x="8969" y="1943"/>
                </a:cubicBezTo>
                <a:cubicBezTo>
                  <a:pt x="13922" y="1943"/>
                  <a:pt x="17937" y="1506"/>
                  <a:pt x="17937" y="972"/>
                </a:cubicBezTo>
                <a:cubicBezTo>
                  <a:pt x="17937" y="437"/>
                  <a:pt x="13922" y="0"/>
                  <a:pt x="8969"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2" name="Google Shape;12092;p79"/>
          <p:cNvGrpSpPr/>
          <p:nvPr/>
        </p:nvGrpSpPr>
        <p:grpSpPr>
          <a:xfrm>
            <a:off x="7665988" y="3067429"/>
            <a:ext cx="550774" cy="1277927"/>
            <a:chOff x="7665988" y="3067429"/>
            <a:chExt cx="550774" cy="1277927"/>
          </a:xfrm>
        </p:grpSpPr>
        <p:sp>
          <p:nvSpPr>
            <p:cNvPr id="12093" name="Google Shape;12093;p79"/>
            <p:cNvSpPr/>
            <p:nvPr/>
          </p:nvSpPr>
          <p:spPr>
            <a:xfrm>
              <a:off x="7665988" y="3067429"/>
              <a:ext cx="550774" cy="1277927"/>
            </a:xfrm>
            <a:custGeom>
              <a:avLst/>
              <a:gdLst/>
              <a:ahLst/>
              <a:cxnLst/>
              <a:rect l="l" t="t" r="r" b="b"/>
              <a:pathLst>
                <a:path w="21815" h="50616" extrusionOk="0">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4" name="Google Shape;12094;p79"/>
            <p:cNvGrpSpPr/>
            <p:nvPr/>
          </p:nvGrpSpPr>
          <p:grpSpPr>
            <a:xfrm>
              <a:off x="7893590" y="3786407"/>
              <a:ext cx="93163" cy="118840"/>
              <a:chOff x="7890614" y="3772237"/>
              <a:chExt cx="93163" cy="118840"/>
            </a:xfrm>
          </p:grpSpPr>
          <p:sp>
            <p:nvSpPr>
              <p:cNvPr id="12095" name="Google Shape;12095;p79"/>
              <p:cNvSpPr/>
              <p:nvPr/>
            </p:nvSpPr>
            <p:spPr>
              <a:xfrm>
                <a:off x="7954717" y="3788017"/>
                <a:ext cx="8988" cy="49637"/>
              </a:xfrm>
              <a:custGeom>
                <a:avLst/>
                <a:gdLst/>
                <a:ahLst/>
                <a:cxnLst/>
                <a:rect l="l" t="t" r="r" b="b"/>
                <a:pathLst>
                  <a:path w="356" h="1966" extrusionOk="0">
                    <a:moveTo>
                      <a:pt x="278" y="0"/>
                    </a:moveTo>
                    <a:cubicBezTo>
                      <a:pt x="249" y="0"/>
                      <a:pt x="218" y="20"/>
                      <a:pt x="212" y="54"/>
                    </a:cubicBezTo>
                    <a:lnTo>
                      <a:pt x="69" y="692"/>
                    </a:lnTo>
                    <a:cubicBezTo>
                      <a:pt x="30" y="888"/>
                      <a:pt x="4" y="1090"/>
                      <a:pt x="4" y="1292"/>
                    </a:cubicBezTo>
                    <a:lnTo>
                      <a:pt x="4" y="1892"/>
                    </a:lnTo>
                    <a:cubicBezTo>
                      <a:pt x="0" y="1941"/>
                      <a:pt x="38" y="1965"/>
                      <a:pt x="75" y="1965"/>
                    </a:cubicBezTo>
                    <a:cubicBezTo>
                      <a:pt x="113" y="1965"/>
                      <a:pt x="150" y="1941"/>
                      <a:pt x="147" y="1892"/>
                    </a:cubicBezTo>
                    <a:lnTo>
                      <a:pt x="147" y="1292"/>
                    </a:lnTo>
                    <a:cubicBezTo>
                      <a:pt x="147" y="1097"/>
                      <a:pt x="167" y="908"/>
                      <a:pt x="206" y="719"/>
                    </a:cubicBezTo>
                    <a:lnTo>
                      <a:pt x="349" y="86"/>
                    </a:lnTo>
                    <a:cubicBezTo>
                      <a:pt x="356" y="47"/>
                      <a:pt x="330" y="8"/>
                      <a:pt x="291" y="2"/>
                    </a:cubicBezTo>
                    <a:cubicBezTo>
                      <a:pt x="286" y="1"/>
                      <a:pt x="282" y="0"/>
                      <a:pt x="27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9"/>
              <p:cNvSpPr/>
              <p:nvPr/>
            </p:nvSpPr>
            <p:spPr>
              <a:xfrm>
                <a:off x="7910862" y="3788017"/>
                <a:ext cx="8736" cy="49409"/>
              </a:xfrm>
              <a:custGeom>
                <a:avLst/>
                <a:gdLst/>
                <a:ahLst/>
                <a:cxnLst/>
                <a:rect l="l" t="t" r="r" b="b"/>
                <a:pathLst>
                  <a:path w="346" h="1957" extrusionOk="0">
                    <a:moveTo>
                      <a:pt x="74" y="0"/>
                    </a:moveTo>
                    <a:cubicBezTo>
                      <a:pt x="69" y="0"/>
                      <a:pt x="64" y="1"/>
                      <a:pt x="59" y="2"/>
                    </a:cubicBezTo>
                    <a:cubicBezTo>
                      <a:pt x="20" y="8"/>
                      <a:pt x="1" y="47"/>
                      <a:pt x="7" y="86"/>
                    </a:cubicBezTo>
                    <a:lnTo>
                      <a:pt x="144" y="719"/>
                    </a:lnTo>
                    <a:cubicBezTo>
                      <a:pt x="190" y="908"/>
                      <a:pt x="209" y="1097"/>
                      <a:pt x="209" y="1292"/>
                    </a:cubicBezTo>
                    <a:lnTo>
                      <a:pt x="209" y="1892"/>
                    </a:lnTo>
                    <a:cubicBezTo>
                      <a:pt x="209" y="1924"/>
                      <a:pt x="235" y="1957"/>
                      <a:pt x="274" y="1957"/>
                    </a:cubicBezTo>
                    <a:cubicBezTo>
                      <a:pt x="313" y="1957"/>
                      <a:pt x="346" y="1924"/>
                      <a:pt x="346" y="1892"/>
                    </a:cubicBezTo>
                    <a:lnTo>
                      <a:pt x="346" y="1292"/>
                    </a:lnTo>
                    <a:cubicBezTo>
                      <a:pt x="346" y="1090"/>
                      <a:pt x="326" y="888"/>
                      <a:pt x="281" y="692"/>
                    </a:cubicBezTo>
                    <a:lnTo>
                      <a:pt x="137" y="54"/>
                    </a:lnTo>
                    <a:cubicBezTo>
                      <a:pt x="132" y="20"/>
                      <a:pt x="106" y="0"/>
                      <a:pt x="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9"/>
              <p:cNvSpPr/>
              <p:nvPr/>
            </p:nvSpPr>
            <p:spPr>
              <a:xfrm>
                <a:off x="7901647" y="3841693"/>
                <a:ext cx="29161" cy="38023"/>
              </a:xfrm>
              <a:custGeom>
                <a:avLst/>
                <a:gdLst/>
                <a:ahLst/>
                <a:cxnLst/>
                <a:rect l="l" t="t" r="r" b="b"/>
                <a:pathLst>
                  <a:path w="1155" h="1506" extrusionOk="0">
                    <a:moveTo>
                      <a:pt x="574" y="0"/>
                    </a:moveTo>
                    <a:cubicBezTo>
                      <a:pt x="261" y="0"/>
                      <a:pt x="1" y="339"/>
                      <a:pt x="1" y="756"/>
                    </a:cubicBezTo>
                    <a:cubicBezTo>
                      <a:pt x="1" y="1167"/>
                      <a:pt x="261" y="1506"/>
                      <a:pt x="574" y="1506"/>
                    </a:cubicBezTo>
                    <a:cubicBezTo>
                      <a:pt x="893" y="1506"/>
                      <a:pt x="1154" y="1167"/>
                      <a:pt x="1154" y="756"/>
                    </a:cubicBezTo>
                    <a:cubicBezTo>
                      <a:pt x="1154" y="339"/>
                      <a:pt x="893" y="0"/>
                      <a:pt x="5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9"/>
              <p:cNvSpPr/>
              <p:nvPr/>
            </p:nvSpPr>
            <p:spPr>
              <a:xfrm>
                <a:off x="7943785" y="3841693"/>
                <a:ext cx="29136" cy="38023"/>
              </a:xfrm>
              <a:custGeom>
                <a:avLst/>
                <a:gdLst/>
                <a:ahLst/>
                <a:cxnLst/>
                <a:rect l="l" t="t" r="r" b="b"/>
                <a:pathLst>
                  <a:path w="1154" h="1506" extrusionOk="0">
                    <a:moveTo>
                      <a:pt x="580" y="0"/>
                    </a:moveTo>
                    <a:cubicBezTo>
                      <a:pt x="261" y="0"/>
                      <a:pt x="0" y="339"/>
                      <a:pt x="0" y="756"/>
                    </a:cubicBezTo>
                    <a:cubicBezTo>
                      <a:pt x="0" y="1167"/>
                      <a:pt x="261" y="1506"/>
                      <a:pt x="580" y="1506"/>
                    </a:cubicBezTo>
                    <a:cubicBezTo>
                      <a:pt x="899" y="1506"/>
                      <a:pt x="1154" y="1167"/>
                      <a:pt x="1154" y="756"/>
                    </a:cubicBezTo>
                    <a:cubicBezTo>
                      <a:pt x="1154" y="339"/>
                      <a:pt x="899" y="0"/>
                      <a:pt x="58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9"/>
              <p:cNvSpPr/>
              <p:nvPr/>
            </p:nvSpPr>
            <p:spPr>
              <a:xfrm>
                <a:off x="7916139" y="3833462"/>
                <a:ext cx="42315" cy="57615"/>
              </a:xfrm>
              <a:custGeom>
                <a:avLst/>
                <a:gdLst/>
                <a:ahLst/>
                <a:cxnLst/>
                <a:rect l="l" t="t" r="r" b="b"/>
                <a:pathLst>
                  <a:path w="1676" h="2282" extrusionOk="0">
                    <a:moveTo>
                      <a:pt x="33" y="0"/>
                    </a:moveTo>
                    <a:cubicBezTo>
                      <a:pt x="13" y="0"/>
                      <a:pt x="0" y="20"/>
                      <a:pt x="0" y="40"/>
                    </a:cubicBezTo>
                    <a:lnTo>
                      <a:pt x="0" y="274"/>
                    </a:lnTo>
                    <a:cubicBezTo>
                      <a:pt x="0" y="496"/>
                      <a:pt x="72" y="711"/>
                      <a:pt x="202" y="887"/>
                    </a:cubicBezTo>
                    <a:cubicBezTo>
                      <a:pt x="372" y="1102"/>
                      <a:pt x="463" y="1369"/>
                      <a:pt x="463" y="1643"/>
                    </a:cubicBezTo>
                    <a:lnTo>
                      <a:pt x="463" y="2242"/>
                    </a:lnTo>
                    <a:cubicBezTo>
                      <a:pt x="463" y="2262"/>
                      <a:pt x="476" y="2282"/>
                      <a:pt x="495" y="2282"/>
                    </a:cubicBezTo>
                    <a:lnTo>
                      <a:pt x="1173" y="2282"/>
                    </a:lnTo>
                    <a:cubicBezTo>
                      <a:pt x="1193" y="2282"/>
                      <a:pt x="1212" y="2262"/>
                      <a:pt x="1206" y="2242"/>
                    </a:cubicBezTo>
                    <a:lnTo>
                      <a:pt x="1206" y="1643"/>
                    </a:lnTo>
                    <a:cubicBezTo>
                      <a:pt x="1206" y="1369"/>
                      <a:pt x="1297" y="1102"/>
                      <a:pt x="1467" y="887"/>
                    </a:cubicBezTo>
                    <a:cubicBezTo>
                      <a:pt x="1603" y="711"/>
                      <a:pt x="1675" y="496"/>
                      <a:pt x="1675" y="274"/>
                    </a:cubicBezTo>
                    <a:lnTo>
                      <a:pt x="1675" y="40"/>
                    </a:lnTo>
                    <a:cubicBezTo>
                      <a:pt x="1675" y="20"/>
                      <a:pt x="1656" y="0"/>
                      <a:pt x="163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9"/>
              <p:cNvSpPr/>
              <p:nvPr/>
            </p:nvSpPr>
            <p:spPr>
              <a:xfrm>
                <a:off x="7890614" y="3772237"/>
                <a:ext cx="23884" cy="34917"/>
              </a:xfrm>
              <a:custGeom>
                <a:avLst/>
                <a:gdLst/>
                <a:ahLst/>
                <a:cxnLst/>
                <a:rect l="l" t="t" r="r" b="b"/>
                <a:pathLst>
                  <a:path w="946" h="1383" extrusionOk="0">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9"/>
              <p:cNvSpPr/>
              <p:nvPr/>
            </p:nvSpPr>
            <p:spPr>
              <a:xfrm>
                <a:off x="7959893" y="3772237"/>
                <a:ext cx="23884" cy="34917"/>
              </a:xfrm>
              <a:custGeom>
                <a:avLst/>
                <a:gdLst/>
                <a:ahLst/>
                <a:cxnLst/>
                <a:rect l="l" t="t" r="r" b="b"/>
                <a:pathLst>
                  <a:path w="946" h="1383" extrusionOk="0">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05"/>
        <p:cNvGrpSpPr/>
        <p:nvPr/>
      </p:nvGrpSpPr>
      <p:grpSpPr>
        <a:xfrm>
          <a:off x="0" y="0"/>
          <a:ext cx="0" cy="0"/>
          <a:chOff x="0" y="0"/>
          <a:chExt cx="0" cy="0"/>
        </a:xfrm>
      </p:grpSpPr>
      <p:sp>
        <p:nvSpPr>
          <p:cNvPr id="12106" name="Google Shape;12106;p8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2107" name="Google Shape;12107;p80"/>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2108" name="Google Shape;12108;p80"/>
          <p:cNvGrpSpPr/>
          <p:nvPr/>
        </p:nvGrpSpPr>
        <p:grpSpPr>
          <a:xfrm>
            <a:off x="866243" y="2291587"/>
            <a:ext cx="415546" cy="355053"/>
            <a:chOff x="866243" y="2291587"/>
            <a:chExt cx="415546" cy="355053"/>
          </a:xfrm>
        </p:grpSpPr>
        <p:sp>
          <p:nvSpPr>
            <p:cNvPr id="12109" name="Google Shape;12109;p8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4" name="Google Shape;12114;p80"/>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5" name="Google Shape;12115;p80"/>
          <p:cNvGrpSpPr/>
          <p:nvPr/>
        </p:nvGrpSpPr>
        <p:grpSpPr>
          <a:xfrm>
            <a:off x="1958520" y="2302574"/>
            <a:ext cx="359213" cy="327807"/>
            <a:chOff x="1958520" y="2302574"/>
            <a:chExt cx="359213" cy="327807"/>
          </a:xfrm>
        </p:grpSpPr>
        <p:sp>
          <p:nvSpPr>
            <p:cNvPr id="12116" name="Google Shape;12116;p8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80"/>
          <p:cNvGrpSpPr/>
          <p:nvPr/>
        </p:nvGrpSpPr>
        <p:grpSpPr>
          <a:xfrm>
            <a:off x="2579882" y="2287427"/>
            <a:ext cx="207582" cy="359594"/>
            <a:chOff x="2656082" y="2287427"/>
            <a:chExt cx="207582" cy="359594"/>
          </a:xfrm>
        </p:grpSpPr>
        <p:sp>
          <p:nvSpPr>
            <p:cNvPr id="12120" name="Google Shape;12120;p8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80"/>
          <p:cNvGrpSpPr/>
          <p:nvPr/>
        </p:nvGrpSpPr>
        <p:grpSpPr>
          <a:xfrm>
            <a:off x="3049653" y="2321468"/>
            <a:ext cx="362991" cy="290018"/>
            <a:chOff x="3049653" y="2321468"/>
            <a:chExt cx="362991" cy="290018"/>
          </a:xfrm>
        </p:grpSpPr>
        <p:sp>
          <p:nvSpPr>
            <p:cNvPr id="12125" name="Google Shape;12125;p8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80"/>
          <p:cNvGrpSpPr/>
          <p:nvPr/>
        </p:nvGrpSpPr>
        <p:grpSpPr>
          <a:xfrm>
            <a:off x="3564243" y="2289904"/>
            <a:ext cx="422342" cy="355243"/>
            <a:chOff x="3564243" y="2289904"/>
            <a:chExt cx="422342" cy="355243"/>
          </a:xfrm>
        </p:grpSpPr>
        <p:sp>
          <p:nvSpPr>
            <p:cNvPr id="12130" name="Google Shape;12130;p8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5" name="Google Shape;12135;p80"/>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6" name="Google Shape;12136;p80"/>
          <p:cNvGrpSpPr/>
          <p:nvPr/>
        </p:nvGrpSpPr>
        <p:grpSpPr>
          <a:xfrm>
            <a:off x="4687894" y="2289713"/>
            <a:ext cx="359594" cy="353909"/>
            <a:chOff x="4687894" y="2289713"/>
            <a:chExt cx="359594" cy="353909"/>
          </a:xfrm>
        </p:grpSpPr>
        <p:sp>
          <p:nvSpPr>
            <p:cNvPr id="12137" name="Google Shape;12137;p8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0" name="Google Shape;12140;p80"/>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1" name="Google Shape;12141;p80"/>
          <p:cNvGrpSpPr/>
          <p:nvPr/>
        </p:nvGrpSpPr>
        <p:grpSpPr>
          <a:xfrm>
            <a:off x="6372624" y="2308227"/>
            <a:ext cx="263567" cy="317614"/>
            <a:chOff x="6421399" y="2308227"/>
            <a:chExt cx="263567" cy="317614"/>
          </a:xfrm>
        </p:grpSpPr>
        <p:sp>
          <p:nvSpPr>
            <p:cNvPr id="12142" name="Google Shape;12142;p8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80"/>
          <p:cNvGrpSpPr/>
          <p:nvPr/>
        </p:nvGrpSpPr>
        <p:grpSpPr>
          <a:xfrm>
            <a:off x="6870193" y="2295620"/>
            <a:ext cx="360356" cy="343462"/>
            <a:chOff x="6870193" y="2295620"/>
            <a:chExt cx="360356" cy="343462"/>
          </a:xfrm>
        </p:grpSpPr>
        <p:sp>
          <p:nvSpPr>
            <p:cNvPr id="12147" name="Google Shape;12147;p8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80"/>
          <p:cNvGrpSpPr/>
          <p:nvPr/>
        </p:nvGrpSpPr>
        <p:grpSpPr>
          <a:xfrm>
            <a:off x="7441465" y="2302860"/>
            <a:ext cx="342192" cy="327140"/>
            <a:chOff x="7441465" y="2302860"/>
            <a:chExt cx="342192" cy="327140"/>
          </a:xfrm>
        </p:grpSpPr>
        <p:sp>
          <p:nvSpPr>
            <p:cNvPr id="12150" name="Google Shape;12150;p8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80"/>
          <p:cNvGrpSpPr/>
          <p:nvPr/>
        </p:nvGrpSpPr>
        <p:grpSpPr>
          <a:xfrm>
            <a:off x="7989683" y="2350207"/>
            <a:ext cx="332761" cy="234066"/>
            <a:chOff x="7989683" y="2350207"/>
            <a:chExt cx="332761" cy="234066"/>
          </a:xfrm>
        </p:grpSpPr>
        <p:sp>
          <p:nvSpPr>
            <p:cNvPr id="12153" name="Google Shape;12153;p8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9" name="Google Shape;12159;p80"/>
          <p:cNvGrpSpPr/>
          <p:nvPr/>
        </p:nvGrpSpPr>
        <p:grpSpPr>
          <a:xfrm>
            <a:off x="5823294" y="2309751"/>
            <a:ext cx="315327" cy="314978"/>
            <a:chOff x="5823294" y="2309751"/>
            <a:chExt cx="315327" cy="314978"/>
          </a:xfrm>
        </p:grpSpPr>
        <p:sp>
          <p:nvSpPr>
            <p:cNvPr id="12160" name="Google Shape;12160;p8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80"/>
          <p:cNvGrpSpPr/>
          <p:nvPr/>
        </p:nvGrpSpPr>
        <p:grpSpPr>
          <a:xfrm>
            <a:off x="2497275" y="2744159"/>
            <a:ext cx="370930" cy="370549"/>
            <a:chOff x="2497275" y="2744159"/>
            <a:chExt cx="370930" cy="370549"/>
          </a:xfrm>
        </p:grpSpPr>
        <p:sp>
          <p:nvSpPr>
            <p:cNvPr id="12178" name="Google Shape;12178;p8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80"/>
          <p:cNvGrpSpPr/>
          <p:nvPr/>
        </p:nvGrpSpPr>
        <p:grpSpPr>
          <a:xfrm>
            <a:off x="860940" y="2746477"/>
            <a:ext cx="371883" cy="365691"/>
            <a:chOff x="860940" y="2746477"/>
            <a:chExt cx="371883" cy="365691"/>
          </a:xfrm>
        </p:grpSpPr>
        <p:sp>
          <p:nvSpPr>
            <p:cNvPr id="12185" name="Google Shape;12185;p8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80"/>
          <p:cNvGrpSpPr/>
          <p:nvPr/>
        </p:nvGrpSpPr>
        <p:grpSpPr>
          <a:xfrm>
            <a:off x="1493849" y="2775533"/>
            <a:ext cx="283985" cy="341080"/>
            <a:chOff x="1493849" y="2775533"/>
            <a:chExt cx="283985" cy="341080"/>
          </a:xfrm>
        </p:grpSpPr>
        <p:sp>
          <p:nvSpPr>
            <p:cNvPr id="12191" name="Google Shape;12191;p8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80"/>
          <p:cNvGrpSpPr/>
          <p:nvPr/>
        </p:nvGrpSpPr>
        <p:grpSpPr>
          <a:xfrm>
            <a:off x="1952836" y="2774422"/>
            <a:ext cx="372835" cy="342573"/>
            <a:chOff x="1952836" y="2774422"/>
            <a:chExt cx="372835" cy="342573"/>
          </a:xfrm>
        </p:grpSpPr>
        <p:sp>
          <p:nvSpPr>
            <p:cNvPr id="12194" name="Google Shape;12194;p8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80"/>
          <p:cNvGrpSpPr/>
          <p:nvPr/>
        </p:nvGrpSpPr>
        <p:grpSpPr>
          <a:xfrm>
            <a:off x="3079916" y="2744477"/>
            <a:ext cx="332729" cy="372518"/>
            <a:chOff x="3079916" y="2744477"/>
            <a:chExt cx="332729" cy="372518"/>
          </a:xfrm>
        </p:grpSpPr>
        <p:sp>
          <p:nvSpPr>
            <p:cNvPr id="12198" name="Google Shape;12198;p8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80"/>
          <p:cNvGrpSpPr/>
          <p:nvPr/>
        </p:nvGrpSpPr>
        <p:grpSpPr>
          <a:xfrm>
            <a:off x="3620576" y="2745525"/>
            <a:ext cx="336889" cy="355592"/>
            <a:chOff x="3620576" y="2745525"/>
            <a:chExt cx="336889" cy="355592"/>
          </a:xfrm>
        </p:grpSpPr>
        <p:sp>
          <p:nvSpPr>
            <p:cNvPr id="12202" name="Google Shape;12202;p8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4" name="Google Shape;12204;p80"/>
          <p:cNvGrpSpPr/>
          <p:nvPr/>
        </p:nvGrpSpPr>
        <p:grpSpPr>
          <a:xfrm>
            <a:off x="4126815" y="2760704"/>
            <a:ext cx="380393" cy="363118"/>
            <a:chOff x="4126815" y="2760704"/>
            <a:chExt cx="380393" cy="363118"/>
          </a:xfrm>
        </p:grpSpPr>
        <p:sp>
          <p:nvSpPr>
            <p:cNvPr id="12205" name="Google Shape;12205;p8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80"/>
          <p:cNvGrpSpPr/>
          <p:nvPr/>
        </p:nvGrpSpPr>
        <p:grpSpPr>
          <a:xfrm>
            <a:off x="4675986" y="2745684"/>
            <a:ext cx="381346" cy="368644"/>
            <a:chOff x="4675986" y="2745684"/>
            <a:chExt cx="381346" cy="368644"/>
          </a:xfrm>
        </p:grpSpPr>
        <p:sp>
          <p:nvSpPr>
            <p:cNvPr id="12210" name="Google Shape;12210;p8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0"/>
          <p:cNvGrpSpPr/>
          <p:nvPr/>
        </p:nvGrpSpPr>
        <p:grpSpPr>
          <a:xfrm>
            <a:off x="5220616" y="2791061"/>
            <a:ext cx="373185" cy="302466"/>
            <a:chOff x="5220616" y="2791061"/>
            <a:chExt cx="373185" cy="302466"/>
          </a:xfrm>
        </p:grpSpPr>
        <p:sp>
          <p:nvSpPr>
            <p:cNvPr id="12213" name="Google Shape;12213;p8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1" name="Google Shape;12231;p80"/>
          <p:cNvGrpSpPr/>
          <p:nvPr/>
        </p:nvGrpSpPr>
        <p:grpSpPr>
          <a:xfrm>
            <a:off x="5788661" y="2772517"/>
            <a:ext cx="284366" cy="344097"/>
            <a:chOff x="5864861" y="2772517"/>
            <a:chExt cx="284366" cy="344097"/>
          </a:xfrm>
        </p:grpSpPr>
        <p:sp>
          <p:nvSpPr>
            <p:cNvPr id="12232" name="Google Shape;12232;p8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8" name="Google Shape;12238;p80"/>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9" name="Google Shape;12239;p80"/>
          <p:cNvGrpSpPr/>
          <p:nvPr/>
        </p:nvGrpSpPr>
        <p:grpSpPr>
          <a:xfrm>
            <a:off x="6974158" y="2789537"/>
            <a:ext cx="255247" cy="327458"/>
            <a:chOff x="6974158" y="2789537"/>
            <a:chExt cx="255247" cy="327458"/>
          </a:xfrm>
        </p:grpSpPr>
        <p:sp>
          <p:nvSpPr>
            <p:cNvPr id="12240" name="Google Shape;12240;p8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6" name="Google Shape;12246;p80"/>
          <p:cNvGrpSpPr/>
          <p:nvPr/>
        </p:nvGrpSpPr>
        <p:grpSpPr>
          <a:xfrm>
            <a:off x="7530697" y="2790299"/>
            <a:ext cx="244291" cy="326314"/>
            <a:chOff x="7530697" y="2790299"/>
            <a:chExt cx="244291" cy="326314"/>
          </a:xfrm>
        </p:grpSpPr>
        <p:sp>
          <p:nvSpPr>
            <p:cNvPr id="12247" name="Google Shape;12247;p8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80"/>
          <p:cNvGrpSpPr/>
          <p:nvPr/>
        </p:nvGrpSpPr>
        <p:grpSpPr>
          <a:xfrm>
            <a:off x="7988191" y="2832248"/>
            <a:ext cx="332348" cy="283985"/>
            <a:chOff x="7988191" y="2832248"/>
            <a:chExt cx="332348" cy="283985"/>
          </a:xfrm>
        </p:grpSpPr>
        <p:sp>
          <p:nvSpPr>
            <p:cNvPr id="12254" name="Google Shape;12254;p8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7" name="Google Shape;12257;p80"/>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8" name="Google Shape;12258;p80"/>
          <p:cNvGrpSpPr/>
          <p:nvPr/>
        </p:nvGrpSpPr>
        <p:grpSpPr>
          <a:xfrm>
            <a:off x="3588440" y="3258368"/>
            <a:ext cx="364484" cy="262423"/>
            <a:chOff x="3588440" y="3258368"/>
            <a:chExt cx="364484" cy="262423"/>
          </a:xfrm>
        </p:grpSpPr>
        <p:sp>
          <p:nvSpPr>
            <p:cNvPr id="12259" name="Google Shape;12259;p8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5" name="Google Shape;12265;p80"/>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6" name="Google Shape;12266;p80"/>
          <p:cNvGrpSpPr/>
          <p:nvPr/>
        </p:nvGrpSpPr>
        <p:grpSpPr>
          <a:xfrm>
            <a:off x="5765817" y="3227724"/>
            <a:ext cx="364865" cy="324822"/>
            <a:chOff x="5765817" y="3227724"/>
            <a:chExt cx="364865" cy="324822"/>
          </a:xfrm>
        </p:grpSpPr>
        <p:sp>
          <p:nvSpPr>
            <p:cNvPr id="12267" name="Google Shape;12267;p8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0" name="Google Shape;12270;p80"/>
          <p:cNvGrpSpPr/>
          <p:nvPr/>
        </p:nvGrpSpPr>
        <p:grpSpPr>
          <a:xfrm>
            <a:off x="6228583" y="3237664"/>
            <a:ext cx="446539" cy="303895"/>
            <a:chOff x="6228583" y="3237664"/>
            <a:chExt cx="446539" cy="303895"/>
          </a:xfrm>
        </p:grpSpPr>
        <p:sp>
          <p:nvSpPr>
            <p:cNvPr id="12271" name="Google Shape;12271;p8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80"/>
          <p:cNvGrpSpPr/>
          <p:nvPr/>
        </p:nvGrpSpPr>
        <p:grpSpPr>
          <a:xfrm>
            <a:off x="865862" y="3207306"/>
            <a:ext cx="364484" cy="364897"/>
            <a:chOff x="865862" y="3207306"/>
            <a:chExt cx="364484" cy="364897"/>
          </a:xfrm>
        </p:grpSpPr>
        <p:sp>
          <p:nvSpPr>
            <p:cNvPr id="12289" name="Google Shape;12289;p8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80"/>
          <p:cNvGrpSpPr/>
          <p:nvPr/>
        </p:nvGrpSpPr>
        <p:grpSpPr>
          <a:xfrm>
            <a:off x="1404617" y="3226962"/>
            <a:ext cx="370168" cy="325965"/>
            <a:chOff x="1404617" y="3226962"/>
            <a:chExt cx="370168" cy="325965"/>
          </a:xfrm>
        </p:grpSpPr>
        <p:sp>
          <p:nvSpPr>
            <p:cNvPr id="12304" name="Google Shape;12304;p8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80"/>
          <p:cNvGrpSpPr/>
          <p:nvPr/>
        </p:nvGrpSpPr>
        <p:grpSpPr>
          <a:xfrm>
            <a:off x="1954741" y="3212419"/>
            <a:ext cx="366389" cy="354481"/>
            <a:chOff x="1954741" y="3212419"/>
            <a:chExt cx="366389" cy="354481"/>
          </a:xfrm>
        </p:grpSpPr>
        <p:sp>
          <p:nvSpPr>
            <p:cNvPr id="12314" name="Google Shape;12314;p8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80"/>
          <p:cNvGrpSpPr/>
          <p:nvPr/>
        </p:nvGrpSpPr>
        <p:grpSpPr>
          <a:xfrm>
            <a:off x="3043239" y="3215626"/>
            <a:ext cx="366008" cy="348670"/>
            <a:chOff x="3043239" y="3215626"/>
            <a:chExt cx="366008" cy="348670"/>
          </a:xfrm>
        </p:grpSpPr>
        <p:sp>
          <p:nvSpPr>
            <p:cNvPr id="12322" name="Google Shape;12322;p8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80"/>
          <p:cNvGrpSpPr/>
          <p:nvPr/>
        </p:nvGrpSpPr>
        <p:grpSpPr>
          <a:xfrm>
            <a:off x="4218333" y="3184982"/>
            <a:ext cx="209107" cy="383442"/>
            <a:chOff x="4218333" y="3184982"/>
            <a:chExt cx="209107" cy="383442"/>
          </a:xfrm>
        </p:grpSpPr>
        <p:sp>
          <p:nvSpPr>
            <p:cNvPr id="12325" name="Google Shape;12325;p8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7" name="Google Shape;12327;p80"/>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8" name="Google Shape;12328;p80"/>
          <p:cNvGrpSpPr/>
          <p:nvPr/>
        </p:nvGrpSpPr>
        <p:grpSpPr>
          <a:xfrm>
            <a:off x="6896644" y="3216007"/>
            <a:ext cx="322917" cy="347876"/>
            <a:chOff x="6896644" y="3216007"/>
            <a:chExt cx="322917" cy="347876"/>
          </a:xfrm>
        </p:grpSpPr>
        <p:sp>
          <p:nvSpPr>
            <p:cNvPr id="12329" name="Google Shape;12329;p8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80"/>
          <p:cNvGrpSpPr/>
          <p:nvPr/>
        </p:nvGrpSpPr>
        <p:grpSpPr>
          <a:xfrm>
            <a:off x="7429366" y="3223183"/>
            <a:ext cx="334634" cy="333904"/>
            <a:chOff x="7429366" y="3223183"/>
            <a:chExt cx="334634" cy="333904"/>
          </a:xfrm>
        </p:grpSpPr>
        <p:sp>
          <p:nvSpPr>
            <p:cNvPr id="12337" name="Google Shape;12337;p8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9" name="Google Shape;12339;p80"/>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0" name="Google Shape;12340;p80"/>
          <p:cNvGrpSpPr/>
          <p:nvPr/>
        </p:nvGrpSpPr>
        <p:grpSpPr>
          <a:xfrm>
            <a:off x="5216456" y="3725484"/>
            <a:ext cx="356196" cy="265631"/>
            <a:chOff x="5216456" y="3725484"/>
            <a:chExt cx="356196" cy="265631"/>
          </a:xfrm>
        </p:grpSpPr>
        <p:sp>
          <p:nvSpPr>
            <p:cNvPr id="12341" name="Google Shape;12341;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80"/>
          <p:cNvGrpSpPr/>
          <p:nvPr/>
        </p:nvGrpSpPr>
        <p:grpSpPr>
          <a:xfrm>
            <a:off x="6849393" y="3733994"/>
            <a:ext cx="355053" cy="248038"/>
            <a:chOff x="6849393" y="3733994"/>
            <a:chExt cx="355053" cy="248038"/>
          </a:xfrm>
        </p:grpSpPr>
        <p:sp>
          <p:nvSpPr>
            <p:cNvPr id="12344" name="Google Shape;12344;p8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80"/>
          <p:cNvGrpSpPr/>
          <p:nvPr/>
        </p:nvGrpSpPr>
        <p:grpSpPr>
          <a:xfrm>
            <a:off x="7918997" y="3714687"/>
            <a:ext cx="392111" cy="280206"/>
            <a:chOff x="7918997" y="3714687"/>
            <a:chExt cx="392111" cy="280206"/>
          </a:xfrm>
        </p:grpSpPr>
        <p:sp>
          <p:nvSpPr>
            <p:cNvPr id="12350" name="Google Shape;12350;p8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5" name="Google Shape;12355;p80"/>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6" name="Google Shape;12356;p80"/>
          <p:cNvGrpSpPr/>
          <p:nvPr/>
        </p:nvGrpSpPr>
        <p:grpSpPr>
          <a:xfrm>
            <a:off x="1408777" y="3680964"/>
            <a:ext cx="357720" cy="355148"/>
            <a:chOff x="1408777" y="3680964"/>
            <a:chExt cx="357720" cy="355148"/>
          </a:xfrm>
        </p:grpSpPr>
        <p:sp>
          <p:nvSpPr>
            <p:cNvPr id="12357" name="Google Shape;12357;p8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80"/>
          <p:cNvGrpSpPr/>
          <p:nvPr/>
        </p:nvGrpSpPr>
        <p:grpSpPr>
          <a:xfrm>
            <a:off x="1952836" y="3680964"/>
            <a:ext cx="357720" cy="355148"/>
            <a:chOff x="1952836" y="3680964"/>
            <a:chExt cx="357720" cy="355148"/>
          </a:xfrm>
        </p:grpSpPr>
        <p:sp>
          <p:nvSpPr>
            <p:cNvPr id="12363" name="Google Shape;12363;p8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8" name="Google Shape;12368;p80"/>
          <p:cNvGrpSpPr/>
          <p:nvPr/>
        </p:nvGrpSpPr>
        <p:grpSpPr>
          <a:xfrm>
            <a:off x="2496894" y="3680964"/>
            <a:ext cx="357720" cy="355148"/>
            <a:chOff x="2496894" y="3680964"/>
            <a:chExt cx="357720" cy="355148"/>
          </a:xfrm>
        </p:grpSpPr>
        <p:sp>
          <p:nvSpPr>
            <p:cNvPr id="12369" name="Google Shape;12369;p8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80"/>
          <p:cNvGrpSpPr/>
          <p:nvPr/>
        </p:nvGrpSpPr>
        <p:grpSpPr>
          <a:xfrm>
            <a:off x="3040984" y="3681059"/>
            <a:ext cx="356164" cy="355815"/>
            <a:chOff x="3040984" y="3681059"/>
            <a:chExt cx="356164" cy="355815"/>
          </a:xfrm>
        </p:grpSpPr>
        <p:sp>
          <p:nvSpPr>
            <p:cNvPr id="12375" name="Google Shape;12375;p8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8" name="Google Shape;12378;p80"/>
          <p:cNvGrpSpPr/>
          <p:nvPr/>
        </p:nvGrpSpPr>
        <p:grpSpPr>
          <a:xfrm>
            <a:off x="3584280" y="3699191"/>
            <a:ext cx="358069" cy="317995"/>
            <a:chOff x="3584280" y="3699191"/>
            <a:chExt cx="358069" cy="317995"/>
          </a:xfrm>
        </p:grpSpPr>
        <p:sp>
          <p:nvSpPr>
            <p:cNvPr id="12379" name="Google Shape;12379;p8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3" name="Google Shape;12383;p80"/>
          <p:cNvGrpSpPr/>
          <p:nvPr/>
        </p:nvGrpSpPr>
        <p:grpSpPr>
          <a:xfrm>
            <a:off x="4129482" y="3681059"/>
            <a:ext cx="355402" cy="354291"/>
            <a:chOff x="4129482" y="3681059"/>
            <a:chExt cx="355402" cy="354291"/>
          </a:xfrm>
        </p:grpSpPr>
        <p:sp>
          <p:nvSpPr>
            <p:cNvPr id="12384" name="Google Shape;12384;p8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8" name="Google Shape;12388;p80"/>
          <p:cNvGrpSpPr/>
          <p:nvPr/>
        </p:nvGrpSpPr>
        <p:grpSpPr>
          <a:xfrm>
            <a:off x="4673540" y="3680297"/>
            <a:ext cx="355434" cy="355815"/>
            <a:chOff x="4673540" y="3680297"/>
            <a:chExt cx="355434" cy="355815"/>
          </a:xfrm>
        </p:grpSpPr>
        <p:sp>
          <p:nvSpPr>
            <p:cNvPr id="12389" name="Google Shape;12389;p8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80"/>
          <p:cNvGrpSpPr/>
          <p:nvPr/>
        </p:nvGrpSpPr>
        <p:grpSpPr>
          <a:xfrm>
            <a:off x="5779408" y="3699191"/>
            <a:ext cx="317645" cy="318757"/>
            <a:chOff x="5779408" y="3699191"/>
            <a:chExt cx="317645" cy="318757"/>
          </a:xfrm>
        </p:grpSpPr>
        <p:sp>
          <p:nvSpPr>
            <p:cNvPr id="12393" name="Google Shape;12393;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5" name="Google Shape;12395;p80"/>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6" name="Google Shape;12396;p80"/>
          <p:cNvGrpSpPr/>
          <p:nvPr/>
        </p:nvGrpSpPr>
        <p:grpSpPr>
          <a:xfrm>
            <a:off x="7390435" y="3680868"/>
            <a:ext cx="372073" cy="355243"/>
            <a:chOff x="7390435" y="3680868"/>
            <a:chExt cx="372073" cy="355243"/>
          </a:xfrm>
        </p:grpSpPr>
        <p:sp>
          <p:nvSpPr>
            <p:cNvPr id="12397" name="Google Shape;12397;p8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80"/>
          <p:cNvGrpSpPr/>
          <p:nvPr/>
        </p:nvGrpSpPr>
        <p:grpSpPr>
          <a:xfrm>
            <a:off x="1421638" y="4125629"/>
            <a:ext cx="374709" cy="374010"/>
            <a:chOff x="1421638" y="4125629"/>
            <a:chExt cx="374709" cy="374010"/>
          </a:xfrm>
        </p:grpSpPr>
        <p:sp>
          <p:nvSpPr>
            <p:cNvPr id="12404" name="Google Shape;12404;p8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80"/>
          <p:cNvGrpSpPr/>
          <p:nvPr/>
        </p:nvGrpSpPr>
        <p:grpSpPr>
          <a:xfrm>
            <a:off x="1973254" y="4156304"/>
            <a:ext cx="357720" cy="342192"/>
            <a:chOff x="1973254" y="4156304"/>
            <a:chExt cx="357720" cy="342192"/>
          </a:xfrm>
        </p:grpSpPr>
        <p:sp>
          <p:nvSpPr>
            <p:cNvPr id="12407" name="Google Shape;12407;p8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80"/>
          <p:cNvGrpSpPr/>
          <p:nvPr/>
        </p:nvGrpSpPr>
        <p:grpSpPr>
          <a:xfrm>
            <a:off x="2523759" y="4135505"/>
            <a:ext cx="341049" cy="340318"/>
            <a:chOff x="2523759" y="4135505"/>
            <a:chExt cx="341049" cy="340318"/>
          </a:xfrm>
        </p:grpSpPr>
        <p:sp>
          <p:nvSpPr>
            <p:cNvPr id="12414" name="Google Shape;12414;p8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80"/>
          <p:cNvGrpSpPr/>
          <p:nvPr/>
        </p:nvGrpSpPr>
        <p:grpSpPr>
          <a:xfrm>
            <a:off x="3040603" y="4130360"/>
            <a:ext cx="392079" cy="350353"/>
            <a:chOff x="3040603" y="4130360"/>
            <a:chExt cx="392079" cy="350353"/>
          </a:xfrm>
        </p:grpSpPr>
        <p:sp>
          <p:nvSpPr>
            <p:cNvPr id="12417" name="Google Shape;12417;p8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80"/>
          <p:cNvGrpSpPr/>
          <p:nvPr/>
        </p:nvGrpSpPr>
        <p:grpSpPr>
          <a:xfrm>
            <a:off x="3662144" y="4135505"/>
            <a:ext cx="232955" cy="340318"/>
            <a:chOff x="3662144" y="4135505"/>
            <a:chExt cx="232955" cy="340318"/>
          </a:xfrm>
        </p:grpSpPr>
        <p:sp>
          <p:nvSpPr>
            <p:cNvPr id="12428" name="Google Shape;12428;p8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80"/>
          <p:cNvGrpSpPr/>
          <p:nvPr/>
        </p:nvGrpSpPr>
        <p:grpSpPr>
          <a:xfrm>
            <a:off x="4149138" y="4121151"/>
            <a:ext cx="344065" cy="368644"/>
            <a:chOff x="4149138" y="4121151"/>
            <a:chExt cx="344065" cy="368644"/>
          </a:xfrm>
        </p:grpSpPr>
        <p:sp>
          <p:nvSpPr>
            <p:cNvPr id="12433" name="Google Shape;12433;p8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5" name="Google Shape;12445;p80"/>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6" name="Google Shape;12446;p80"/>
          <p:cNvGrpSpPr/>
          <p:nvPr/>
        </p:nvGrpSpPr>
        <p:grpSpPr>
          <a:xfrm>
            <a:off x="5206262" y="4174817"/>
            <a:ext cx="397763" cy="262804"/>
            <a:chOff x="5206262" y="4174817"/>
            <a:chExt cx="397763" cy="262804"/>
          </a:xfrm>
        </p:grpSpPr>
        <p:sp>
          <p:nvSpPr>
            <p:cNvPr id="12447" name="Google Shape;12447;p8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80"/>
          <p:cNvGrpSpPr/>
          <p:nvPr/>
        </p:nvGrpSpPr>
        <p:grpSpPr>
          <a:xfrm>
            <a:off x="5727616" y="4204699"/>
            <a:ext cx="440505" cy="290018"/>
            <a:chOff x="5727616" y="4204699"/>
            <a:chExt cx="440505" cy="290018"/>
          </a:xfrm>
        </p:grpSpPr>
        <p:sp>
          <p:nvSpPr>
            <p:cNvPr id="12455" name="Google Shape;12455;p8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3" name="Google Shape;12463;p80"/>
          <p:cNvGrpSpPr/>
          <p:nvPr/>
        </p:nvGrpSpPr>
        <p:grpSpPr>
          <a:xfrm>
            <a:off x="6410063" y="4135124"/>
            <a:ext cx="159950" cy="364516"/>
            <a:chOff x="6410063" y="4135124"/>
            <a:chExt cx="159950" cy="364516"/>
          </a:xfrm>
        </p:grpSpPr>
        <p:sp>
          <p:nvSpPr>
            <p:cNvPr id="12464" name="Google Shape;12464;p8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0"/>
          <p:cNvGrpSpPr/>
          <p:nvPr/>
        </p:nvGrpSpPr>
        <p:grpSpPr>
          <a:xfrm>
            <a:off x="6924652" y="4135505"/>
            <a:ext cx="214378" cy="364135"/>
            <a:chOff x="6924652" y="4135505"/>
            <a:chExt cx="214378" cy="364135"/>
          </a:xfrm>
        </p:grpSpPr>
        <p:sp>
          <p:nvSpPr>
            <p:cNvPr id="12469" name="Google Shape;12469;p8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80"/>
          <p:cNvGrpSpPr/>
          <p:nvPr/>
        </p:nvGrpSpPr>
        <p:grpSpPr>
          <a:xfrm>
            <a:off x="7384751" y="4147984"/>
            <a:ext cx="380012" cy="351274"/>
            <a:chOff x="7384751" y="4147984"/>
            <a:chExt cx="380012" cy="351274"/>
          </a:xfrm>
        </p:grpSpPr>
        <p:sp>
          <p:nvSpPr>
            <p:cNvPr id="12474" name="Google Shape;12474;p80"/>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0"/>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0"/>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0"/>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0"/>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482"/>
        <p:cNvGrpSpPr/>
        <p:nvPr/>
      </p:nvGrpSpPr>
      <p:grpSpPr>
        <a:xfrm>
          <a:off x="0" y="0"/>
          <a:ext cx="0" cy="0"/>
          <a:chOff x="0" y="0"/>
          <a:chExt cx="0" cy="0"/>
        </a:xfrm>
      </p:grpSpPr>
      <p:sp>
        <p:nvSpPr>
          <p:cNvPr id="12483" name="Google Shape;12483;p81"/>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484" name="Google Shape;12484;p81"/>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2485" name="Google Shape;12485;p81"/>
          <p:cNvGrpSpPr/>
          <p:nvPr/>
        </p:nvGrpSpPr>
        <p:grpSpPr>
          <a:xfrm>
            <a:off x="1989449" y="4282269"/>
            <a:ext cx="374774" cy="346073"/>
            <a:chOff x="1989449" y="4282269"/>
            <a:chExt cx="374774" cy="346073"/>
          </a:xfrm>
        </p:grpSpPr>
        <p:sp>
          <p:nvSpPr>
            <p:cNvPr id="12486" name="Google Shape;12486;p8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81"/>
          <p:cNvGrpSpPr/>
          <p:nvPr/>
        </p:nvGrpSpPr>
        <p:grpSpPr>
          <a:xfrm>
            <a:off x="2487439" y="4280740"/>
            <a:ext cx="198775" cy="348972"/>
            <a:chOff x="2487439" y="4280740"/>
            <a:chExt cx="198775" cy="348972"/>
          </a:xfrm>
        </p:grpSpPr>
        <p:sp>
          <p:nvSpPr>
            <p:cNvPr id="12492" name="Google Shape;12492;p8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81"/>
          <p:cNvGrpSpPr/>
          <p:nvPr/>
        </p:nvGrpSpPr>
        <p:grpSpPr>
          <a:xfrm>
            <a:off x="2810958" y="4273923"/>
            <a:ext cx="353145" cy="361873"/>
            <a:chOff x="2810958" y="4273923"/>
            <a:chExt cx="353145" cy="361873"/>
          </a:xfrm>
        </p:grpSpPr>
        <p:sp>
          <p:nvSpPr>
            <p:cNvPr id="12497" name="Google Shape;12497;p8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81"/>
          <p:cNvGrpSpPr/>
          <p:nvPr/>
        </p:nvGrpSpPr>
        <p:grpSpPr>
          <a:xfrm>
            <a:off x="6275635" y="4282651"/>
            <a:ext cx="209383" cy="366778"/>
            <a:chOff x="6275635" y="4282651"/>
            <a:chExt cx="209383" cy="366778"/>
          </a:xfrm>
        </p:grpSpPr>
        <p:sp>
          <p:nvSpPr>
            <p:cNvPr id="12505" name="Google Shape;12505;p8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7" name="Google Shape;12507;p81"/>
          <p:cNvGrpSpPr/>
          <p:nvPr/>
        </p:nvGrpSpPr>
        <p:grpSpPr>
          <a:xfrm>
            <a:off x="6701186" y="4283033"/>
            <a:ext cx="280292" cy="366396"/>
            <a:chOff x="6701186" y="4283033"/>
            <a:chExt cx="280292" cy="366396"/>
          </a:xfrm>
        </p:grpSpPr>
        <p:sp>
          <p:nvSpPr>
            <p:cNvPr id="12508" name="Google Shape;12508;p8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81"/>
          <p:cNvGrpSpPr/>
          <p:nvPr/>
        </p:nvGrpSpPr>
        <p:grpSpPr>
          <a:xfrm>
            <a:off x="2609571" y="3824958"/>
            <a:ext cx="373627" cy="347347"/>
            <a:chOff x="2609571" y="3824958"/>
            <a:chExt cx="373627" cy="347347"/>
          </a:xfrm>
        </p:grpSpPr>
        <p:sp>
          <p:nvSpPr>
            <p:cNvPr id="12511" name="Google Shape;12511;p8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3" name="Google Shape;12513;p81"/>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4" name="Google Shape;12514;p81"/>
          <p:cNvGrpSpPr/>
          <p:nvPr/>
        </p:nvGrpSpPr>
        <p:grpSpPr>
          <a:xfrm>
            <a:off x="916127" y="3807056"/>
            <a:ext cx="221902" cy="380795"/>
            <a:chOff x="916127" y="3807056"/>
            <a:chExt cx="221902" cy="380795"/>
          </a:xfrm>
        </p:grpSpPr>
        <p:sp>
          <p:nvSpPr>
            <p:cNvPr id="12515" name="Google Shape;12515;p8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9" name="Google Shape;12519;p81"/>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1"/>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1" name="Google Shape;12521;p81"/>
          <p:cNvGrpSpPr/>
          <p:nvPr/>
        </p:nvGrpSpPr>
        <p:grpSpPr>
          <a:xfrm>
            <a:off x="3513010" y="3816134"/>
            <a:ext cx="362223" cy="361108"/>
            <a:chOff x="3513010" y="3816134"/>
            <a:chExt cx="362223" cy="361108"/>
          </a:xfrm>
        </p:grpSpPr>
        <p:sp>
          <p:nvSpPr>
            <p:cNvPr id="12522" name="Google Shape;12522;p8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81"/>
          <p:cNvGrpSpPr/>
          <p:nvPr/>
        </p:nvGrpSpPr>
        <p:grpSpPr>
          <a:xfrm>
            <a:off x="3950316" y="3820307"/>
            <a:ext cx="369805" cy="353782"/>
            <a:chOff x="3950316" y="3820307"/>
            <a:chExt cx="369805" cy="353782"/>
          </a:xfrm>
        </p:grpSpPr>
        <p:sp>
          <p:nvSpPr>
            <p:cNvPr id="12527" name="Google Shape;12527;p8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1"/>
          <p:cNvGrpSpPr/>
          <p:nvPr/>
        </p:nvGrpSpPr>
        <p:grpSpPr>
          <a:xfrm>
            <a:off x="1761909" y="3811961"/>
            <a:ext cx="307974" cy="371716"/>
            <a:chOff x="1761909" y="3811961"/>
            <a:chExt cx="307974" cy="371716"/>
          </a:xfrm>
        </p:grpSpPr>
        <p:sp>
          <p:nvSpPr>
            <p:cNvPr id="12532" name="Google Shape;12532;p8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81"/>
          <p:cNvGrpSpPr/>
          <p:nvPr/>
        </p:nvGrpSpPr>
        <p:grpSpPr>
          <a:xfrm>
            <a:off x="5373342" y="3808935"/>
            <a:ext cx="231395" cy="353145"/>
            <a:chOff x="5373342" y="3808935"/>
            <a:chExt cx="231395" cy="353145"/>
          </a:xfrm>
        </p:grpSpPr>
        <p:sp>
          <p:nvSpPr>
            <p:cNvPr id="12543" name="Google Shape;12543;p8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2" name="Google Shape;12552;p81"/>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3" name="Google Shape;12553;p81"/>
          <p:cNvGrpSpPr/>
          <p:nvPr/>
        </p:nvGrpSpPr>
        <p:grpSpPr>
          <a:xfrm>
            <a:off x="5833775" y="3809445"/>
            <a:ext cx="235185" cy="352253"/>
            <a:chOff x="5833775" y="3809445"/>
            <a:chExt cx="235185" cy="352253"/>
          </a:xfrm>
        </p:grpSpPr>
        <p:sp>
          <p:nvSpPr>
            <p:cNvPr id="12554" name="Google Shape;12554;p8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81"/>
          <p:cNvGrpSpPr/>
          <p:nvPr/>
        </p:nvGrpSpPr>
        <p:grpSpPr>
          <a:xfrm>
            <a:off x="4942472" y="3809318"/>
            <a:ext cx="238976" cy="352762"/>
            <a:chOff x="4942472" y="3809318"/>
            <a:chExt cx="238976" cy="352762"/>
          </a:xfrm>
        </p:grpSpPr>
        <p:sp>
          <p:nvSpPr>
            <p:cNvPr id="12558" name="Google Shape;12558;p8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81"/>
          <p:cNvGrpSpPr/>
          <p:nvPr/>
        </p:nvGrpSpPr>
        <p:grpSpPr>
          <a:xfrm>
            <a:off x="6266525" y="3807788"/>
            <a:ext cx="260223" cy="353527"/>
            <a:chOff x="6266525" y="3807788"/>
            <a:chExt cx="260223" cy="353527"/>
          </a:xfrm>
        </p:grpSpPr>
        <p:sp>
          <p:nvSpPr>
            <p:cNvPr id="12566" name="Google Shape;12566;p8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0" name="Google Shape;12570;p81"/>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81"/>
          <p:cNvGrpSpPr/>
          <p:nvPr/>
        </p:nvGrpSpPr>
        <p:grpSpPr>
          <a:xfrm>
            <a:off x="7184363" y="3809604"/>
            <a:ext cx="202184" cy="352762"/>
            <a:chOff x="7184363" y="3809604"/>
            <a:chExt cx="202184" cy="352762"/>
          </a:xfrm>
        </p:grpSpPr>
        <p:sp>
          <p:nvSpPr>
            <p:cNvPr id="12572" name="Google Shape;12572;p8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81"/>
          <p:cNvGrpSpPr/>
          <p:nvPr/>
        </p:nvGrpSpPr>
        <p:grpSpPr>
          <a:xfrm>
            <a:off x="7571624" y="3808935"/>
            <a:ext cx="292047" cy="352762"/>
            <a:chOff x="7571624" y="3808935"/>
            <a:chExt cx="292047" cy="352762"/>
          </a:xfrm>
        </p:grpSpPr>
        <p:sp>
          <p:nvSpPr>
            <p:cNvPr id="12575" name="Google Shape;12575;p8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81"/>
          <p:cNvGrpSpPr/>
          <p:nvPr/>
        </p:nvGrpSpPr>
        <p:grpSpPr>
          <a:xfrm>
            <a:off x="2174559" y="3356116"/>
            <a:ext cx="364135" cy="359930"/>
            <a:chOff x="2174559" y="3356116"/>
            <a:chExt cx="364135" cy="359930"/>
          </a:xfrm>
        </p:grpSpPr>
        <p:sp>
          <p:nvSpPr>
            <p:cNvPr id="12582" name="Google Shape;12582;p8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81"/>
          <p:cNvGrpSpPr/>
          <p:nvPr/>
        </p:nvGrpSpPr>
        <p:grpSpPr>
          <a:xfrm>
            <a:off x="1731934" y="3355639"/>
            <a:ext cx="368371" cy="361554"/>
            <a:chOff x="1731934" y="3355639"/>
            <a:chExt cx="368371" cy="361554"/>
          </a:xfrm>
        </p:grpSpPr>
        <p:sp>
          <p:nvSpPr>
            <p:cNvPr id="12585" name="Google Shape;12585;p8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1"/>
          <p:cNvGrpSpPr/>
          <p:nvPr/>
        </p:nvGrpSpPr>
        <p:grpSpPr>
          <a:xfrm>
            <a:off x="3990517" y="3354173"/>
            <a:ext cx="279559" cy="363402"/>
            <a:chOff x="3990517" y="3354173"/>
            <a:chExt cx="279559" cy="363402"/>
          </a:xfrm>
        </p:grpSpPr>
        <p:sp>
          <p:nvSpPr>
            <p:cNvPr id="12588" name="Google Shape;12588;p8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1" name="Google Shape;12591;p81"/>
          <p:cNvGrpSpPr/>
          <p:nvPr/>
        </p:nvGrpSpPr>
        <p:grpSpPr>
          <a:xfrm>
            <a:off x="3497847" y="3417374"/>
            <a:ext cx="379680" cy="237606"/>
            <a:chOff x="3497847" y="3417374"/>
            <a:chExt cx="379680" cy="237606"/>
          </a:xfrm>
        </p:grpSpPr>
        <p:sp>
          <p:nvSpPr>
            <p:cNvPr id="12592" name="Google Shape;12592;p8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81"/>
          <p:cNvGrpSpPr/>
          <p:nvPr/>
        </p:nvGrpSpPr>
        <p:grpSpPr>
          <a:xfrm>
            <a:off x="2612597" y="3367075"/>
            <a:ext cx="376271" cy="337982"/>
            <a:chOff x="2612597" y="3367075"/>
            <a:chExt cx="376271" cy="337982"/>
          </a:xfrm>
        </p:grpSpPr>
        <p:sp>
          <p:nvSpPr>
            <p:cNvPr id="12597" name="Google Shape;12597;p8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81"/>
          <p:cNvGrpSpPr/>
          <p:nvPr/>
        </p:nvGrpSpPr>
        <p:grpSpPr>
          <a:xfrm>
            <a:off x="3071914" y="3364431"/>
            <a:ext cx="343652" cy="342505"/>
            <a:chOff x="3071914" y="3364431"/>
            <a:chExt cx="343652" cy="342505"/>
          </a:xfrm>
        </p:grpSpPr>
        <p:sp>
          <p:nvSpPr>
            <p:cNvPr id="12600" name="Google Shape;12600;p8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5" name="Google Shape;12605;p81"/>
          <p:cNvGrpSpPr/>
          <p:nvPr/>
        </p:nvGrpSpPr>
        <p:grpSpPr>
          <a:xfrm>
            <a:off x="897141" y="3359875"/>
            <a:ext cx="257962" cy="352762"/>
            <a:chOff x="897141" y="3359875"/>
            <a:chExt cx="257962" cy="352762"/>
          </a:xfrm>
        </p:grpSpPr>
        <p:sp>
          <p:nvSpPr>
            <p:cNvPr id="12606" name="Google Shape;12606;p8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81"/>
          <p:cNvGrpSpPr/>
          <p:nvPr/>
        </p:nvGrpSpPr>
        <p:grpSpPr>
          <a:xfrm>
            <a:off x="1333682" y="3344330"/>
            <a:ext cx="271213" cy="383088"/>
            <a:chOff x="1333682" y="3344330"/>
            <a:chExt cx="271213" cy="383088"/>
          </a:xfrm>
        </p:grpSpPr>
        <p:sp>
          <p:nvSpPr>
            <p:cNvPr id="12615" name="Google Shape;12615;p8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81"/>
          <p:cNvGrpSpPr/>
          <p:nvPr/>
        </p:nvGrpSpPr>
        <p:grpSpPr>
          <a:xfrm>
            <a:off x="6664394" y="3346974"/>
            <a:ext cx="353113" cy="351998"/>
            <a:chOff x="6664394" y="3346974"/>
            <a:chExt cx="353113" cy="351998"/>
          </a:xfrm>
        </p:grpSpPr>
        <p:sp>
          <p:nvSpPr>
            <p:cNvPr id="12627" name="Google Shape;12627;p8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1"/>
          <p:cNvGrpSpPr/>
          <p:nvPr/>
        </p:nvGrpSpPr>
        <p:grpSpPr>
          <a:xfrm>
            <a:off x="849741" y="1959307"/>
            <a:ext cx="399398" cy="375443"/>
            <a:chOff x="849741" y="1959307"/>
            <a:chExt cx="399398" cy="375443"/>
          </a:xfrm>
        </p:grpSpPr>
        <p:sp>
          <p:nvSpPr>
            <p:cNvPr id="12633" name="Google Shape;12633;p8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81"/>
          <p:cNvGrpSpPr/>
          <p:nvPr/>
        </p:nvGrpSpPr>
        <p:grpSpPr>
          <a:xfrm>
            <a:off x="1284212" y="1963766"/>
            <a:ext cx="379489" cy="366046"/>
            <a:chOff x="1284212" y="1963766"/>
            <a:chExt cx="379489" cy="366046"/>
          </a:xfrm>
        </p:grpSpPr>
        <p:sp>
          <p:nvSpPr>
            <p:cNvPr id="12636" name="Google Shape;12636;p8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81"/>
          <p:cNvGrpSpPr/>
          <p:nvPr/>
        </p:nvGrpSpPr>
        <p:grpSpPr>
          <a:xfrm>
            <a:off x="3037766" y="1969564"/>
            <a:ext cx="370219" cy="354928"/>
            <a:chOff x="3037766" y="1969564"/>
            <a:chExt cx="370219" cy="354928"/>
          </a:xfrm>
        </p:grpSpPr>
        <p:sp>
          <p:nvSpPr>
            <p:cNvPr id="12639" name="Google Shape;12639;p8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1"/>
          <p:cNvGrpSpPr/>
          <p:nvPr/>
        </p:nvGrpSpPr>
        <p:grpSpPr>
          <a:xfrm>
            <a:off x="3982553" y="1971730"/>
            <a:ext cx="304566" cy="350501"/>
            <a:chOff x="3982553" y="1971730"/>
            <a:chExt cx="304566" cy="350501"/>
          </a:xfrm>
        </p:grpSpPr>
        <p:sp>
          <p:nvSpPr>
            <p:cNvPr id="12644" name="Google Shape;12644;p8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81"/>
          <p:cNvGrpSpPr/>
          <p:nvPr/>
        </p:nvGrpSpPr>
        <p:grpSpPr>
          <a:xfrm>
            <a:off x="2567841" y="1994124"/>
            <a:ext cx="399812" cy="306477"/>
            <a:chOff x="2567841" y="1994124"/>
            <a:chExt cx="399812" cy="306477"/>
          </a:xfrm>
        </p:grpSpPr>
        <p:sp>
          <p:nvSpPr>
            <p:cNvPr id="12647" name="Google Shape;12647;p8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81"/>
          <p:cNvGrpSpPr/>
          <p:nvPr/>
        </p:nvGrpSpPr>
        <p:grpSpPr>
          <a:xfrm>
            <a:off x="2212084" y="1960358"/>
            <a:ext cx="324698" cy="372863"/>
            <a:chOff x="2212084" y="1960358"/>
            <a:chExt cx="324698" cy="372863"/>
          </a:xfrm>
        </p:grpSpPr>
        <p:sp>
          <p:nvSpPr>
            <p:cNvPr id="12651" name="Google Shape;12651;p8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1"/>
          <p:cNvGrpSpPr/>
          <p:nvPr/>
        </p:nvGrpSpPr>
        <p:grpSpPr>
          <a:xfrm>
            <a:off x="1805901" y="1960358"/>
            <a:ext cx="284847" cy="373627"/>
            <a:chOff x="1805901" y="1960358"/>
            <a:chExt cx="284847" cy="373627"/>
          </a:xfrm>
        </p:grpSpPr>
        <p:sp>
          <p:nvSpPr>
            <p:cNvPr id="12655" name="Google Shape;12655;p8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7" name="Google Shape;12657;p81"/>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1"/>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1"/>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0" name="Google Shape;12660;p81"/>
          <p:cNvGrpSpPr/>
          <p:nvPr/>
        </p:nvGrpSpPr>
        <p:grpSpPr>
          <a:xfrm>
            <a:off x="6656812" y="2029388"/>
            <a:ext cx="368690" cy="245793"/>
            <a:chOff x="6656812" y="2029388"/>
            <a:chExt cx="368690" cy="245793"/>
          </a:xfrm>
        </p:grpSpPr>
        <p:sp>
          <p:nvSpPr>
            <p:cNvPr id="12661" name="Google Shape;12661;p8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81"/>
          <p:cNvGrpSpPr/>
          <p:nvPr/>
        </p:nvGrpSpPr>
        <p:grpSpPr>
          <a:xfrm>
            <a:off x="4869651" y="2012218"/>
            <a:ext cx="376654" cy="281566"/>
            <a:chOff x="4869651" y="2012218"/>
            <a:chExt cx="376654" cy="281566"/>
          </a:xfrm>
        </p:grpSpPr>
        <p:sp>
          <p:nvSpPr>
            <p:cNvPr id="12672" name="Google Shape;12672;p8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81"/>
          <p:cNvGrpSpPr/>
          <p:nvPr/>
        </p:nvGrpSpPr>
        <p:grpSpPr>
          <a:xfrm>
            <a:off x="5306224" y="2012313"/>
            <a:ext cx="367925" cy="281694"/>
            <a:chOff x="5306224" y="2012313"/>
            <a:chExt cx="367925" cy="281694"/>
          </a:xfrm>
        </p:grpSpPr>
        <p:sp>
          <p:nvSpPr>
            <p:cNvPr id="12677" name="Google Shape;12677;p8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9" name="Google Shape;12679;p81"/>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81"/>
          <p:cNvGrpSpPr/>
          <p:nvPr/>
        </p:nvGrpSpPr>
        <p:grpSpPr>
          <a:xfrm>
            <a:off x="6195998" y="1983102"/>
            <a:ext cx="368308" cy="338746"/>
            <a:chOff x="6195998" y="1983102"/>
            <a:chExt cx="368308" cy="338746"/>
          </a:xfrm>
        </p:grpSpPr>
        <p:sp>
          <p:nvSpPr>
            <p:cNvPr id="12681" name="Google Shape;12681;p8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81"/>
          <p:cNvGrpSpPr/>
          <p:nvPr/>
        </p:nvGrpSpPr>
        <p:grpSpPr>
          <a:xfrm>
            <a:off x="7542031" y="2011835"/>
            <a:ext cx="369072" cy="280037"/>
            <a:chOff x="7542031" y="2011835"/>
            <a:chExt cx="369072" cy="280037"/>
          </a:xfrm>
        </p:grpSpPr>
        <p:sp>
          <p:nvSpPr>
            <p:cNvPr id="12685" name="Google Shape;12685;p8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81"/>
          <p:cNvGrpSpPr/>
          <p:nvPr/>
        </p:nvGrpSpPr>
        <p:grpSpPr>
          <a:xfrm>
            <a:off x="8010427" y="3348503"/>
            <a:ext cx="278795" cy="351615"/>
            <a:chOff x="8010427" y="3348503"/>
            <a:chExt cx="278795" cy="351615"/>
          </a:xfrm>
        </p:grpSpPr>
        <p:sp>
          <p:nvSpPr>
            <p:cNvPr id="12695" name="Google Shape;12695;p8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9" name="Google Shape;12699;p81"/>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0" name="Google Shape;12700;p81"/>
          <p:cNvGrpSpPr/>
          <p:nvPr/>
        </p:nvGrpSpPr>
        <p:grpSpPr>
          <a:xfrm>
            <a:off x="7141900" y="3349204"/>
            <a:ext cx="281057" cy="351010"/>
            <a:chOff x="7141900" y="3349204"/>
            <a:chExt cx="281057" cy="351010"/>
          </a:xfrm>
        </p:grpSpPr>
        <p:sp>
          <p:nvSpPr>
            <p:cNvPr id="12701" name="Google Shape;12701;p8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81"/>
          <p:cNvGrpSpPr/>
          <p:nvPr/>
        </p:nvGrpSpPr>
        <p:grpSpPr>
          <a:xfrm>
            <a:off x="5314188" y="3350032"/>
            <a:ext cx="363752" cy="353113"/>
            <a:chOff x="5314188" y="3350032"/>
            <a:chExt cx="363752" cy="353113"/>
          </a:xfrm>
        </p:grpSpPr>
        <p:sp>
          <p:nvSpPr>
            <p:cNvPr id="12705" name="Google Shape;12705;p8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81"/>
          <p:cNvGrpSpPr/>
          <p:nvPr/>
        </p:nvGrpSpPr>
        <p:grpSpPr>
          <a:xfrm>
            <a:off x="6203579" y="3348981"/>
            <a:ext cx="351615" cy="350373"/>
            <a:chOff x="6203579" y="3348981"/>
            <a:chExt cx="351615" cy="350373"/>
          </a:xfrm>
        </p:grpSpPr>
        <p:sp>
          <p:nvSpPr>
            <p:cNvPr id="12708" name="Google Shape;12708;p8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81"/>
          <p:cNvGrpSpPr/>
          <p:nvPr/>
        </p:nvGrpSpPr>
        <p:grpSpPr>
          <a:xfrm>
            <a:off x="5829984" y="3350032"/>
            <a:ext cx="220755" cy="352348"/>
            <a:chOff x="5829984" y="3350032"/>
            <a:chExt cx="220755" cy="352348"/>
          </a:xfrm>
        </p:grpSpPr>
        <p:sp>
          <p:nvSpPr>
            <p:cNvPr id="12714" name="Google Shape;12714;p8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81"/>
          <p:cNvGrpSpPr/>
          <p:nvPr/>
        </p:nvGrpSpPr>
        <p:grpSpPr>
          <a:xfrm>
            <a:off x="4882170" y="3349841"/>
            <a:ext cx="358464" cy="352316"/>
            <a:chOff x="4882170" y="3349841"/>
            <a:chExt cx="358464" cy="352316"/>
          </a:xfrm>
        </p:grpSpPr>
        <p:sp>
          <p:nvSpPr>
            <p:cNvPr id="12719" name="Google Shape;12719;p8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1" name="Google Shape;12721;p81"/>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1"/>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3" name="Google Shape;12723;p81"/>
          <p:cNvGrpSpPr/>
          <p:nvPr/>
        </p:nvGrpSpPr>
        <p:grpSpPr>
          <a:xfrm>
            <a:off x="3044965" y="2435220"/>
            <a:ext cx="400194" cy="324316"/>
            <a:chOff x="3044965" y="2435220"/>
            <a:chExt cx="400194" cy="324316"/>
          </a:xfrm>
        </p:grpSpPr>
        <p:sp>
          <p:nvSpPr>
            <p:cNvPr id="12724" name="Google Shape;12724;p8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81"/>
          <p:cNvGrpSpPr/>
          <p:nvPr/>
        </p:nvGrpSpPr>
        <p:grpSpPr>
          <a:xfrm>
            <a:off x="4878379" y="2473892"/>
            <a:ext cx="367161" cy="287523"/>
            <a:chOff x="4878379" y="2473892"/>
            <a:chExt cx="367161" cy="287523"/>
          </a:xfrm>
        </p:grpSpPr>
        <p:sp>
          <p:nvSpPr>
            <p:cNvPr id="12728" name="Google Shape;12728;p8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81"/>
          <p:cNvGrpSpPr/>
          <p:nvPr/>
        </p:nvGrpSpPr>
        <p:grpSpPr>
          <a:xfrm>
            <a:off x="1325719" y="2887689"/>
            <a:ext cx="290581" cy="372481"/>
            <a:chOff x="1325719" y="2887689"/>
            <a:chExt cx="290581" cy="372481"/>
          </a:xfrm>
        </p:grpSpPr>
        <p:sp>
          <p:nvSpPr>
            <p:cNvPr id="12734" name="Google Shape;12734;p8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6" name="Google Shape;12736;p81"/>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7" name="Google Shape;12737;p81"/>
          <p:cNvGrpSpPr/>
          <p:nvPr/>
        </p:nvGrpSpPr>
        <p:grpSpPr>
          <a:xfrm>
            <a:off x="3510335" y="2892499"/>
            <a:ext cx="360726" cy="361204"/>
            <a:chOff x="3510335" y="2892499"/>
            <a:chExt cx="360726" cy="361204"/>
          </a:xfrm>
        </p:grpSpPr>
        <p:sp>
          <p:nvSpPr>
            <p:cNvPr id="12738" name="Google Shape;12738;p8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81"/>
          <p:cNvGrpSpPr/>
          <p:nvPr/>
        </p:nvGrpSpPr>
        <p:grpSpPr>
          <a:xfrm>
            <a:off x="3086313" y="2877049"/>
            <a:ext cx="320143" cy="392581"/>
            <a:chOff x="3086313" y="2877049"/>
            <a:chExt cx="320143" cy="392581"/>
          </a:xfrm>
        </p:grpSpPr>
        <p:sp>
          <p:nvSpPr>
            <p:cNvPr id="12744" name="Google Shape;12744;p8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6" name="Google Shape;12756;p81"/>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7" name="Google Shape;12757;p81"/>
          <p:cNvGrpSpPr/>
          <p:nvPr/>
        </p:nvGrpSpPr>
        <p:grpSpPr>
          <a:xfrm>
            <a:off x="861113" y="2885746"/>
            <a:ext cx="333809" cy="373277"/>
            <a:chOff x="861113" y="2885746"/>
            <a:chExt cx="333809" cy="373277"/>
          </a:xfrm>
        </p:grpSpPr>
        <p:sp>
          <p:nvSpPr>
            <p:cNvPr id="12758" name="Google Shape;12758;p8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1" name="Google Shape;12761;p81"/>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1"/>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3" name="Google Shape;12763;p81"/>
          <p:cNvGrpSpPr/>
          <p:nvPr/>
        </p:nvGrpSpPr>
        <p:grpSpPr>
          <a:xfrm>
            <a:off x="1297654" y="1504481"/>
            <a:ext cx="349354" cy="362223"/>
            <a:chOff x="1297654" y="1504481"/>
            <a:chExt cx="349354" cy="362223"/>
          </a:xfrm>
        </p:grpSpPr>
        <p:sp>
          <p:nvSpPr>
            <p:cNvPr id="12764" name="Google Shape;12764;p8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7" name="Google Shape;12767;p81"/>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8" name="Google Shape;12768;p81"/>
          <p:cNvGrpSpPr/>
          <p:nvPr/>
        </p:nvGrpSpPr>
        <p:grpSpPr>
          <a:xfrm>
            <a:off x="852385" y="1510916"/>
            <a:ext cx="353145" cy="351998"/>
            <a:chOff x="852385" y="1510916"/>
            <a:chExt cx="353145" cy="351998"/>
          </a:xfrm>
        </p:grpSpPr>
        <p:sp>
          <p:nvSpPr>
            <p:cNvPr id="12769" name="Google Shape;12769;p8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2" name="Google Shape;12772;p81"/>
          <p:cNvGrpSpPr/>
          <p:nvPr/>
        </p:nvGrpSpPr>
        <p:grpSpPr>
          <a:xfrm>
            <a:off x="1745217" y="1515471"/>
            <a:ext cx="343269" cy="342505"/>
            <a:chOff x="1745217" y="1515471"/>
            <a:chExt cx="343269" cy="342505"/>
          </a:xfrm>
        </p:grpSpPr>
        <p:sp>
          <p:nvSpPr>
            <p:cNvPr id="12773" name="Google Shape;12773;p8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7" name="Google Shape;12777;p81"/>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8" name="Google Shape;12778;p81"/>
          <p:cNvGrpSpPr/>
          <p:nvPr/>
        </p:nvGrpSpPr>
        <p:grpSpPr>
          <a:xfrm>
            <a:off x="3042703" y="1529137"/>
            <a:ext cx="411535" cy="315587"/>
            <a:chOff x="3042703" y="1529137"/>
            <a:chExt cx="411535" cy="315587"/>
          </a:xfrm>
        </p:grpSpPr>
        <p:sp>
          <p:nvSpPr>
            <p:cNvPr id="12779" name="Google Shape;12779;p8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81"/>
          <p:cNvGrpSpPr/>
          <p:nvPr/>
        </p:nvGrpSpPr>
        <p:grpSpPr>
          <a:xfrm>
            <a:off x="2629289" y="1544682"/>
            <a:ext cx="350501" cy="284497"/>
            <a:chOff x="2629289" y="1544682"/>
            <a:chExt cx="350501" cy="284497"/>
          </a:xfrm>
        </p:grpSpPr>
        <p:sp>
          <p:nvSpPr>
            <p:cNvPr id="12790" name="Google Shape;12790;p8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5" name="Google Shape;12795;p81"/>
          <p:cNvGrpSpPr/>
          <p:nvPr/>
        </p:nvGrpSpPr>
        <p:grpSpPr>
          <a:xfrm>
            <a:off x="5305077" y="1502633"/>
            <a:ext cx="367893" cy="365218"/>
            <a:chOff x="5305077" y="1502633"/>
            <a:chExt cx="367893" cy="365218"/>
          </a:xfrm>
        </p:grpSpPr>
        <p:sp>
          <p:nvSpPr>
            <p:cNvPr id="12796" name="Google Shape;12796;p8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81"/>
          <p:cNvGrpSpPr/>
          <p:nvPr/>
        </p:nvGrpSpPr>
        <p:grpSpPr>
          <a:xfrm>
            <a:off x="7100170" y="1500117"/>
            <a:ext cx="368308" cy="367033"/>
            <a:chOff x="7100170" y="1500117"/>
            <a:chExt cx="368308" cy="367033"/>
          </a:xfrm>
        </p:grpSpPr>
        <p:sp>
          <p:nvSpPr>
            <p:cNvPr id="12799" name="Google Shape;12799;p8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2" name="Google Shape;12812;p81"/>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3" name="Google Shape;12813;p81"/>
          <p:cNvGrpSpPr/>
          <p:nvPr/>
        </p:nvGrpSpPr>
        <p:grpSpPr>
          <a:xfrm>
            <a:off x="6649231" y="1500021"/>
            <a:ext cx="390287" cy="367065"/>
            <a:chOff x="6649231" y="1500021"/>
            <a:chExt cx="390287" cy="367065"/>
          </a:xfrm>
        </p:grpSpPr>
        <p:sp>
          <p:nvSpPr>
            <p:cNvPr id="12814" name="Google Shape;12814;p8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6" name="Google Shape;12826;p81"/>
          <p:cNvGrpSpPr/>
          <p:nvPr/>
        </p:nvGrpSpPr>
        <p:grpSpPr>
          <a:xfrm>
            <a:off x="5746938" y="1543503"/>
            <a:ext cx="387261" cy="280356"/>
            <a:chOff x="5746938" y="1543503"/>
            <a:chExt cx="387261" cy="280356"/>
          </a:xfrm>
        </p:grpSpPr>
        <p:sp>
          <p:nvSpPr>
            <p:cNvPr id="12827" name="Google Shape;12827;p8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9" name="Google Shape;12829;p81"/>
          <p:cNvGrpSpPr/>
          <p:nvPr/>
        </p:nvGrpSpPr>
        <p:grpSpPr>
          <a:xfrm>
            <a:off x="6196730" y="1525346"/>
            <a:ext cx="369072" cy="317467"/>
            <a:chOff x="6196730" y="1525346"/>
            <a:chExt cx="369072" cy="317467"/>
          </a:xfrm>
        </p:grpSpPr>
        <p:sp>
          <p:nvSpPr>
            <p:cNvPr id="12830" name="Google Shape;12830;p8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3" name="Google Shape;12833;p81"/>
          <p:cNvGrpSpPr/>
          <p:nvPr/>
        </p:nvGrpSpPr>
        <p:grpSpPr>
          <a:xfrm>
            <a:off x="4940592" y="1500690"/>
            <a:ext cx="246558" cy="367161"/>
            <a:chOff x="4940592" y="1500690"/>
            <a:chExt cx="246558" cy="367161"/>
          </a:xfrm>
        </p:grpSpPr>
        <p:sp>
          <p:nvSpPr>
            <p:cNvPr id="12834" name="Google Shape;12834;p8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81"/>
          <p:cNvGrpSpPr/>
          <p:nvPr/>
        </p:nvGrpSpPr>
        <p:grpSpPr>
          <a:xfrm>
            <a:off x="7964906" y="1499894"/>
            <a:ext cx="380858" cy="367575"/>
            <a:chOff x="7964906" y="1499894"/>
            <a:chExt cx="380858" cy="367575"/>
          </a:xfrm>
        </p:grpSpPr>
        <p:sp>
          <p:nvSpPr>
            <p:cNvPr id="12839" name="Google Shape;12839;p8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2" name="Google Shape;12842;p81"/>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3" name="Google Shape;12843;p81"/>
          <p:cNvGrpSpPr/>
          <p:nvPr/>
        </p:nvGrpSpPr>
        <p:grpSpPr>
          <a:xfrm>
            <a:off x="8007400" y="2902278"/>
            <a:ext cx="285230" cy="355597"/>
            <a:chOff x="8007400" y="2902278"/>
            <a:chExt cx="285230" cy="355597"/>
          </a:xfrm>
        </p:grpSpPr>
        <p:sp>
          <p:nvSpPr>
            <p:cNvPr id="12844" name="Google Shape;12844;p8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6" name="Google Shape;12846;p81"/>
          <p:cNvGrpSpPr/>
          <p:nvPr/>
        </p:nvGrpSpPr>
        <p:grpSpPr>
          <a:xfrm>
            <a:off x="6219124" y="2902788"/>
            <a:ext cx="318231" cy="355470"/>
            <a:chOff x="6219124" y="2902788"/>
            <a:chExt cx="318231" cy="355470"/>
          </a:xfrm>
        </p:grpSpPr>
        <p:sp>
          <p:nvSpPr>
            <p:cNvPr id="12847" name="Google Shape;12847;p8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81"/>
          <p:cNvGrpSpPr/>
          <p:nvPr/>
        </p:nvGrpSpPr>
        <p:grpSpPr>
          <a:xfrm>
            <a:off x="4969421" y="2902852"/>
            <a:ext cx="185109" cy="355406"/>
            <a:chOff x="4969421" y="2902852"/>
            <a:chExt cx="185109" cy="355406"/>
          </a:xfrm>
        </p:grpSpPr>
        <p:sp>
          <p:nvSpPr>
            <p:cNvPr id="12851" name="Google Shape;12851;p8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7" name="Google Shape;12857;p81"/>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1"/>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9" name="Google Shape;12859;p81"/>
          <p:cNvGrpSpPr/>
          <p:nvPr/>
        </p:nvGrpSpPr>
        <p:grpSpPr>
          <a:xfrm>
            <a:off x="6685259" y="2902852"/>
            <a:ext cx="311414" cy="355406"/>
            <a:chOff x="6685259" y="2902852"/>
            <a:chExt cx="311414" cy="355406"/>
          </a:xfrm>
        </p:grpSpPr>
        <p:sp>
          <p:nvSpPr>
            <p:cNvPr id="12860" name="Google Shape;12860;p8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81"/>
          <p:cNvGrpSpPr/>
          <p:nvPr/>
        </p:nvGrpSpPr>
        <p:grpSpPr>
          <a:xfrm>
            <a:off x="5309250" y="2903170"/>
            <a:ext cx="359579" cy="355852"/>
            <a:chOff x="5309250" y="2903170"/>
            <a:chExt cx="359579" cy="355852"/>
          </a:xfrm>
        </p:grpSpPr>
        <p:sp>
          <p:nvSpPr>
            <p:cNvPr id="12864" name="Google Shape;12864;p8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81"/>
          <p:cNvGrpSpPr/>
          <p:nvPr/>
        </p:nvGrpSpPr>
        <p:grpSpPr>
          <a:xfrm>
            <a:off x="2199565" y="2421172"/>
            <a:ext cx="312179" cy="353431"/>
            <a:chOff x="2199565" y="2421172"/>
            <a:chExt cx="312179" cy="353431"/>
          </a:xfrm>
        </p:grpSpPr>
        <p:sp>
          <p:nvSpPr>
            <p:cNvPr id="12868" name="Google Shape;12868;p8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81"/>
          <p:cNvGrpSpPr/>
          <p:nvPr/>
        </p:nvGrpSpPr>
        <p:grpSpPr>
          <a:xfrm>
            <a:off x="1750887" y="2425727"/>
            <a:ext cx="320143" cy="343269"/>
            <a:chOff x="1750887" y="2425727"/>
            <a:chExt cx="320143" cy="343269"/>
          </a:xfrm>
        </p:grpSpPr>
        <p:sp>
          <p:nvSpPr>
            <p:cNvPr id="12871" name="Google Shape;12871;p8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81"/>
          <p:cNvGrpSpPr/>
          <p:nvPr/>
        </p:nvGrpSpPr>
        <p:grpSpPr>
          <a:xfrm>
            <a:off x="1298037" y="2425727"/>
            <a:ext cx="338364" cy="342887"/>
            <a:chOff x="1298037" y="2425727"/>
            <a:chExt cx="338364" cy="342887"/>
          </a:xfrm>
        </p:grpSpPr>
        <p:sp>
          <p:nvSpPr>
            <p:cNvPr id="12874" name="Google Shape;12874;p8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8" name="Google Shape;12878;p81"/>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9" name="Google Shape;12879;p81"/>
          <p:cNvGrpSpPr/>
          <p:nvPr/>
        </p:nvGrpSpPr>
        <p:grpSpPr>
          <a:xfrm>
            <a:off x="3974207" y="2429009"/>
            <a:ext cx="320143" cy="338491"/>
            <a:chOff x="3974207" y="2429009"/>
            <a:chExt cx="320143" cy="338491"/>
          </a:xfrm>
        </p:grpSpPr>
        <p:sp>
          <p:nvSpPr>
            <p:cNvPr id="12880" name="Google Shape;12880;p8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81"/>
          <p:cNvGrpSpPr/>
          <p:nvPr/>
        </p:nvGrpSpPr>
        <p:grpSpPr>
          <a:xfrm>
            <a:off x="2623237" y="2431047"/>
            <a:ext cx="355024" cy="332630"/>
            <a:chOff x="2623237" y="2431047"/>
            <a:chExt cx="355024" cy="332630"/>
          </a:xfrm>
        </p:grpSpPr>
        <p:sp>
          <p:nvSpPr>
            <p:cNvPr id="12883" name="Google Shape;12883;p8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7" name="Google Shape;12887;p81"/>
          <p:cNvGrpSpPr/>
          <p:nvPr/>
        </p:nvGrpSpPr>
        <p:grpSpPr>
          <a:xfrm>
            <a:off x="6657194" y="2434073"/>
            <a:ext cx="375507" cy="367925"/>
            <a:chOff x="6657194" y="2434073"/>
            <a:chExt cx="375507" cy="367925"/>
          </a:xfrm>
        </p:grpSpPr>
        <p:sp>
          <p:nvSpPr>
            <p:cNvPr id="12888" name="Google Shape;12888;p8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81"/>
          <p:cNvGrpSpPr/>
          <p:nvPr/>
        </p:nvGrpSpPr>
        <p:grpSpPr>
          <a:xfrm>
            <a:off x="7101317" y="2441655"/>
            <a:ext cx="367925" cy="352380"/>
            <a:chOff x="7101317" y="2441655"/>
            <a:chExt cx="367925" cy="352380"/>
          </a:xfrm>
        </p:grpSpPr>
        <p:sp>
          <p:nvSpPr>
            <p:cNvPr id="12892" name="Google Shape;12892;p8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81"/>
          <p:cNvGrpSpPr/>
          <p:nvPr/>
        </p:nvGrpSpPr>
        <p:grpSpPr>
          <a:xfrm>
            <a:off x="5756399" y="2434456"/>
            <a:ext cx="367925" cy="367161"/>
            <a:chOff x="5756399" y="2434456"/>
            <a:chExt cx="367925" cy="367161"/>
          </a:xfrm>
        </p:grpSpPr>
        <p:sp>
          <p:nvSpPr>
            <p:cNvPr id="12895" name="Google Shape;12895;p8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2" name="Google Shape;12902;p81"/>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1"/>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4" name="Google Shape;12904;p81"/>
          <p:cNvGrpSpPr/>
          <p:nvPr/>
        </p:nvGrpSpPr>
        <p:grpSpPr>
          <a:xfrm>
            <a:off x="7964906" y="2434073"/>
            <a:ext cx="373627" cy="367925"/>
            <a:chOff x="7964906" y="2434073"/>
            <a:chExt cx="373627" cy="367925"/>
          </a:xfrm>
        </p:grpSpPr>
        <p:sp>
          <p:nvSpPr>
            <p:cNvPr id="12905" name="Google Shape;12905;p8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81"/>
          <p:cNvGrpSpPr/>
          <p:nvPr/>
        </p:nvGrpSpPr>
        <p:grpSpPr>
          <a:xfrm>
            <a:off x="6194086" y="2437737"/>
            <a:ext cx="369837" cy="360471"/>
            <a:chOff x="6194086" y="2437737"/>
            <a:chExt cx="369837" cy="360471"/>
          </a:xfrm>
        </p:grpSpPr>
        <p:sp>
          <p:nvSpPr>
            <p:cNvPr id="12908" name="Google Shape;12908;p8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3" name="Google Shape;443;p38"/>
          <p:cNvSpPr txBox="1">
            <a:spLocks noGrp="1"/>
          </p:cNvSpPr>
          <p:nvPr>
            <p:ph type="body" idx="1"/>
          </p:nvPr>
        </p:nvSpPr>
        <p:spPr>
          <a:xfrm>
            <a:off x="720435" y="1276350"/>
            <a:ext cx="3720453" cy="2667000"/>
          </a:xfrm>
          <a:prstGeom prst="rect">
            <a:avLst/>
          </a:prstGeom>
        </p:spPr>
        <p:txBody>
          <a:bodyPr spcFirstLastPara="1" wrap="square" lIns="91425" tIns="91425" rIns="91425" bIns="91425" anchor="t" anchorCtr="0">
            <a:noAutofit/>
          </a:bodyPr>
          <a:lstStyle/>
          <a:p>
            <a:pPr marL="0" indent="0">
              <a:spcAft>
                <a:spcPts val="1600"/>
              </a:spcAft>
            </a:pPr>
            <a:r>
              <a:rPr lang="en-GB" sz="1400" dirty="0">
                <a:solidFill>
                  <a:schemeClr val="tx1"/>
                </a:solidFill>
              </a:rPr>
              <a:t>The number of ECG and PPG monitoring systems in the literature is expanding exponentially. Hence, it is very hard for researchers and healthcare experts to choose, compare, and evaluate systems that serve their needs and fulfil the monitoring requirements. </a:t>
            </a:r>
          </a:p>
          <a:p>
            <a:pPr marL="0" indent="0">
              <a:spcAft>
                <a:spcPts val="1600"/>
              </a:spcAft>
            </a:pPr>
            <a:r>
              <a:rPr lang="en-GB" sz="1400" dirty="0">
                <a:solidFill>
                  <a:schemeClr val="tx1"/>
                </a:solidFill>
              </a:rPr>
              <a:t>This accentuates the need for a verified reference guiding the design, classification, and analysis of ECG and PPG monitoring systems, serving both researchers and professionals in the field</a:t>
            </a:r>
            <a:r>
              <a:rPr lang="en-GB" sz="1400" dirty="0">
                <a:solidFill>
                  <a:schemeClr val="bg2">
                    <a:lumMod val="50000"/>
                  </a:schemeClr>
                </a:solidFill>
              </a:rPr>
              <a:t>. </a:t>
            </a:r>
            <a:endParaRPr sz="1400" dirty="0">
              <a:solidFill>
                <a:schemeClr val="bg2">
                  <a:lumMod val="50000"/>
                </a:schemeClr>
              </a:solidFill>
            </a:endParaRPr>
          </a:p>
        </p:txBody>
      </p:sp>
      <p:grpSp>
        <p:nvGrpSpPr>
          <p:cNvPr id="444" name="Google Shape;444;p38"/>
          <p:cNvGrpSpPr/>
          <p:nvPr/>
        </p:nvGrpSpPr>
        <p:grpSpPr>
          <a:xfrm>
            <a:off x="5247496" y="678574"/>
            <a:ext cx="3682737" cy="4188102"/>
            <a:chOff x="5247496" y="678574"/>
            <a:chExt cx="3682737" cy="4188102"/>
          </a:xfrm>
        </p:grpSpPr>
        <p:sp>
          <p:nvSpPr>
            <p:cNvPr id="445" name="Google Shape;445;p38"/>
            <p:cNvSpPr/>
            <p:nvPr/>
          </p:nvSpPr>
          <p:spPr>
            <a:xfrm>
              <a:off x="7299561" y="765718"/>
              <a:ext cx="123745" cy="123745"/>
            </a:xfrm>
            <a:custGeom>
              <a:avLst/>
              <a:gdLst/>
              <a:ahLst/>
              <a:cxnLst/>
              <a:rect l="l" t="t" r="r" b="b"/>
              <a:pathLst>
                <a:path w="3861" h="3861" extrusionOk="0">
                  <a:moveTo>
                    <a:pt x="1" y="0"/>
                  </a:moveTo>
                  <a:lnTo>
                    <a:pt x="1" y="1922"/>
                  </a:lnTo>
                  <a:cubicBezTo>
                    <a:pt x="1" y="2991"/>
                    <a:pt x="870" y="3860"/>
                    <a:pt x="1939" y="3860"/>
                  </a:cubicBezTo>
                  <a:cubicBezTo>
                    <a:pt x="3008" y="3860"/>
                    <a:pt x="3861" y="2991"/>
                    <a:pt x="3861" y="1922"/>
                  </a:cubicBezTo>
                  <a:lnTo>
                    <a:pt x="3861" y="418"/>
                  </a:lnTo>
                  <a:lnTo>
                    <a:pt x="3008" y="418"/>
                  </a:lnTo>
                  <a:lnTo>
                    <a:pt x="3008" y="1922"/>
                  </a:lnTo>
                  <a:cubicBezTo>
                    <a:pt x="3008" y="2523"/>
                    <a:pt x="2524" y="3008"/>
                    <a:pt x="1939" y="3008"/>
                  </a:cubicBezTo>
                  <a:cubicBezTo>
                    <a:pt x="1338" y="3008"/>
                    <a:pt x="853" y="2523"/>
                    <a:pt x="853" y="1922"/>
                  </a:cubicBezTo>
                  <a:lnTo>
                    <a:pt x="853"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6798876" y="765718"/>
              <a:ext cx="124258" cy="123745"/>
            </a:xfrm>
            <a:custGeom>
              <a:avLst/>
              <a:gdLst/>
              <a:ahLst/>
              <a:cxnLst/>
              <a:rect l="l" t="t" r="r" b="b"/>
              <a:pathLst>
                <a:path w="3877" h="3861" extrusionOk="0">
                  <a:moveTo>
                    <a:pt x="0" y="0"/>
                  </a:moveTo>
                  <a:lnTo>
                    <a:pt x="0" y="1922"/>
                  </a:lnTo>
                  <a:cubicBezTo>
                    <a:pt x="0" y="2991"/>
                    <a:pt x="869" y="3860"/>
                    <a:pt x="1939" y="3860"/>
                  </a:cubicBezTo>
                  <a:cubicBezTo>
                    <a:pt x="3008" y="3860"/>
                    <a:pt x="3860" y="2991"/>
                    <a:pt x="3877" y="1922"/>
                  </a:cubicBezTo>
                  <a:lnTo>
                    <a:pt x="3877" y="418"/>
                  </a:lnTo>
                  <a:lnTo>
                    <a:pt x="3008" y="418"/>
                  </a:lnTo>
                  <a:lnTo>
                    <a:pt x="3008" y="1922"/>
                  </a:lnTo>
                  <a:cubicBezTo>
                    <a:pt x="3008" y="2523"/>
                    <a:pt x="2523" y="3008"/>
                    <a:pt x="1939" y="3008"/>
                  </a:cubicBezTo>
                  <a:cubicBezTo>
                    <a:pt x="1337" y="3008"/>
                    <a:pt x="852" y="2523"/>
                    <a:pt x="852" y="1922"/>
                  </a:cubicBezTo>
                  <a:lnTo>
                    <a:pt x="85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7084281" y="678574"/>
              <a:ext cx="66440" cy="4168263"/>
            </a:xfrm>
            <a:custGeom>
              <a:avLst/>
              <a:gdLst/>
              <a:ahLst/>
              <a:cxnLst/>
              <a:rect l="l" t="t" r="r" b="b"/>
              <a:pathLst>
                <a:path w="2073" h="130055" extrusionOk="0">
                  <a:moveTo>
                    <a:pt x="1037" y="0"/>
                  </a:moveTo>
                  <a:cubicBezTo>
                    <a:pt x="523" y="0"/>
                    <a:pt x="9" y="338"/>
                    <a:pt x="1" y="1015"/>
                  </a:cubicBezTo>
                  <a:lnTo>
                    <a:pt x="1" y="130055"/>
                  </a:lnTo>
                  <a:lnTo>
                    <a:pt x="2073" y="130055"/>
                  </a:lnTo>
                  <a:lnTo>
                    <a:pt x="2073" y="1015"/>
                  </a:lnTo>
                  <a:cubicBezTo>
                    <a:pt x="2065" y="338"/>
                    <a:pt x="1551" y="0"/>
                    <a:pt x="103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6847592" y="741071"/>
              <a:ext cx="527511" cy="49293"/>
            </a:xfrm>
            <a:custGeom>
              <a:avLst/>
              <a:gdLst/>
              <a:ahLst/>
              <a:cxnLst/>
              <a:rect l="l" t="t" r="r" b="b"/>
              <a:pathLst>
                <a:path w="16459" h="1538" extrusionOk="0">
                  <a:moveTo>
                    <a:pt x="1020" y="1"/>
                  </a:moveTo>
                  <a:cubicBezTo>
                    <a:pt x="1" y="1"/>
                    <a:pt x="1" y="1538"/>
                    <a:pt x="1020" y="1538"/>
                  </a:cubicBezTo>
                  <a:lnTo>
                    <a:pt x="15423" y="1538"/>
                  </a:lnTo>
                  <a:cubicBezTo>
                    <a:pt x="16459" y="1538"/>
                    <a:pt x="16459" y="1"/>
                    <a:pt x="1542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7299561" y="2580004"/>
              <a:ext cx="123745" cy="123745"/>
            </a:xfrm>
            <a:custGeom>
              <a:avLst/>
              <a:gdLst/>
              <a:ahLst/>
              <a:cxnLst/>
              <a:rect l="l" t="t" r="r" b="b"/>
              <a:pathLst>
                <a:path w="3861" h="3861" extrusionOk="0">
                  <a:moveTo>
                    <a:pt x="1" y="1"/>
                  </a:moveTo>
                  <a:lnTo>
                    <a:pt x="1" y="1922"/>
                  </a:lnTo>
                  <a:cubicBezTo>
                    <a:pt x="1" y="2992"/>
                    <a:pt x="870" y="3860"/>
                    <a:pt x="1939" y="3860"/>
                  </a:cubicBezTo>
                  <a:cubicBezTo>
                    <a:pt x="3008" y="3860"/>
                    <a:pt x="3861" y="2992"/>
                    <a:pt x="3861" y="1922"/>
                  </a:cubicBezTo>
                  <a:lnTo>
                    <a:pt x="3861" y="419"/>
                  </a:lnTo>
                  <a:lnTo>
                    <a:pt x="3008" y="419"/>
                  </a:lnTo>
                  <a:lnTo>
                    <a:pt x="3008" y="1922"/>
                  </a:lnTo>
                  <a:cubicBezTo>
                    <a:pt x="3008" y="2524"/>
                    <a:pt x="2524" y="3008"/>
                    <a:pt x="1939" y="3008"/>
                  </a:cubicBezTo>
                  <a:cubicBezTo>
                    <a:pt x="1338" y="3008"/>
                    <a:pt x="853" y="2524"/>
                    <a:pt x="853" y="1922"/>
                  </a:cubicBezTo>
                  <a:lnTo>
                    <a:pt x="853"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6798876" y="2580004"/>
              <a:ext cx="124258" cy="123745"/>
            </a:xfrm>
            <a:custGeom>
              <a:avLst/>
              <a:gdLst/>
              <a:ahLst/>
              <a:cxnLst/>
              <a:rect l="l" t="t" r="r" b="b"/>
              <a:pathLst>
                <a:path w="3877" h="3861" extrusionOk="0">
                  <a:moveTo>
                    <a:pt x="0" y="1"/>
                  </a:moveTo>
                  <a:lnTo>
                    <a:pt x="0" y="1922"/>
                  </a:lnTo>
                  <a:cubicBezTo>
                    <a:pt x="0" y="2992"/>
                    <a:pt x="869" y="3860"/>
                    <a:pt x="1939" y="3860"/>
                  </a:cubicBezTo>
                  <a:cubicBezTo>
                    <a:pt x="3008" y="3860"/>
                    <a:pt x="3860" y="2992"/>
                    <a:pt x="3877" y="1922"/>
                  </a:cubicBezTo>
                  <a:lnTo>
                    <a:pt x="3877" y="419"/>
                  </a:lnTo>
                  <a:lnTo>
                    <a:pt x="3008" y="419"/>
                  </a:lnTo>
                  <a:lnTo>
                    <a:pt x="3008" y="1922"/>
                  </a:lnTo>
                  <a:cubicBezTo>
                    <a:pt x="3008" y="2524"/>
                    <a:pt x="2523" y="3008"/>
                    <a:pt x="1939" y="3008"/>
                  </a:cubicBezTo>
                  <a:cubicBezTo>
                    <a:pt x="1337" y="3008"/>
                    <a:pt x="852" y="2524"/>
                    <a:pt x="852" y="1922"/>
                  </a:cubicBezTo>
                  <a:lnTo>
                    <a:pt x="852"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a:off x="6847592" y="2555902"/>
              <a:ext cx="527511" cy="48780"/>
            </a:xfrm>
            <a:custGeom>
              <a:avLst/>
              <a:gdLst/>
              <a:ahLst/>
              <a:cxnLst/>
              <a:rect l="l" t="t" r="r" b="b"/>
              <a:pathLst>
                <a:path w="16459" h="1522" extrusionOk="0">
                  <a:moveTo>
                    <a:pt x="1020" y="1"/>
                  </a:moveTo>
                  <a:cubicBezTo>
                    <a:pt x="1" y="1"/>
                    <a:pt x="1" y="1521"/>
                    <a:pt x="1020" y="1521"/>
                  </a:cubicBezTo>
                  <a:lnTo>
                    <a:pt x="15423" y="1521"/>
                  </a:lnTo>
                  <a:cubicBezTo>
                    <a:pt x="16459" y="1521"/>
                    <a:pt x="16459" y="1"/>
                    <a:pt x="1542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a:off x="6633562" y="4800749"/>
              <a:ext cx="971820" cy="65927"/>
            </a:xfrm>
            <a:custGeom>
              <a:avLst/>
              <a:gdLst/>
              <a:ahLst/>
              <a:cxnLst/>
              <a:rect l="l" t="t" r="r" b="b"/>
              <a:pathLst>
                <a:path w="30322" h="2057" extrusionOk="0">
                  <a:moveTo>
                    <a:pt x="1350" y="1"/>
                  </a:moveTo>
                  <a:cubicBezTo>
                    <a:pt x="1" y="1"/>
                    <a:pt x="6" y="2056"/>
                    <a:pt x="1366" y="2056"/>
                  </a:cubicBezTo>
                  <a:cubicBezTo>
                    <a:pt x="1371" y="2056"/>
                    <a:pt x="1377" y="2056"/>
                    <a:pt x="1382" y="2056"/>
                  </a:cubicBezTo>
                  <a:lnTo>
                    <a:pt x="29286" y="2056"/>
                  </a:lnTo>
                  <a:cubicBezTo>
                    <a:pt x="29854" y="2056"/>
                    <a:pt x="30321" y="1588"/>
                    <a:pt x="30321" y="1020"/>
                  </a:cubicBezTo>
                  <a:cubicBezTo>
                    <a:pt x="30321" y="452"/>
                    <a:pt x="29854" y="1"/>
                    <a:pt x="29286" y="1"/>
                  </a:cubicBezTo>
                  <a:lnTo>
                    <a:pt x="1382" y="1"/>
                  </a:lnTo>
                  <a:cubicBezTo>
                    <a:pt x="1371" y="1"/>
                    <a:pt x="1360" y="1"/>
                    <a:pt x="1350"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8"/>
            <p:cNvSpPr/>
            <p:nvPr/>
          </p:nvSpPr>
          <p:spPr>
            <a:xfrm>
              <a:off x="6970760" y="2007559"/>
              <a:ext cx="139802" cy="159609"/>
            </a:xfrm>
            <a:custGeom>
              <a:avLst/>
              <a:gdLst/>
              <a:ahLst/>
              <a:cxnLst/>
              <a:rect l="l" t="t" r="r" b="b"/>
              <a:pathLst>
                <a:path w="4362" h="4980" extrusionOk="0">
                  <a:moveTo>
                    <a:pt x="3109" y="0"/>
                  </a:moveTo>
                  <a:lnTo>
                    <a:pt x="1672" y="919"/>
                  </a:lnTo>
                  <a:cubicBezTo>
                    <a:pt x="1538" y="786"/>
                    <a:pt x="1454" y="719"/>
                    <a:pt x="1454" y="719"/>
                  </a:cubicBezTo>
                  <a:lnTo>
                    <a:pt x="1" y="2072"/>
                  </a:lnTo>
                  <a:cubicBezTo>
                    <a:pt x="1" y="2072"/>
                    <a:pt x="1839" y="4445"/>
                    <a:pt x="2858" y="4980"/>
                  </a:cubicBezTo>
                  <a:cubicBezTo>
                    <a:pt x="4278" y="4528"/>
                    <a:pt x="3994" y="3376"/>
                    <a:pt x="3827" y="3025"/>
                  </a:cubicBezTo>
                  <a:cubicBezTo>
                    <a:pt x="3827" y="3025"/>
                    <a:pt x="4328" y="2223"/>
                    <a:pt x="4345" y="1838"/>
                  </a:cubicBezTo>
                  <a:cubicBezTo>
                    <a:pt x="4362" y="1437"/>
                    <a:pt x="3109" y="0"/>
                    <a:pt x="3109"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8"/>
            <p:cNvSpPr/>
            <p:nvPr/>
          </p:nvSpPr>
          <p:spPr>
            <a:xfrm>
              <a:off x="6991112" y="1947786"/>
              <a:ext cx="110348" cy="102015"/>
            </a:xfrm>
            <a:custGeom>
              <a:avLst/>
              <a:gdLst/>
              <a:ahLst/>
              <a:cxnLst/>
              <a:rect l="l" t="t" r="r" b="b"/>
              <a:pathLst>
                <a:path w="3443" h="3183" extrusionOk="0">
                  <a:moveTo>
                    <a:pt x="402" y="0"/>
                  </a:moveTo>
                  <a:cubicBezTo>
                    <a:pt x="289" y="0"/>
                    <a:pt x="207" y="10"/>
                    <a:pt x="168" y="27"/>
                  </a:cubicBezTo>
                  <a:cubicBezTo>
                    <a:pt x="1" y="94"/>
                    <a:pt x="118" y="462"/>
                    <a:pt x="569" y="796"/>
                  </a:cubicBezTo>
                  <a:cubicBezTo>
                    <a:pt x="936" y="1063"/>
                    <a:pt x="1337" y="1314"/>
                    <a:pt x="1738" y="1531"/>
                  </a:cubicBezTo>
                  <a:cubicBezTo>
                    <a:pt x="1939" y="1865"/>
                    <a:pt x="2106" y="2216"/>
                    <a:pt x="2223" y="2584"/>
                  </a:cubicBezTo>
                  <a:cubicBezTo>
                    <a:pt x="2366" y="3047"/>
                    <a:pt x="2685" y="3183"/>
                    <a:pt x="2904" y="3183"/>
                  </a:cubicBezTo>
                  <a:cubicBezTo>
                    <a:pt x="3016" y="3183"/>
                    <a:pt x="3103" y="3147"/>
                    <a:pt x="3125" y="3102"/>
                  </a:cubicBezTo>
                  <a:cubicBezTo>
                    <a:pt x="3443" y="2500"/>
                    <a:pt x="2824" y="880"/>
                    <a:pt x="2173" y="462"/>
                  </a:cubicBezTo>
                  <a:cubicBezTo>
                    <a:pt x="1659" y="132"/>
                    <a:pt x="822" y="0"/>
                    <a:pt x="40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8"/>
            <p:cNvSpPr/>
            <p:nvPr/>
          </p:nvSpPr>
          <p:spPr>
            <a:xfrm>
              <a:off x="6946146" y="1956279"/>
              <a:ext cx="69645" cy="94676"/>
            </a:xfrm>
            <a:custGeom>
              <a:avLst/>
              <a:gdLst/>
              <a:ahLst/>
              <a:cxnLst/>
              <a:rect l="l" t="t" r="r" b="b"/>
              <a:pathLst>
                <a:path w="2173" h="2954" extrusionOk="0">
                  <a:moveTo>
                    <a:pt x="1939" y="1"/>
                  </a:moveTo>
                  <a:cubicBezTo>
                    <a:pt x="1713" y="1"/>
                    <a:pt x="1040" y="481"/>
                    <a:pt x="719" y="849"/>
                  </a:cubicBezTo>
                  <a:cubicBezTo>
                    <a:pt x="368" y="1233"/>
                    <a:pt x="0" y="2135"/>
                    <a:pt x="50" y="2336"/>
                  </a:cubicBezTo>
                  <a:cubicBezTo>
                    <a:pt x="117" y="2536"/>
                    <a:pt x="585" y="2954"/>
                    <a:pt x="585" y="2954"/>
                  </a:cubicBezTo>
                  <a:cubicBezTo>
                    <a:pt x="769" y="2854"/>
                    <a:pt x="1203" y="2703"/>
                    <a:pt x="1320" y="2369"/>
                  </a:cubicBezTo>
                  <a:cubicBezTo>
                    <a:pt x="1370" y="2185"/>
                    <a:pt x="1170" y="1684"/>
                    <a:pt x="1170" y="1684"/>
                  </a:cubicBezTo>
                  <a:cubicBezTo>
                    <a:pt x="1170" y="1684"/>
                    <a:pt x="1938" y="932"/>
                    <a:pt x="2055" y="698"/>
                  </a:cubicBezTo>
                  <a:cubicBezTo>
                    <a:pt x="2172" y="464"/>
                    <a:pt x="2156" y="113"/>
                    <a:pt x="1989" y="13"/>
                  </a:cubicBezTo>
                  <a:cubicBezTo>
                    <a:pt x="1976" y="5"/>
                    <a:pt x="1959" y="1"/>
                    <a:pt x="1939"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7043610" y="2053070"/>
              <a:ext cx="529242" cy="499435"/>
            </a:xfrm>
            <a:custGeom>
              <a:avLst/>
              <a:gdLst/>
              <a:ahLst/>
              <a:cxnLst/>
              <a:rect l="l" t="t" r="r" b="b"/>
              <a:pathLst>
                <a:path w="16513" h="15583" extrusionOk="0">
                  <a:moveTo>
                    <a:pt x="2607" y="1"/>
                  </a:moveTo>
                  <a:cubicBezTo>
                    <a:pt x="1554" y="1822"/>
                    <a:pt x="1170" y="2808"/>
                    <a:pt x="0" y="3727"/>
                  </a:cubicBezTo>
                  <a:cubicBezTo>
                    <a:pt x="0" y="3727"/>
                    <a:pt x="10410" y="15005"/>
                    <a:pt x="12582" y="15506"/>
                  </a:cubicBezTo>
                  <a:cubicBezTo>
                    <a:pt x="12815" y="15558"/>
                    <a:pt x="13039" y="15583"/>
                    <a:pt x="13254" y="15583"/>
                  </a:cubicBezTo>
                  <a:cubicBezTo>
                    <a:pt x="15318" y="15583"/>
                    <a:pt x="16512" y="13306"/>
                    <a:pt x="16391" y="11112"/>
                  </a:cubicBezTo>
                  <a:cubicBezTo>
                    <a:pt x="16258" y="8672"/>
                    <a:pt x="2607" y="1"/>
                    <a:pt x="2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8"/>
            <p:cNvSpPr/>
            <p:nvPr/>
          </p:nvSpPr>
          <p:spPr>
            <a:xfrm>
              <a:off x="6953646" y="1994707"/>
              <a:ext cx="125315" cy="122175"/>
            </a:xfrm>
            <a:custGeom>
              <a:avLst/>
              <a:gdLst/>
              <a:ahLst/>
              <a:cxnLst/>
              <a:rect l="l" t="t" r="r" b="b"/>
              <a:pathLst>
                <a:path w="3910" h="3812" extrusionOk="0">
                  <a:moveTo>
                    <a:pt x="3191" y="0"/>
                  </a:moveTo>
                  <a:cubicBezTo>
                    <a:pt x="3074" y="0"/>
                    <a:pt x="1671" y="535"/>
                    <a:pt x="1454" y="619"/>
                  </a:cubicBezTo>
                  <a:cubicBezTo>
                    <a:pt x="1253" y="702"/>
                    <a:pt x="0" y="1755"/>
                    <a:pt x="84" y="1939"/>
                  </a:cubicBezTo>
                  <a:cubicBezTo>
                    <a:pt x="217" y="2139"/>
                    <a:pt x="368" y="2323"/>
                    <a:pt x="535" y="2473"/>
                  </a:cubicBezTo>
                  <a:cubicBezTo>
                    <a:pt x="585" y="2690"/>
                    <a:pt x="668" y="2908"/>
                    <a:pt x="769" y="3108"/>
                  </a:cubicBezTo>
                  <a:cubicBezTo>
                    <a:pt x="869" y="3175"/>
                    <a:pt x="986" y="3242"/>
                    <a:pt x="1120" y="3259"/>
                  </a:cubicBezTo>
                  <a:cubicBezTo>
                    <a:pt x="1203" y="3409"/>
                    <a:pt x="1287" y="3559"/>
                    <a:pt x="1387" y="3693"/>
                  </a:cubicBezTo>
                  <a:cubicBezTo>
                    <a:pt x="1466" y="3772"/>
                    <a:pt x="1610" y="3812"/>
                    <a:pt x="1793" y="3812"/>
                  </a:cubicBezTo>
                  <a:cubicBezTo>
                    <a:pt x="2271" y="3812"/>
                    <a:pt x="3015" y="3538"/>
                    <a:pt x="3559" y="2958"/>
                  </a:cubicBezTo>
                  <a:cubicBezTo>
                    <a:pt x="3676" y="2824"/>
                    <a:pt x="3709" y="2640"/>
                    <a:pt x="3609" y="2490"/>
                  </a:cubicBezTo>
                  <a:cubicBezTo>
                    <a:pt x="3592" y="2440"/>
                    <a:pt x="3576" y="2406"/>
                    <a:pt x="3559" y="2373"/>
                  </a:cubicBezTo>
                  <a:cubicBezTo>
                    <a:pt x="3509" y="2289"/>
                    <a:pt x="3442" y="2223"/>
                    <a:pt x="3375" y="2156"/>
                  </a:cubicBezTo>
                  <a:cubicBezTo>
                    <a:pt x="3392" y="2139"/>
                    <a:pt x="3910" y="1855"/>
                    <a:pt x="3893" y="1621"/>
                  </a:cubicBezTo>
                  <a:cubicBezTo>
                    <a:pt x="3876" y="1387"/>
                    <a:pt x="3509" y="936"/>
                    <a:pt x="3509" y="936"/>
                  </a:cubicBezTo>
                  <a:cubicBezTo>
                    <a:pt x="3676" y="853"/>
                    <a:pt x="3743" y="652"/>
                    <a:pt x="3676" y="468"/>
                  </a:cubicBezTo>
                  <a:cubicBezTo>
                    <a:pt x="3659" y="452"/>
                    <a:pt x="3659" y="418"/>
                    <a:pt x="3643" y="401"/>
                  </a:cubicBezTo>
                  <a:cubicBezTo>
                    <a:pt x="3559" y="218"/>
                    <a:pt x="3392" y="67"/>
                    <a:pt x="3191"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8"/>
            <p:cNvSpPr/>
            <p:nvPr/>
          </p:nvSpPr>
          <p:spPr>
            <a:xfrm>
              <a:off x="6988452" y="2007559"/>
              <a:ext cx="85157" cy="57337"/>
            </a:xfrm>
            <a:custGeom>
              <a:avLst/>
              <a:gdLst/>
              <a:ahLst/>
              <a:cxnLst/>
              <a:rect l="l" t="t" r="r" b="b"/>
              <a:pathLst>
                <a:path w="2657" h="1789" extrusionOk="0">
                  <a:moveTo>
                    <a:pt x="2557" y="0"/>
                  </a:moveTo>
                  <a:cubicBezTo>
                    <a:pt x="2089" y="167"/>
                    <a:pt x="1153" y="518"/>
                    <a:pt x="902" y="719"/>
                  </a:cubicBezTo>
                  <a:cubicBezTo>
                    <a:pt x="568" y="1053"/>
                    <a:pt x="268" y="1404"/>
                    <a:pt x="0" y="1788"/>
                  </a:cubicBezTo>
                  <a:cubicBezTo>
                    <a:pt x="334" y="1504"/>
                    <a:pt x="685" y="1237"/>
                    <a:pt x="1036" y="970"/>
                  </a:cubicBezTo>
                  <a:cubicBezTo>
                    <a:pt x="1487" y="802"/>
                    <a:pt x="1955" y="652"/>
                    <a:pt x="2423" y="535"/>
                  </a:cubicBezTo>
                  <a:cubicBezTo>
                    <a:pt x="2590" y="452"/>
                    <a:pt x="2657" y="251"/>
                    <a:pt x="2590" y="67"/>
                  </a:cubicBezTo>
                  <a:cubicBezTo>
                    <a:pt x="2573" y="51"/>
                    <a:pt x="2573" y="17"/>
                    <a:pt x="2557"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8"/>
            <p:cNvSpPr/>
            <p:nvPr/>
          </p:nvSpPr>
          <p:spPr>
            <a:xfrm>
              <a:off x="7017906" y="2063775"/>
              <a:ext cx="49838" cy="19999"/>
            </a:xfrm>
            <a:custGeom>
              <a:avLst/>
              <a:gdLst/>
              <a:ahLst/>
              <a:cxnLst/>
              <a:rect l="l" t="t" r="r" b="b"/>
              <a:pathLst>
                <a:path w="1555" h="624" extrusionOk="0">
                  <a:moveTo>
                    <a:pt x="1370" y="1"/>
                  </a:moveTo>
                  <a:lnTo>
                    <a:pt x="0" y="586"/>
                  </a:lnTo>
                  <a:cubicBezTo>
                    <a:pt x="142" y="611"/>
                    <a:pt x="284" y="623"/>
                    <a:pt x="426" y="623"/>
                  </a:cubicBezTo>
                  <a:cubicBezTo>
                    <a:pt x="568" y="623"/>
                    <a:pt x="710" y="611"/>
                    <a:pt x="852" y="586"/>
                  </a:cubicBezTo>
                  <a:cubicBezTo>
                    <a:pt x="1086" y="485"/>
                    <a:pt x="1320" y="352"/>
                    <a:pt x="1554" y="218"/>
                  </a:cubicBezTo>
                  <a:cubicBezTo>
                    <a:pt x="1504" y="134"/>
                    <a:pt x="1437" y="68"/>
                    <a:pt x="137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8"/>
            <p:cNvSpPr/>
            <p:nvPr/>
          </p:nvSpPr>
          <p:spPr>
            <a:xfrm>
              <a:off x="6759775" y="1304959"/>
              <a:ext cx="648532" cy="2417339"/>
            </a:xfrm>
            <a:custGeom>
              <a:avLst/>
              <a:gdLst/>
              <a:ahLst/>
              <a:cxnLst/>
              <a:rect l="l" t="t" r="r" b="b"/>
              <a:pathLst>
                <a:path w="20235" h="75424" extrusionOk="0">
                  <a:moveTo>
                    <a:pt x="18814" y="1"/>
                  </a:moveTo>
                  <a:lnTo>
                    <a:pt x="18814" y="5982"/>
                  </a:lnTo>
                  <a:cubicBezTo>
                    <a:pt x="18814" y="8522"/>
                    <a:pt x="17294" y="10795"/>
                    <a:pt x="14955" y="11764"/>
                  </a:cubicBezTo>
                  <a:cubicBezTo>
                    <a:pt x="10443" y="13618"/>
                    <a:pt x="7486" y="18013"/>
                    <a:pt x="7486" y="22892"/>
                  </a:cubicBezTo>
                  <a:lnTo>
                    <a:pt x="7486" y="48272"/>
                  </a:lnTo>
                  <a:cubicBezTo>
                    <a:pt x="7486" y="48865"/>
                    <a:pt x="7043" y="49161"/>
                    <a:pt x="6600" y="49161"/>
                  </a:cubicBezTo>
                  <a:cubicBezTo>
                    <a:pt x="6158" y="49161"/>
                    <a:pt x="5715" y="48865"/>
                    <a:pt x="5715" y="48272"/>
                  </a:cubicBezTo>
                  <a:lnTo>
                    <a:pt x="5715" y="43777"/>
                  </a:lnTo>
                  <a:cubicBezTo>
                    <a:pt x="5715" y="42190"/>
                    <a:pt x="4428" y="40920"/>
                    <a:pt x="2858" y="40920"/>
                  </a:cubicBezTo>
                  <a:cubicBezTo>
                    <a:pt x="1287" y="40920"/>
                    <a:pt x="1" y="42190"/>
                    <a:pt x="1" y="43777"/>
                  </a:cubicBezTo>
                  <a:lnTo>
                    <a:pt x="1" y="75423"/>
                  </a:lnTo>
                  <a:lnTo>
                    <a:pt x="1404" y="75423"/>
                  </a:lnTo>
                  <a:lnTo>
                    <a:pt x="1404" y="43777"/>
                  </a:lnTo>
                  <a:cubicBezTo>
                    <a:pt x="1404" y="42975"/>
                    <a:pt x="2056" y="42324"/>
                    <a:pt x="2858" y="42324"/>
                  </a:cubicBezTo>
                  <a:cubicBezTo>
                    <a:pt x="3660" y="42324"/>
                    <a:pt x="4311" y="42975"/>
                    <a:pt x="4311" y="43777"/>
                  </a:cubicBezTo>
                  <a:lnTo>
                    <a:pt x="4311" y="48272"/>
                  </a:lnTo>
                  <a:cubicBezTo>
                    <a:pt x="4311" y="49542"/>
                    <a:pt x="5331" y="50561"/>
                    <a:pt x="6600" y="50561"/>
                  </a:cubicBezTo>
                  <a:cubicBezTo>
                    <a:pt x="7870" y="50561"/>
                    <a:pt x="8906" y="49542"/>
                    <a:pt x="8906" y="48272"/>
                  </a:cubicBezTo>
                  <a:lnTo>
                    <a:pt x="8906" y="22875"/>
                  </a:lnTo>
                  <a:cubicBezTo>
                    <a:pt x="8906" y="18581"/>
                    <a:pt x="11496" y="14704"/>
                    <a:pt x="15489" y="13067"/>
                  </a:cubicBezTo>
                  <a:cubicBezTo>
                    <a:pt x="18363" y="11881"/>
                    <a:pt x="20235" y="9090"/>
                    <a:pt x="20218" y="5982"/>
                  </a:cubicBezTo>
                  <a:lnTo>
                    <a:pt x="20218"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8"/>
            <p:cNvSpPr/>
            <p:nvPr/>
          </p:nvSpPr>
          <p:spPr>
            <a:xfrm>
              <a:off x="7346162" y="829850"/>
              <a:ext cx="41280" cy="110476"/>
            </a:xfrm>
            <a:custGeom>
              <a:avLst/>
              <a:gdLst/>
              <a:ahLst/>
              <a:cxnLst/>
              <a:rect l="l" t="t" r="r" b="b"/>
              <a:pathLst>
                <a:path w="1288" h="3447" extrusionOk="0">
                  <a:moveTo>
                    <a:pt x="644" y="0"/>
                  </a:moveTo>
                  <a:cubicBezTo>
                    <a:pt x="322" y="0"/>
                    <a:pt x="0" y="213"/>
                    <a:pt x="0" y="639"/>
                  </a:cubicBezTo>
                  <a:lnTo>
                    <a:pt x="0" y="2811"/>
                  </a:lnTo>
                  <a:cubicBezTo>
                    <a:pt x="0" y="3162"/>
                    <a:pt x="285" y="3446"/>
                    <a:pt x="635" y="3446"/>
                  </a:cubicBezTo>
                  <a:cubicBezTo>
                    <a:pt x="1003" y="3446"/>
                    <a:pt x="1287" y="3162"/>
                    <a:pt x="1287" y="2811"/>
                  </a:cubicBezTo>
                  <a:lnTo>
                    <a:pt x="1287" y="639"/>
                  </a:lnTo>
                  <a:cubicBezTo>
                    <a:pt x="1287" y="213"/>
                    <a:pt x="965" y="0"/>
                    <a:pt x="644"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8"/>
            <p:cNvSpPr/>
            <p:nvPr/>
          </p:nvSpPr>
          <p:spPr>
            <a:xfrm>
              <a:off x="7207994" y="909238"/>
              <a:ext cx="318128" cy="420400"/>
            </a:xfrm>
            <a:custGeom>
              <a:avLst/>
              <a:gdLst/>
              <a:ahLst/>
              <a:cxnLst/>
              <a:rect l="l" t="t" r="r" b="b"/>
              <a:pathLst>
                <a:path w="9926" h="13117" extrusionOk="0">
                  <a:moveTo>
                    <a:pt x="2474" y="0"/>
                  </a:moveTo>
                  <a:cubicBezTo>
                    <a:pt x="1103" y="0"/>
                    <a:pt x="1" y="1103"/>
                    <a:pt x="1" y="2473"/>
                  </a:cubicBezTo>
                  <a:lnTo>
                    <a:pt x="1" y="10644"/>
                  </a:lnTo>
                  <a:cubicBezTo>
                    <a:pt x="1" y="12014"/>
                    <a:pt x="1103" y="13116"/>
                    <a:pt x="2474" y="13116"/>
                  </a:cubicBezTo>
                  <a:lnTo>
                    <a:pt x="7453" y="13116"/>
                  </a:lnTo>
                  <a:cubicBezTo>
                    <a:pt x="8823" y="13116"/>
                    <a:pt x="9926" y="12014"/>
                    <a:pt x="9926" y="10644"/>
                  </a:cubicBezTo>
                  <a:lnTo>
                    <a:pt x="9926" y="2473"/>
                  </a:lnTo>
                  <a:cubicBezTo>
                    <a:pt x="9926" y="1103"/>
                    <a:pt x="8823" y="0"/>
                    <a:pt x="7453"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8"/>
            <p:cNvSpPr/>
            <p:nvPr/>
          </p:nvSpPr>
          <p:spPr>
            <a:xfrm>
              <a:off x="7269594" y="969748"/>
              <a:ext cx="194960" cy="303674"/>
            </a:xfrm>
            <a:custGeom>
              <a:avLst/>
              <a:gdLst/>
              <a:ahLst/>
              <a:cxnLst/>
              <a:rect l="l" t="t" r="r" b="b"/>
              <a:pathLst>
                <a:path w="6083" h="9475" extrusionOk="0">
                  <a:moveTo>
                    <a:pt x="802" y="0"/>
                  </a:moveTo>
                  <a:cubicBezTo>
                    <a:pt x="368" y="0"/>
                    <a:pt x="0" y="351"/>
                    <a:pt x="0" y="786"/>
                  </a:cubicBezTo>
                  <a:lnTo>
                    <a:pt x="0" y="8689"/>
                  </a:lnTo>
                  <a:cubicBezTo>
                    <a:pt x="0" y="9123"/>
                    <a:pt x="368" y="9474"/>
                    <a:pt x="802" y="9474"/>
                  </a:cubicBezTo>
                  <a:lnTo>
                    <a:pt x="5297" y="9474"/>
                  </a:lnTo>
                  <a:cubicBezTo>
                    <a:pt x="5731" y="9474"/>
                    <a:pt x="6082" y="9123"/>
                    <a:pt x="6082" y="8689"/>
                  </a:cubicBezTo>
                  <a:lnTo>
                    <a:pt x="6082" y="786"/>
                  </a:lnTo>
                  <a:cubicBezTo>
                    <a:pt x="6082" y="351"/>
                    <a:pt x="5731" y="0"/>
                    <a:pt x="5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8"/>
            <p:cNvSpPr/>
            <p:nvPr/>
          </p:nvSpPr>
          <p:spPr>
            <a:xfrm>
              <a:off x="7297446" y="1117018"/>
              <a:ext cx="142462" cy="28396"/>
            </a:xfrm>
            <a:custGeom>
              <a:avLst/>
              <a:gdLst/>
              <a:ahLst/>
              <a:cxnLst/>
              <a:rect l="l" t="t" r="r" b="b"/>
              <a:pathLst>
                <a:path w="4445" h="886" extrusionOk="0">
                  <a:moveTo>
                    <a:pt x="602" y="0"/>
                  </a:moveTo>
                  <a:cubicBezTo>
                    <a:pt x="0" y="0"/>
                    <a:pt x="0" y="886"/>
                    <a:pt x="602" y="886"/>
                  </a:cubicBezTo>
                  <a:lnTo>
                    <a:pt x="3843" y="886"/>
                  </a:lnTo>
                  <a:cubicBezTo>
                    <a:pt x="4444" y="886"/>
                    <a:pt x="4444" y="0"/>
                    <a:pt x="3843"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8"/>
            <p:cNvSpPr/>
            <p:nvPr/>
          </p:nvSpPr>
          <p:spPr>
            <a:xfrm>
              <a:off x="7302253" y="1117018"/>
              <a:ext cx="132847" cy="28396"/>
            </a:xfrm>
            <a:custGeom>
              <a:avLst/>
              <a:gdLst/>
              <a:ahLst/>
              <a:cxnLst/>
              <a:rect l="l" t="t" r="r" b="b"/>
              <a:pathLst>
                <a:path w="4145" h="886" extrusionOk="0">
                  <a:moveTo>
                    <a:pt x="0" y="0"/>
                  </a:moveTo>
                  <a:lnTo>
                    <a:pt x="0" y="886"/>
                  </a:lnTo>
                  <a:lnTo>
                    <a:pt x="4144" y="886"/>
                  </a:lnTo>
                  <a:lnTo>
                    <a:pt x="4144"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8"/>
            <p:cNvSpPr/>
            <p:nvPr/>
          </p:nvSpPr>
          <p:spPr>
            <a:xfrm>
              <a:off x="7297446" y="1163586"/>
              <a:ext cx="142462" cy="28428"/>
            </a:xfrm>
            <a:custGeom>
              <a:avLst/>
              <a:gdLst/>
              <a:ahLst/>
              <a:cxnLst/>
              <a:rect l="l" t="t" r="r" b="b"/>
              <a:pathLst>
                <a:path w="4445" h="887" extrusionOk="0">
                  <a:moveTo>
                    <a:pt x="602" y="1"/>
                  </a:moveTo>
                  <a:cubicBezTo>
                    <a:pt x="0" y="1"/>
                    <a:pt x="0" y="886"/>
                    <a:pt x="602" y="886"/>
                  </a:cubicBezTo>
                  <a:lnTo>
                    <a:pt x="3843" y="886"/>
                  </a:lnTo>
                  <a:cubicBezTo>
                    <a:pt x="4444" y="886"/>
                    <a:pt x="4444" y="1"/>
                    <a:pt x="384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8"/>
            <p:cNvSpPr/>
            <p:nvPr/>
          </p:nvSpPr>
          <p:spPr>
            <a:xfrm>
              <a:off x="7302253" y="1163586"/>
              <a:ext cx="132847" cy="28428"/>
            </a:xfrm>
            <a:custGeom>
              <a:avLst/>
              <a:gdLst/>
              <a:ahLst/>
              <a:cxnLst/>
              <a:rect l="l" t="t" r="r" b="b"/>
              <a:pathLst>
                <a:path w="4145" h="887" extrusionOk="0">
                  <a:moveTo>
                    <a:pt x="0" y="1"/>
                  </a:moveTo>
                  <a:lnTo>
                    <a:pt x="0" y="886"/>
                  </a:lnTo>
                  <a:lnTo>
                    <a:pt x="4144" y="886"/>
                  </a:lnTo>
                  <a:lnTo>
                    <a:pt x="4144"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8"/>
            <p:cNvSpPr/>
            <p:nvPr/>
          </p:nvSpPr>
          <p:spPr>
            <a:xfrm>
              <a:off x="7297446" y="1209642"/>
              <a:ext cx="142462" cy="28428"/>
            </a:xfrm>
            <a:custGeom>
              <a:avLst/>
              <a:gdLst/>
              <a:ahLst/>
              <a:cxnLst/>
              <a:rect l="l" t="t" r="r" b="b"/>
              <a:pathLst>
                <a:path w="4445" h="887" extrusionOk="0">
                  <a:moveTo>
                    <a:pt x="602" y="1"/>
                  </a:moveTo>
                  <a:cubicBezTo>
                    <a:pt x="0" y="1"/>
                    <a:pt x="0" y="886"/>
                    <a:pt x="602" y="886"/>
                  </a:cubicBezTo>
                  <a:lnTo>
                    <a:pt x="3843" y="886"/>
                  </a:lnTo>
                  <a:cubicBezTo>
                    <a:pt x="4444" y="886"/>
                    <a:pt x="4444" y="1"/>
                    <a:pt x="384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8"/>
            <p:cNvSpPr/>
            <p:nvPr/>
          </p:nvSpPr>
          <p:spPr>
            <a:xfrm>
              <a:off x="7302253" y="1209642"/>
              <a:ext cx="132847" cy="28428"/>
            </a:xfrm>
            <a:custGeom>
              <a:avLst/>
              <a:gdLst/>
              <a:ahLst/>
              <a:cxnLst/>
              <a:rect l="l" t="t" r="r" b="b"/>
              <a:pathLst>
                <a:path w="4145" h="887" extrusionOk="0">
                  <a:moveTo>
                    <a:pt x="0" y="1"/>
                  </a:moveTo>
                  <a:lnTo>
                    <a:pt x="0" y="886"/>
                  </a:lnTo>
                  <a:lnTo>
                    <a:pt x="4144" y="886"/>
                  </a:lnTo>
                  <a:lnTo>
                    <a:pt x="4144" y="1"/>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8"/>
            <p:cNvSpPr/>
            <p:nvPr/>
          </p:nvSpPr>
          <p:spPr>
            <a:xfrm>
              <a:off x="7744031" y="1376078"/>
              <a:ext cx="1186203" cy="1043612"/>
            </a:xfrm>
            <a:custGeom>
              <a:avLst/>
              <a:gdLst/>
              <a:ahLst/>
              <a:cxnLst/>
              <a:rect l="l" t="t" r="r" b="b"/>
              <a:pathLst>
                <a:path w="37011" h="32562" extrusionOk="0">
                  <a:moveTo>
                    <a:pt x="7061" y="1"/>
                  </a:moveTo>
                  <a:cubicBezTo>
                    <a:pt x="5217" y="1"/>
                    <a:pt x="3534" y="929"/>
                    <a:pt x="2173" y="2193"/>
                  </a:cubicBezTo>
                  <a:cubicBezTo>
                    <a:pt x="469" y="3780"/>
                    <a:pt x="419" y="5652"/>
                    <a:pt x="352" y="7957"/>
                  </a:cubicBezTo>
                  <a:cubicBezTo>
                    <a:pt x="1" y="20305"/>
                    <a:pt x="9107" y="30898"/>
                    <a:pt x="21388" y="32402"/>
                  </a:cubicBezTo>
                  <a:cubicBezTo>
                    <a:pt x="22226" y="32505"/>
                    <a:pt x="23078" y="32561"/>
                    <a:pt x="23929" y="32561"/>
                  </a:cubicBezTo>
                  <a:cubicBezTo>
                    <a:pt x="26793" y="32561"/>
                    <a:pt x="29654" y="31927"/>
                    <a:pt x="31998" y="30330"/>
                  </a:cubicBezTo>
                  <a:cubicBezTo>
                    <a:pt x="35056" y="28258"/>
                    <a:pt x="37010" y="24365"/>
                    <a:pt x="36091" y="20789"/>
                  </a:cubicBezTo>
                  <a:cubicBezTo>
                    <a:pt x="35256" y="17598"/>
                    <a:pt x="32533" y="15459"/>
                    <a:pt x="29575" y="13772"/>
                  </a:cubicBezTo>
                  <a:cubicBezTo>
                    <a:pt x="28756" y="13304"/>
                    <a:pt x="27921" y="12870"/>
                    <a:pt x="27102" y="12452"/>
                  </a:cubicBezTo>
                  <a:cubicBezTo>
                    <a:pt x="23543" y="10664"/>
                    <a:pt x="19149" y="9177"/>
                    <a:pt x="16208" y="6520"/>
                  </a:cubicBezTo>
                  <a:cubicBezTo>
                    <a:pt x="13752" y="4298"/>
                    <a:pt x="11647" y="873"/>
                    <a:pt x="8205" y="121"/>
                  </a:cubicBezTo>
                  <a:cubicBezTo>
                    <a:pt x="7818" y="39"/>
                    <a:pt x="7436" y="1"/>
                    <a:pt x="706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8"/>
            <p:cNvSpPr/>
            <p:nvPr/>
          </p:nvSpPr>
          <p:spPr>
            <a:xfrm>
              <a:off x="7806176" y="1452229"/>
              <a:ext cx="861664" cy="841441"/>
            </a:xfrm>
            <a:custGeom>
              <a:avLst/>
              <a:gdLst/>
              <a:ahLst/>
              <a:cxnLst/>
              <a:rect l="l" t="t" r="r" b="b"/>
              <a:pathLst>
                <a:path w="26885" h="26254" extrusionOk="0">
                  <a:moveTo>
                    <a:pt x="1253" y="1"/>
                  </a:moveTo>
                  <a:cubicBezTo>
                    <a:pt x="1253" y="1"/>
                    <a:pt x="0" y="4796"/>
                    <a:pt x="384" y="10009"/>
                  </a:cubicBezTo>
                  <a:cubicBezTo>
                    <a:pt x="585" y="12632"/>
                    <a:pt x="3776" y="20970"/>
                    <a:pt x="10961" y="24362"/>
                  </a:cubicBezTo>
                  <a:cubicBezTo>
                    <a:pt x="13611" y="25622"/>
                    <a:pt x="16299" y="26254"/>
                    <a:pt x="18669" y="26254"/>
                  </a:cubicBezTo>
                  <a:cubicBezTo>
                    <a:pt x="22709" y="26254"/>
                    <a:pt x="25822" y="24416"/>
                    <a:pt x="26233" y="20719"/>
                  </a:cubicBezTo>
                  <a:cubicBezTo>
                    <a:pt x="26884" y="14838"/>
                    <a:pt x="21003" y="14838"/>
                    <a:pt x="16308" y="13017"/>
                  </a:cubicBezTo>
                  <a:cubicBezTo>
                    <a:pt x="11613" y="11195"/>
                    <a:pt x="10309" y="8839"/>
                    <a:pt x="9524" y="5966"/>
                  </a:cubicBezTo>
                  <a:cubicBezTo>
                    <a:pt x="8739" y="3108"/>
                    <a:pt x="6132" y="1788"/>
                    <a:pt x="4177" y="1538"/>
                  </a:cubicBezTo>
                  <a:cubicBezTo>
                    <a:pt x="3041" y="1404"/>
                    <a:pt x="2005" y="853"/>
                    <a:pt x="1253" y="1"/>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8"/>
            <p:cNvSpPr/>
            <p:nvPr/>
          </p:nvSpPr>
          <p:spPr>
            <a:xfrm>
              <a:off x="7363309" y="4662613"/>
              <a:ext cx="539273" cy="184768"/>
            </a:xfrm>
            <a:custGeom>
              <a:avLst/>
              <a:gdLst/>
              <a:ahLst/>
              <a:cxnLst/>
              <a:rect l="l" t="t" r="r" b="b"/>
              <a:pathLst>
                <a:path w="16826" h="5765" extrusionOk="0">
                  <a:moveTo>
                    <a:pt x="8020" y="0"/>
                  </a:moveTo>
                  <a:cubicBezTo>
                    <a:pt x="8020" y="0"/>
                    <a:pt x="7402" y="1404"/>
                    <a:pt x="6767" y="1821"/>
                  </a:cubicBezTo>
                  <a:cubicBezTo>
                    <a:pt x="6149" y="2222"/>
                    <a:pt x="3442" y="3108"/>
                    <a:pt x="1938" y="3743"/>
                  </a:cubicBezTo>
                  <a:cubicBezTo>
                    <a:pt x="1070" y="4094"/>
                    <a:pt x="0" y="5197"/>
                    <a:pt x="0" y="5765"/>
                  </a:cubicBezTo>
                  <a:lnTo>
                    <a:pt x="16826" y="5765"/>
                  </a:lnTo>
                  <a:lnTo>
                    <a:pt x="16291" y="2072"/>
                  </a:lnTo>
                  <a:lnTo>
                    <a:pt x="8020"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8"/>
            <p:cNvSpPr/>
            <p:nvPr/>
          </p:nvSpPr>
          <p:spPr>
            <a:xfrm>
              <a:off x="7337060" y="4720976"/>
              <a:ext cx="638372" cy="145154"/>
            </a:xfrm>
            <a:custGeom>
              <a:avLst/>
              <a:gdLst/>
              <a:ahLst/>
              <a:cxnLst/>
              <a:rect l="l" t="t" r="r" b="b"/>
              <a:pathLst>
                <a:path w="19918" h="4529" extrusionOk="0">
                  <a:moveTo>
                    <a:pt x="6650" y="0"/>
                  </a:moveTo>
                  <a:cubicBezTo>
                    <a:pt x="5715" y="518"/>
                    <a:pt x="2807" y="1822"/>
                    <a:pt x="1454" y="2707"/>
                  </a:cubicBezTo>
                  <a:cubicBezTo>
                    <a:pt x="101" y="3593"/>
                    <a:pt x="0" y="4528"/>
                    <a:pt x="0" y="4528"/>
                  </a:cubicBezTo>
                  <a:lnTo>
                    <a:pt x="19115" y="4528"/>
                  </a:lnTo>
                  <a:cubicBezTo>
                    <a:pt x="19917" y="4528"/>
                    <a:pt x="19917" y="3325"/>
                    <a:pt x="19115" y="3325"/>
                  </a:cubicBezTo>
                  <a:lnTo>
                    <a:pt x="8472" y="3325"/>
                  </a:lnTo>
                  <a:cubicBezTo>
                    <a:pt x="8472" y="3325"/>
                    <a:pt x="8004" y="1187"/>
                    <a:pt x="665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8"/>
            <p:cNvSpPr/>
            <p:nvPr/>
          </p:nvSpPr>
          <p:spPr>
            <a:xfrm>
              <a:off x="7392218" y="2840795"/>
              <a:ext cx="534466" cy="1948223"/>
            </a:xfrm>
            <a:custGeom>
              <a:avLst/>
              <a:gdLst/>
              <a:ahLst/>
              <a:cxnLst/>
              <a:rect l="l" t="t" r="r" b="b"/>
              <a:pathLst>
                <a:path w="16676" h="60787" extrusionOk="0">
                  <a:moveTo>
                    <a:pt x="0" y="1"/>
                  </a:moveTo>
                  <a:cubicBezTo>
                    <a:pt x="0" y="68"/>
                    <a:pt x="218" y="2056"/>
                    <a:pt x="552" y="5264"/>
                  </a:cubicBezTo>
                  <a:cubicBezTo>
                    <a:pt x="2039" y="19399"/>
                    <a:pt x="6049" y="57144"/>
                    <a:pt x="6049" y="57144"/>
                  </a:cubicBezTo>
                  <a:lnTo>
                    <a:pt x="16676" y="60786"/>
                  </a:lnTo>
                  <a:lnTo>
                    <a:pt x="12081" y="5264"/>
                  </a:lnTo>
                  <a:lnTo>
                    <a:pt x="11663" y="251"/>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8"/>
            <p:cNvSpPr/>
            <p:nvPr/>
          </p:nvSpPr>
          <p:spPr>
            <a:xfrm>
              <a:off x="8034307" y="4578546"/>
              <a:ext cx="523216" cy="260278"/>
            </a:xfrm>
            <a:custGeom>
              <a:avLst/>
              <a:gdLst/>
              <a:ahLst/>
              <a:cxnLst/>
              <a:rect l="l" t="t" r="r" b="b"/>
              <a:pathLst>
                <a:path w="16325" h="8121" extrusionOk="0">
                  <a:moveTo>
                    <a:pt x="14420" y="0"/>
                  </a:moveTo>
                  <a:lnTo>
                    <a:pt x="5698" y="451"/>
                  </a:lnTo>
                  <a:cubicBezTo>
                    <a:pt x="5698" y="451"/>
                    <a:pt x="5631" y="1938"/>
                    <a:pt x="5196" y="2506"/>
                  </a:cubicBezTo>
                  <a:cubicBezTo>
                    <a:pt x="4745" y="3058"/>
                    <a:pt x="2490" y="4662"/>
                    <a:pt x="1287" y="5681"/>
                  </a:cubicBezTo>
                  <a:cubicBezTo>
                    <a:pt x="602" y="6249"/>
                    <a:pt x="0" y="7586"/>
                    <a:pt x="217" y="8120"/>
                  </a:cubicBezTo>
                  <a:lnTo>
                    <a:pt x="16324" y="3292"/>
                  </a:lnTo>
                  <a:lnTo>
                    <a:pt x="14420"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8"/>
            <p:cNvSpPr/>
            <p:nvPr/>
          </p:nvSpPr>
          <p:spPr>
            <a:xfrm>
              <a:off x="8014469" y="4650658"/>
              <a:ext cx="611065" cy="212780"/>
            </a:xfrm>
            <a:custGeom>
              <a:avLst/>
              <a:gdLst/>
              <a:ahLst/>
              <a:cxnLst/>
              <a:rect l="l" t="t" r="r" b="b"/>
              <a:pathLst>
                <a:path w="19066" h="6639" extrusionOk="0">
                  <a:moveTo>
                    <a:pt x="18297" y="1"/>
                  </a:moveTo>
                  <a:cubicBezTo>
                    <a:pt x="18241" y="1"/>
                    <a:pt x="18185" y="8"/>
                    <a:pt x="18130" y="22"/>
                  </a:cubicBezTo>
                  <a:lnTo>
                    <a:pt x="7937" y="3097"/>
                  </a:lnTo>
                  <a:cubicBezTo>
                    <a:pt x="7937" y="3097"/>
                    <a:pt x="6668" y="1242"/>
                    <a:pt x="4913" y="524"/>
                  </a:cubicBezTo>
                  <a:cubicBezTo>
                    <a:pt x="4211" y="1276"/>
                    <a:pt x="1922" y="3314"/>
                    <a:pt x="953" y="4534"/>
                  </a:cubicBezTo>
                  <a:cubicBezTo>
                    <a:pt x="1" y="5737"/>
                    <a:pt x="251" y="6639"/>
                    <a:pt x="251" y="6639"/>
                  </a:cubicBezTo>
                  <a:lnTo>
                    <a:pt x="18581" y="1142"/>
                  </a:lnTo>
                  <a:cubicBezTo>
                    <a:pt x="18898" y="1058"/>
                    <a:pt x="19065" y="707"/>
                    <a:pt x="18932" y="407"/>
                  </a:cubicBezTo>
                  <a:cubicBezTo>
                    <a:pt x="18821" y="158"/>
                    <a:pt x="18562" y="1"/>
                    <a:pt x="18297"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8"/>
            <p:cNvSpPr/>
            <p:nvPr/>
          </p:nvSpPr>
          <p:spPr>
            <a:xfrm>
              <a:off x="7671758" y="2891145"/>
              <a:ext cx="873971" cy="1734001"/>
            </a:xfrm>
            <a:custGeom>
              <a:avLst/>
              <a:gdLst/>
              <a:ahLst/>
              <a:cxnLst/>
              <a:rect l="l" t="t" r="r" b="b"/>
              <a:pathLst>
                <a:path w="27269" h="54103" extrusionOk="0">
                  <a:moveTo>
                    <a:pt x="0" y="0"/>
                  </a:moveTo>
                  <a:cubicBezTo>
                    <a:pt x="0" y="67"/>
                    <a:pt x="16174" y="53718"/>
                    <a:pt x="16174" y="53718"/>
                  </a:cubicBezTo>
                  <a:lnTo>
                    <a:pt x="27269" y="54103"/>
                  </a:lnTo>
                  <a:lnTo>
                    <a:pt x="11680" y="251"/>
                  </a:lnTo>
                  <a:lnTo>
                    <a:pt x="0"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8"/>
            <p:cNvSpPr/>
            <p:nvPr/>
          </p:nvSpPr>
          <p:spPr>
            <a:xfrm>
              <a:off x="7359014" y="1837790"/>
              <a:ext cx="932367" cy="1071592"/>
            </a:xfrm>
            <a:custGeom>
              <a:avLst/>
              <a:gdLst/>
              <a:ahLst/>
              <a:cxnLst/>
              <a:rect l="l" t="t" r="r" b="b"/>
              <a:pathLst>
                <a:path w="29091" h="33435" extrusionOk="0">
                  <a:moveTo>
                    <a:pt x="12462" y="0"/>
                  </a:moveTo>
                  <a:cubicBezTo>
                    <a:pt x="11433" y="0"/>
                    <a:pt x="9041" y="347"/>
                    <a:pt x="8355" y="870"/>
                  </a:cubicBezTo>
                  <a:cubicBezTo>
                    <a:pt x="7285" y="1672"/>
                    <a:pt x="585" y="22708"/>
                    <a:pt x="0" y="33435"/>
                  </a:cubicBezTo>
                  <a:lnTo>
                    <a:pt x="23326" y="33435"/>
                  </a:lnTo>
                  <a:lnTo>
                    <a:pt x="20702" y="24646"/>
                  </a:lnTo>
                  <a:cubicBezTo>
                    <a:pt x="20702" y="24646"/>
                    <a:pt x="29090" y="8673"/>
                    <a:pt x="28338" y="6383"/>
                  </a:cubicBezTo>
                  <a:cubicBezTo>
                    <a:pt x="27469" y="3677"/>
                    <a:pt x="24846" y="3008"/>
                    <a:pt x="22607" y="2106"/>
                  </a:cubicBezTo>
                  <a:cubicBezTo>
                    <a:pt x="22290" y="1989"/>
                    <a:pt x="21972" y="1855"/>
                    <a:pt x="21672" y="1705"/>
                  </a:cubicBezTo>
                  <a:cubicBezTo>
                    <a:pt x="19115" y="1137"/>
                    <a:pt x="13785" y="101"/>
                    <a:pt x="13635" y="51"/>
                  </a:cubicBezTo>
                  <a:cubicBezTo>
                    <a:pt x="13635" y="51"/>
                    <a:pt x="13167" y="1"/>
                    <a:pt x="12532" y="1"/>
                  </a:cubicBezTo>
                  <a:cubicBezTo>
                    <a:pt x="12509" y="0"/>
                    <a:pt x="12486" y="0"/>
                    <a:pt x="12462"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8"/>
            <p:cNvSpPr/>
            <p:nvPr/>
          </p:nvSpPr>
          <p:spPr>
            <a:xfrm>
              <a:off x="7791176" y="2640514"/>
              <a:ext cx="176211" cy="196691"/>
            </a:xfrm>
            <a:custGeom>
              <a:avLst/>
              <a:gdLst/>
              <a:ahLst/>
              <a:cxnLst/>
              <a:rect l="l" t="t" r="r" b="b"/>
              <a:pathLst>
                <a:path w="5498" h="6137" extrusionOk="0">
                  <a:moveTo>
                    <a:pt x="5247" y="1"/>
                  </a:moveTo>
                  <a:lnTo>
                    <a:pt x="0" y="68"/>
                  </a:lnTo>
                  <a:lnTo>
                    <a:pt x="151" y="4362"/>
                  </a:lnTo>
                  <a:cubicBezTo>
                    <a:pt x="151" y="4362"/>
                    <a:pt x="318" y="5615"/>
                    <a:pt x="2005" y="6033"/>
                  </a:cubicBezTo>
                  <a:cubicBezTo>
                    <a:pt x="2296" y="6105"/>
                    <a:pt x="2582" y="6137"/>
                    <a:pt x="2857" y="6137"/>
                  </a:cubicBezTo>
                  <a:cubicBezTo>
                    <a:pt x="4181" y="6137"/>
                    <a:pt x="5253" y="5390"/>
                    <a:pt x="5364" y="4713"/>
                  </a:cubicBezTo>
                  <a:cubicBezTo>
                    <a:pt x="5497" y="3810"/>
                    <a:pt x="5264" y="84"/>
                    <a:pt x="5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8"/>
            <p:cNvSpPr/>
            <p:nvPr/>
          </p:nvSpPr>
          <p:spPr>
            <a:xfrm>
              <a:off x="7445228" y="2642662"/>
              <a:ext cx="176756" cy="196691"/>
            </a:xfrm>
            <a:custGeom>
              <a:avLst/>
              <a:gdLst/>
              <a:ahLst/>
              <a:cxnLst/>
              <a:rect l="l" t="t" r="r" b="b"/>
              <a:pathLst>
                <a:path w="5515" h="6137" extrusionOk="0">
                  <a:moveTo>
                    <a:pt x="5247" y="1"/>
                  </a:moveTo>
                  <a:lnTo>
                    <a:pt x="1" y="68"/>
                  </a:lnTo>
                  <a:lnTo>
                    <a:pt x="151" y="4362"/>
                  </a:lnTo>
                  <a:cubicBezTo>
                    <a:pt x="151" y="4362"/>
                    <a:pt x="318" y="5615"/>
                    <a:pt x="2006" y="6032"/>
                  </a:cubicBezTo>
                  <a:cubicBezTo>
                    <a:pt x="2296" y="6104"/>
                    <a:pt x="2582" y="6137"/>
                    <a:pt x="2858" y="6137"/>
                  </a:cubicBezTo>
                  <a:cubicBezTo>
                    <a:pt x="4181" y="6137"/>
                    <a:pt x="5253" y="5390"/>
                    <a:pt x="5364" y="4713"/>
                  </a:cubicBezTo>
                  <a:cubicBezTo>
                    <a:pt x="5514" y="3810"/>
                    <a:pt x="5280" y="84"/>
                    <a:pt x="5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8"/>
            <p:cNvSpPr/>
            <p:nvPr/>
          </p:nvSpPr>
          <p:spPr>
            <a:xfrm>
              <a:off x="7760633" y="1837790"/>
              <a:ext cx="322968" cy="240888"/>
            </a:xfrm>
            <a:custGeom>
              <a:avLst/>
              <a:gdLst/>
              <a:ahLst/>
              <a:cxnLst/>
              <a:rect l="l" t="t" r="r" b="b"/>
              <a:pathLst>
                <a:path w="10077" h="7516" extrusionOk="0">
                  <a:moveTo>
                    <a:pt x="1" y="1"/>
                  </a:moveTo>
                  <a:cubicBezTo>
                    <a:pt x="101" y="2240"/>
                    <a:pt x="419" y="6701"/>
                    <a:pt x="1555" y="7503"/>
                  </a:cubicBezTo>
                  <a:cubicBezTo>
                    <a:pt x="1628" y="7511"/>
                    <a:pt x="1704" y="7515"/>
                    <a:pt x="1783" y="7515"/>
                  </a:cubicBezTo>
                  <a:cubicBezTo>
                    <a:pt x="3939" y="7515"/>
                    <a:pt x="8174" y="4492"/>
                    <a:pt x="10076" y="2106"/>
                  </a:cubicBezTo>
                  <a:cubicBezTo>
                    <a:pt x="9759" y="1989"/>
                    <a:pt x="9441" y="1855"/>
                    <a:pt x="9141" y="1705"/>
                  </a:cubicBezTo>
                  <a:cubicBezTo>
                    <a:pt x="6584" y="1137"/>
                    <a:pt x="1254" y="101"/>
                    <a:pt x="1104" y="51"/>
                  </a:cubicBezTo>
                  <a:cubicBezTo>
                    <a:pt x="1104" y="51"/>
                    <a:pt x="636"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8"/>
            <p:cNvSpPr/>
            <p:nvPr/>
          </p:nvSpPr>
          <p:spPr>
            <a:xfrm>
              <a:off x="7770824" y="1452229"/>
              <a:ext cx="330435" cy="591771"/>
            </a:xfrm>
            <a:custGeom>
              <a:avLst/>
              <a:gdLst/>
              <a:ahLst/>
              <a:cxnLst/>
              <a:rect l="l" t="t" r="r" b="b"/>
              <a:pathLst>
                <a:path w="10310" h="18464" extrusionOk="0">
                  <a:moveTo>
                    <a:pt x="2356" y="1"/>
                  </a:moveTo>
                  <a:cubicBezTo>
                    <a:pt x="1939" y="301"/>
                    <a:pt x="1571" y="886"/>
                    <a:pt x="1270" y="2139"/>
                  </a:cubicBezTo>
                  <a:cubicBezTo>
                    <a:pt x="853" y="4445"/>
                    <a:pt x="151" y="3743"/>
                    <a:pt x="51" y="4295"/>
                  </a:cubicBezTo>
                  <a:cubicBezTo>
                    <a:pt x="0" y="4529"/>
                    <a:pt x="619" y="4729"/>
                    <a:pt x="485" y="5414"/>
                  </a:cubicBezTo>
                  <a:cubicBezTo>
                    <a:pt x="335" y="6133"/>
                    <a:pt x="218" y="7252"/>
                    <a:pt x="418" y="7520"/>
                  </a:cubicBezTo>
                  <a:cubicBezTo>
                    <a:pt x="719" y="7921"/>
                    <a:pt x="1504" y="8171"/>
                    <a:pt x="2557" y="8205"/>
                  </a:cubicBezTo>
                  <a:cubicBezTo>
                    <a:pt x="2674" y="8221"/>
                    <a:pt x="2791" y="8221"/>
                    <a:pt x="2874" y="8238"/>
                  </a:cubicBezTo>
                  <a:cubicBezTo>
                    <a:pt x="3626" y="8338"/>
                    <a:pt x="3325" y="9992"/>
                    <a:pt x="3292" y="10260"/>
                  </a:cubicBezTo>
                  <a:cubicBezTo>
                    <a:pt x="3192" y="10878"/>
                    <a:pt x="2858" y="11446"/>
                    <a:pt x="2356" y="11814"/>
                  </a:cubicBezTo>
                  <a:cubicBezTo>
                    <a:pt x="2010" y="12052"/>
                    <a:pt x="1357" y="12086"/>
                    <a:pt x="1012" y="12086"/>
                  </a:cubicBezTo>
                  <a:cubicBezTo>
                    <a:pt x="874" y="12086"/>
                    <a:pt x="786" y="12081"/>
                    <a:pt x="786" y="12081"/>
                  </a:cubicBezTo>
                  <a:lnTo>
                    <a:pt x="786" y="12081"/>
                  </a:lnTo>
                  <a:cubicBezTo>
                    <a:pt x="786" y="12081"/>
                    <a:pt x="752" y="17946"/>
                    <a:pt x="1805" y="18464"/>
                  </a:cubicBezTo>
                  <a:cubicBezTo>
                    <a:pt x="3476" y="18180"/>
                    <a:pt x="7619" y="15506"/>
                    <a:pt x="9056" y="13869"/>
                  </a:cubicBezTo>
                  <a:cubicBezTo>
                    <a:pt x="7987" y="13234"/>
                    <a:pt x="7001" y="12365"/>
                    <a:pt x="6868" y="11195"/>
                  </a:cubicBezTo>
                  <a:cubicBezTo>
                    <a:pt x="6734" y="10009"/>
                    <a:pt x="7954" y="6032"/>
                    <a:pt x="7954" y="6032"/>
                  </a:cubicBezTo>
                  <a:cubicBezTo>
                    <a:pt x="7954" y="6032"/>
                    <a:pt x="8090" y="6159"/>
                    <a:pt x="8389" y="6159"/>
                  </a:cubicBezTo>
                  <a:cubicBezTo>
                    <a:pt x="8495" y="6159"/>
                    <a:pt x="8623" y="6143"/>
                    <a:pt x="8772" y="6099"/>
                  </a:cubicBezTo>
                  <a:cubicBezTo>
                    <a:pt x="9340" y="5949"/>
                    <a:pt x="10310" y="3660"/>
                    <a:pt x="9524" y="3276"/>
                  </a:cubicBezTo>
                  <a:cubicBezTo>
                    <a:pt x="9358" y="3193"/>
                    <a:pt x="9197" y="3153"/>
                    <a:pt x="9040" y="3153"/>
                  </a:cubicBezTo>
                  <a:cubicBezTo>
                    <a:pt x="8503" y="3153"/>
                    <a:pt x="8024" y="3619"/>
                    <a:pt x="7636" y="4395"/>
                  </a:cubicBezTo>
                  <a:cubicBezTo>
                    <a:pt x="7018" y="3560"/>
                    <a:pt x="6834" y="3276"/>
                    <a:pt x="5899" y="2691"/>
                  </a:cubicBezTo>
                  <a:cubicBezTo>
                    <a:pt x="5113" y="2206"/>
                    <a:pt x="3726" y="1839"/>
                    <a:pt x="2941" y="1070"/>
                  </a:cubicBezTo>
                  <a:cubicBezTo>
                    <a:pt x="2657" y="769"/>
                    <a:pt x="2457" y="402"/>
                    <a:pt x="235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8"/>
            <p:cNvSpPr/>
            <p:nvPr/>
          </p:nvSpPr>
          <p:spPr>
            <a:xfrm>
              <a:off x="7794926" y="1619305"/>
              <a:ext cx="266175" cy="424695"/>
            </a:xfrm>
            <a:custGeom>
              <a:avLst/>
              <a:gdLst/>
              <a:ahLst/>
              <a:cxnLst/>
              <a:rect l="l" t="t" r="r" b="b"/>
              <a:pathLst>
                <a:path w="8305" h="13251" extrusionOk="0">
                  <a:moveTo>
                    <a:pt x="6851" y="1"/>
                  </a:moveTo>
                  <a:lnTo>
                    <a:pt x="6851" y="1"/>
                  </a:lnTo>
                  <a:cubicBezTo>
                    <a:pt x="6700" y="335"/>
                    <a:pt x="6583" y="552"/>
                    <a:pt x="6517" y="719"/>
                  </a:cubicBezTo>
                  <a:cubicBezTo>
                    <a:pt x="5311" y="2775"/>
                    <a:pt x="3275" y="3029"/>
                    <a:pt x="2329" y="3029"/>
                  </a:cubicBezTo>
                  <a:cubicBezTo>
                    <a:pt x="2253" y="3029"/>
                    <a:pt x="2183" y="3027"/>
                    <a:pt x="2122" y="3025"/>
                  </a:cubicBezTo>
                  <a:lnTo>
                    <a:pt x="2122" y="3025"/>
                  </a:lnTo>
                  <a:cubicBezTo>
                    <a:pt x="2874" y="3125"/>
                    <a:pt x="2573" y="4779"/>
                    <a:pt x="2540" y="5047"/>
                  </a:cubicBezTo>
                  <a:cubicBezTo>
                    <a:pt x="2440" y="5665"/>
                    <a:pt x="2106" y="6233"/>
                    <a:pt x="1604" y="6601"/>
                  </a:cubicBezTo>
                  <a:cubicBezTo>
                    <a:pt x="1258" y="6839"/>
                    <a:pt x="605" y="6873"/>
                    <a:pt x="260" y="6873"/>
                  </a:cubicBezTo>
                  <a:cubicBezTo>
                    <a:pt x="122" y="6873"/>
                    <a:pt x="34" y="6868"/>
                    <a:pt x="34" y="6868"/>
                  </a:cubicBezTo>
                  <a:lnTo>
                    <a:pt x="34" y="6868"/>
                  </a:lnTo>
                  <a:cubicBezTo>
                    <a:pt x="34" y="6868"/>
                    <a:pt x="0" y="12733"/>
                    <a:pt x="1053" y="13251"/>
                  </a:cubicBezTo>
                  <a:cubicBezTo>
                    <a:pt x="2724" y="12967"/>
                    <a:pt x="6867" y="10293"/>
                    <a:pt x="8304" y="8656"/>
                  </a:cubicBezTo>
                  <a:cubicBezTo>
                    <a:pt x="7235" y="8021"/>
                    <a:pt x="6249" y="7152"/>
                    <a:pt x="6116" y="5982"/>
                  </a:cubicBezTo>
                  <a:cubicBezTo>
                    <a:pt x="5982" y="4796"/>
                    <a:pt x="7202" y="819"/>
                    <a:pt x="7202" y="819"/>
                  </a:cubicBezTo>
                  <a:cubicBezTo>
                    <a:pt x="7202" y="819"/>
                    <a:pt x="6817" y="636"/>
                    <a:pt x="6851"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8"/>
            <p:cNvSpPr/>
            <p:nvPr/>
          </p:nvSpPr>
          <p:spPr>
            <a:xfrm>
              <a:off x="8021968" y="1570750"/>
              <a:ext cx="49293" cy="58587"/>
            </a:xfrm>
            <a:custGeom>
              <a:avLst/>
              <a:gdLst/>
              <a:ahLst/>
              <a:cxnLst/>
              <a:rect l="l" t="t" r="r" b="b"/>
              <a:pathLst>
                <a:path w="1538" h="1828" extrusionOk="0">
                  <a:moveTo>
                    <a:pt x="1223" y="0"/>
                  </a:moveTo>
                  <a:cubicBezTo>
                    <a:pt x="1149" y="0"/>
                    <a:pt x="1059" y="17"/>
                    <a:pt x="953" y="62"/>
                  </a:cubicBezTo>
                  <a:cubicBezTo>
                    <a:pt x="368" y="313"/>
                    <a:pt x="1" y="1700"/>
                    <a:pt x="519" y="1816"/>
                  </a:cubicBezTo>
                  <a:cubicBezTo>
                    <a:pt x="551" y="1824"/>
                    <a:pt x="582" y="1827"/>
                    <a:pt x="612" y="1827"/>
                  </a:cubicBezTo>
                  <a:cubicBezTo>
                    <a:pt x="1062" y="1827"/>
                    <a:pt x="1232" y="1054"/>
                    <a:pt x="903" y="898"/>
                  </a:cubicBezTo>
                  <a:cubicBezTo>
                    <a:pt x="836" y="864"/>
                    <a:pt x="769" y="831"/>
                    <a:pt x="686" y="797"/>
                  </a:cubicBezTo>
                  <a:cubicBezTo>
                    <a:pt x="686" y="797"/>
                    <a:pt x="908" y="143"/>
                    <a:pt x="1392" y="143"/>
                  </a:cubicBezTo>
                  <a:cubicBezTo>
                    <a:pt x="1438" y="143"/>
                    <a:pt x="1487" y="149"/>
                    <a:pt x="1538" y="162"/>
                  </a:cubicBezTo>
                  <a:cubicBezTo>
                    <a:pt x="1538" y="162"/>
                    <a:pt x="1452" y="0"/>
                    <a:pt x="1223"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8"/>
            <p:cNvSpPr/>
            <p:nvPr/>
          </p:nvSpPr>
          <p:spPr>
            <a:xfrm>
              <a:off x="7828643" y="1511104"/>
              <a:ext cx="44582" cy="27916"/>
            </a:xfrm>
            <a:custGeom>
              <a:avLst/>
              <a:gdLst/>
              <a:ahLst/>
              <a:cxnLst/>
              <a:rect l="l" t="t" r="r" b="b"/>
              <a:pathLst>
                <a:path w="1391" h="871" extrusionOk="0">
                  <a:moveTo>
                    <a:pt x="670" y="0"/>
                  </a:moveTo>
                  <a:cubicBezTo>
                    <a:pt x="415" y="0"/>
                    <a:pt x="152" y="120"/>
                    <a:pt x="1" y="319"/>
                  </a:cubicBezTo>
                  <a:cubicBezTo>
                    <a:pt x="519" y="336"/>
                    <a:pt x="1003" y="536"/>
                    <a:pt x="1371" y="870"/>
                  </a:cubicBezTo>
                  <a:cubicBezTo>
                    <a:pt x="1391" y="249"/>
                    <a:pt x="1038" y="0"/>
                    <a:pt x="67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8"/>
            <p:cNvSpPr/>
            <p:nvPr/>
          </p:nvSpPr>
          <p:spPr>
            <a:xfrm>
              <a:off x="7826527" y="1543603"/>
              <a:ext cx="26249" cy="26153"/>
            </a:xfrm>
            <a:custGeom>
              <a:avLst/>
              <a:gdLst/>
              <a:ahLst/>
              <a:cxnLst/>
              <a:rect l="l" t="t" r="r" b="b"/>
              <a:pathLst>
                <a:path w="819" h="816" extrusionOk="0">
                  <a:moveTo>
                    <a:pt x="419" y="1"/>
                  </a:moveTo>
                  <a:cubicBezTo>
                    <a:pt x="331" y="1"/>
                    <a:pt x="248" y="23"/>
                    <a:pt x="184" y="74"/>
                  </a:cubicBezTo>
                  <a:cubicBezTo>
                    <a:pt x="100" y="124"/>
                    <a:pt x="33" y="224"/>
                    <a:pt x="0" y="324"/>
                  </a:cubicBezTo>
                  <a:cubicBezTo>
                    <a:pt x="0" y="358"/>
                    <a:pt x="0" y="408"/>
                    <a:pt x="0" y="441"/>
                  </a:cubicBezTo>
                  <a:cubicBezTo>
                    <a:pt x="0" y="508"/>
                    <a:pt x="33" y="575"/>
                    <a:pt x="67" y="642"/>
                  </a:cubicBezTo>
                  <a:lnTo>
                    <a:pt x="150" y="725"/>
                  </a:lnTo>
                  <a:cubicBezTo>
                    <a:pt x="201" y="775"/>
                    <a:pt x="267" y="809"/>
                    <a:pt x="334" y="809"/>
                  </a:cubicBezTo>
                  <a:cubicBezTo>
                    <a:pt x="359" y="813"/>
                    <a:pt x="385" y="815"/>
                    <a:pt x="412" y="815"/>
                  </a:cubicBezTo>
                  <a:cubicBezTo>
                    <a:pt x="491" y="815"/>
                    <a:pt x="572" y="796"/>
                    <a:pt x="635" y="759"/>
                  </a:cubicBezTo>
                  <a:cubicBezTo>
                    <a:pt x="685" y="725"/>
                    <a:pt x="735" y="692"/>
                    <a:pt x="752" y="642"/>
                  </a:cubicBezTo>
                  <a:cubicBezTo>
                    <a:pt x="785" y="592"/>
                    <a:pt x="802" y="542"/>
                    <a:pt x="819" y="491"/>
                  </a:cubicBezTo>
                  <a:cubicBezTo>
                    <a:pt x="819" y="458"/>
                    <a:pt x="819" y="425"/>
                    <a:pt x="819" y="391"/>
                  </a:cubicBezTo>
                  <a:cubicBezTo>
                    <a:pt x="819" y="308"/>
                    <a:pt x="802" y="241"/>
                    <a:pt x="752" y="174"/>
                  </a:cubicBezTo>
                  <a:lnTo>
                    <a:pt x="685" y="90"/>
                  </a:lnTo>
                  <a:cubicBezTo>
                    <a:pt x="635" y="57"/>
                    <a:pt x="568" y="24"/>
                    <a:pt x="501" y="7"/>
                  </a:cubicBezTo>
                  <a:cubicBezTo>
                    <a:pt x="474" y="3"/>
                    <a:pt x="446" y="1"/>
                    <a:pt x="419"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8"/>
            <p:cNvSpPr/>
            <p:nvPr/>
          </p:nvSpPr>
          <p:spPr>
            <a:xfrm>
              <a:off x="7805086" y="1639112"/>
              <a:ext cx="63779" cy="23204"/>
            </a:xfrm>
            <a:custGeom>
              <a:avLst/>
              <a:gdLst/>
              <a:ahLst/>
              <a:cxnLst/>
              <a:rect l="l" t="t" r="r" b="b"/>
              <a:pathLst>
                <a:path w="1990" h="724" extrusionOk="0">
                  <a:moveTo>
                    <a:pt x="1989" y="1"/>
                  </a:moveTo>
                  <a:lnTo>
                    <a:pt x="1" y="352"/>
                  </a:lnTo>
                  <a:cubicBezTo>
                    <a:pt x="1" y="352"/>
                    <a:pt x="432" y="724"/>
                    <a:pt x="947" y="724"/>
                  </a:cubicBezTo>
                  <a:cubicBezTo>
                    <a:pt x="1292" y="724"/>
                    <a:pt x="1674" y="557"/>
                    <a:pt x="1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8"/>
            <p:cNvSpPr/>
            <p:nvPr/>
          </p:nvSpPr>
          <p:spPr>
            <a:xfrm>
              <a:off x="7400326" y="1387391"/>
              <a:ext cx="104387" cy="148936"/>
            </a:xfrm>
            <a:custGeom>
              <a:avLst/>
              <a:gdLst/>
              <a:ahLst/>
              <a:cxnLst/>
              <a:rect l="l" t="t" r="r" b="b"/>
              <a:pathLst>
                <a:path w="3257" h="4647" extrusionOk="0">
                  <a:moveTo>
                    <a:pt x="244" y="0"/>
                  </a:moveTo>
                  <a:cubicBezTo>
                    <a:pt x="29" y="0"/>
                    <a:pt x="0" y="478"/>
                    <a:pt x="65" y="720"/>
                  </a:cubicBezTo>
                  <a:cubicBezTo>
                    <a:pt x="132" y="971"/>
                    <a:pt x="349" y="1305"/>
                    <a:pt x="549" y="1372"/>
                  </a:cubicBezTo>
                  <a:cubicBezTo>
                    <a:pt x="917" y="1439"/>
                    <a:pt x="1301" y="1489"/>
                    <a:pt x="1669" y="1522"/>
                  </a:cubicBezTo>
                  <a:lnTo>
                    <a:pt x="3006" y="4647"/>
                  </a:lnTo>
                  <a:cubicBezTo>
                    <a:pt x="3006" y="4647"/>
                    <a:pt x="3256" y="2809"/>
                    <a:pt x="2822" y="1439"/>
                  </a:cubicBezTo>
                  <a:cubicBezTo>
                    <a:pt x="2523" y="531"/>
                    <a:pt x="2341" y="327"/>
                    <a:pt x="2146" y="327"/>
                  </a:cubicBezTo>
                  <a:cubicBezTo>
                    <a:pt x="2046" y="327"/>
                    <a:pt x="1943" y="380"/>
                    <a:pt x="1819" y="420"/>
                  </a:cubicBezTo>
                  <a:cubicBezTo>
                    <a:pt x="1519" y="503"/>
                    <a:pt x="1218" y="570"/>
                    <a:pt x="900" y="620"/>
                  </a:cubicBezTo>
                  <a:cubicBezTo>
                    <a:pt x="900" y="620"/>
                    <a:pt x="499" y="35"/>
                    <a:pt x="265" y="2"/>
                  </a:cubicBezTo>
                  <a:cubicBezTo>
                    <a:pt x="258" y="1"/>
                    <a:pt x="251" y="0"/>
                    <a:pt x="244"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8"/>
            <p:cNvSpPr/>
            <p:nvPr/>
          </p:nvSpPr>
          <p:spPr>
            <a:xfrm>
              <a:off x="7336002" y="1412326"/>
              <a:ext cx="168166" cy="161211"/>
            </a:xfrm>
            <a:custGeom>
              <a:avLst/>
              <a:gdLst/>
              <a:ahLst/>
              <a:cxnLst/>
              <a:rect l="l" t="t" r="r" b="b"/>
              <a:pathLst>
                <a:path w="5247" h="5030" extrusionOk="0">
                  <a:moveTo>
                    <a:pt x="1409" y="1"/>
                  </a:moveTo>
                  <a:cubicBezTo>
                    <a:pt x="909" y="1"/>
                    <a:pt x="136" y="68"/>
                    <a:pt x="67" y="193"/>
                  </a:cubicBezTo>
                  <a:cubicBezTo>
                    <a:pt x="17" y="277"/>
                    <a:pt x="0" y="360"/>
                    <a:pt x="0" y="460"/>
                  </a:cubicBezTo>
                  <a:cubicBezTo>
                    <a:pt x="0" y="561"/>
                    <a:pt x="50" y="644"/>
                    <a:pt x="117" y="711"/>
                  </a:cubicBezTo>
                  <a:lnTo>
                    <a:pt x="652" y="828"/>
                  </a:lnTo>
                  <a:cubicBezTo>
                    <a:pt x="652" y="828"/>
                    <a:pt x="518" y="1279"/>
                    <a:pt x="602" y="1329"/>
                  </a:cubicBezTo>
                  <a:cubicBezTo>
                    <a:pt x="802" y="1413"/>
                    <a:pt x="1003" y="1480"/>
                    <a:pt x="1203" y="1546"/>
                  </a:cubicBezTo>
                  <a:cubicBezTo>
                    <a:pt x="1186" y="1630"/>
                    <a:pt x="1170" y="1730"/>
                    <a:pt x="1153" y="1814"/>
                  </a:cubicBezTo>
                  <a:cubicBezTo>
                    <a:pt x="1136" y="1931"/>
                    <a:pt x="1153" y="2031"/>
                    <a:pt x="1203" y="2131"/>
                  </a:cubicBezTo>
                  <a:cubicBezTo>
                    <a:pt x="1253" y="2215"/>
                    <a:pt x="1337" y="2265"/>
                    <a:pt x="1420" y="2315"/>
                  </a:cubicBezTo>
                  <a:cubicBezTo>
                    <a:pt x="1320" y="2348"/>
                    <a:pt x="1220" y="2399"/>
                    <a:pt x="1120" y="2465"/>
                  </a:cubicBezTo>
                  <a:cubicBezTo>
                    <a:pt x="1086" y="2482"/>
                    <a:pt x="1053" y="2499"/>
                    <a:pt x="1036" y="2532"/>
                  </a:cubicBezTo>
                  <a:cubicBezTo>
                    <a:pt x="1003" y="2716"/>
                    <a:pt x="1069" y="2917"/>
                    <a:pt x="1203" y="3033"/>
                  </a:cubicBezTo>
                  <a:cubicBezTo>
                    <a:pt x="1370" y="3117"/>
                    <a:pt x="2373" y="3418"/>
                    <a:pt x="2373" y="3418"/>
                  </a:cubicBezTo>
                  <a:cubicBezTo>
                    <a:pt x="2373" y="3418"/>
                    <a:pt x="3457" y="5029"/>
                    <a:pt x="4463" y="5029"/>
                  </a:cubicBezTo>
                  <a:cubicBezTo>
                    <a:pt x="4501" y="5029"/>
                    <a:pt x="4540" y="5027"/>
                    <a:pt x="4578" y="5022"/>
                  </a:cubicBezTo>
                  <a:cubicBezTo>
                    <a:pt x="5247" y="4922"/>
                    <a:pt x="5230" y="2031"/>
                    <a:pt x="4394" y="1212"/>
                  </a:cubicBezTo>
                  <a:cubicBezTo>
                    <a:pt x="3676" y="494"/>
                    <a:pt x="2089" y="26"/>
                    <a:pt x="1671" y="9"/>
                  </a:cubicBezTo>
                  <a:cubicBezTo>
                    <a:pt x="1600" y="4"/>
                    <a:pt x="1510" y="1"/>
                    <a:pt x="1409"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8"/>
            <p:cNvSpPr/>
            <p:nvPr/>
          </p:nvSpPr>
          <p:spPr>
            <a:xfrm>
              <a:off x="7336002" y="1427069"/>
              <a:ext cx="81407" cy="23044"/>
            </a:xfrm>
            <a:custGeom>
              <a:avLst/>
              <a:gdLst/>
              <a:ahLst/>
              <a:cxnLst/>
              <a:rect l="l" t="t" r="r" b="b"/>
              <a:pathLst>
                <a:path w="2540" h="719" extrusionOk="0">
                  <a:moveTo>
                    <a:pt x="0" y="0"/>
                  </a:moveTo>
                  <a:cubicBezTo>
                    <a:pt x="0" y="101"/>
                    <a:pt x="50" y="184"/>
                    <a:pt x="117" y="251"/>
                  </a:cubicBezTo>
                  <a:lnTo>
                    <a:pt x="652" y="368"/>
                  </a:lnTo>
                  <a:cubicBezTo>
                    <a:pt x="652" y="368"/>
                    <a:pt x="2272" y="652"/>
                    <a:pt x="2540" y="719"/>
                  </a:cubicBezTo>
                  <a:cubicBezTo>
                    <a:pt x="2306" y="452"/>
                    <a:pt x="1988" y="268"/>
                    <a:pt x="1637" y="201"/>
                  </a:cubicBezTo>
                  <a:cubicBezTo>
                    <a:pt x="1103" y="101"/>
                    <a:pt x="551" y="34"/>
                    <a:pt x="0"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8"/>
            <p:cNvSpPr/>
            <p:nvPr/>
          </p:nvSpPr>
          <p:spPr>
            <a:xfrm>
              <a:off x="7372924" y="1461876"/>
              <a:ext cx="49325" cy="13942"/>
            </a:xfrm>
            <a:custGeom>
              <a:avLst/>
              <a:gdLst/>
              <a:ahLst/>
              <a:cxnLst/>
              <a:rect l="l" t="t" r="r" b="b"/>
              <a:pathLst>
                <a:path w="1539" h="435" extrusionOk="0">
                  <a:moveTo>
                    <a:pt x="51" y="0"/>
                  </a:moveTo>
                  <a:cubicBezTo>
                    <a:pt x="34" y="84"/>
                    <a:pt x="18" y="184"/>
                    <a:pt x="1" y="268"/>
                  </a:cubicBezTo>
                  <a:cubicBezTo>
                    <a:pt x="502" y="385"/>
                    <a:pt x="1020" y="435"/>
                    <a:pt x="1538" y="435"/>
                  </a:cubicBezTo>
                  <a:lnTo>
                    <a:pt x="51"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8"/>
            <p:cNvSpPr/>
            <p:nvPr/>
          </p:nvSpPr>
          <p:spPr>
            <a:xfrm>
              <a:off x="7371866" y="1486522"/>
              <a:ext cx="40191" cy="9647"/>
            </a:xfrm>
            <a:custGeom>
              <a:avLst/>
              <a:gdLst/>
              <a:ahLst/>
              <a:cxnLst/>
              <a:rect l="l" t="t" r="r" b="b"/>
              <a:pathLst>
                <a:path w="1254" h="301" extrusionOk="0">
                  <a:moveTo>
                    <a:pt x="301" y="0"/>
                  </a:moveTo>
                  <a:cubicBezTo>
                    <a:pt x="201" y="33"/>
                    <a:pt x="101" y="84"/>
                    <a:pt x="1" y="150"/>
                  </a:cubicBezTo>
                  <a:cubicBezTo>
                    <a:pt x="418" y="217"/>
                    <a:pt x="836" y="267"/>
                    <a:pt x="1254" y="301"/>
                  </a:cubicBezTo>
                  <a:cubicBezTo>
                    <a:pt x="936" y="167"/>
                    <a:pt x="619" y="67"/>
                    <a:pt x="301"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8"/>
            <p:cNvSpPr/>
            <p:nvPr/>
          </p:nvSpPr>
          <p:spPr>
            <a:xfrm>
              <a:off x="7368116" y="1516938"/>
              <a:ext cx="902368" cy="697889"/>
            </a:xfrm>
            <a:custGeom>
              <a:avLst/>
              <a:gdLst/>
              <a:ahLst/>
              <a:cxnLst/>
              <a:rect l="l" t="t" r="r" b="b"/>
              <a:pathLst>
                <a:path w="28155" h="21775" extrusionOk="0">
                  <a:moveTo>
                    <a:pt x="5406" y="1"/>
                  </a:moveTo>
                  <a:cubicBezTo>
                    <a:pt x="5168" y="1"/>
                    <a:pt x="1" y="1825"/>
                    <a:pt x="1" y="1825"/>
                  </a:cubicBezTo>
                  <a:cubicBezTo>
                    <a:pt x="1" y="1825"/>
                    <a:pt x="1772" y="14807"/>
                    <a:pt x="4228" y="20104"/>
                  </a:cubicBezTo>
                  <a:cubicBezTo>
                    <a:pt x="6695" y="21349"/>
                    <a:pt x="10622" y="21774"/>
                    <a:pt x="14405" y="21774"/>
                  </a:cubicBezTo>
                  <a:cubicBezTo>
                    <a:pt x="18794" y="21774"/>
                    <a:pt x="22989" y="21201"/>
                    <a:pt x="24479" y="20672"/>
                  </a:cubicBezTo>
                  <a:cubicBezTo>
                    <a:pt x="27252" y="19686"/>
                    <a:pt x="27987" y="17882"/>
                    <a:pt x="28071" y="17196"/>
                  </a:cubicBezTo>
                  <a:cubicBezTo>
                    <a:pt x="28154" y="16511"/>
                    <a:pt x="28104" y="15024"/>
                    <a:pt x="26851" y="14072"/>
                  </a:cubicBezTo>
                  <a:cubicBezTo>
                    <a:pt x="26120" y="13524"/>
                    <a:pt x="20393" y="13407"/>
                    <a:pt x="15665" y="13407"/>
                  </a:cubicBezTo>
                  <a:cubicBezTo>
                    <a:pt x="12181" y="13407"/>
                    <a:pt x="9240" y="13470"/>
                    <a:pt x="9240" y="13470"/>
                  </a:cubicBezTo>
                  <a:cubicBezTo>
                    <a:pt x="9240" y="13470"/>
                    <a:pt x="5414" y="104"/>
                    <a:pt x="5414" y="3"/>
                  </a:cubicBezTo>
                  <a:cubicBezTo>
                    <a:pt x="5414" y="2"/>
                    <a:pt x="5411" y="1"/>
                    <a:pt x="5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8"/>
            <p:cNvSpPr/>
            <p:nvPr/>
          </p:nvSpPr>
          <p:spPr>
            <a:xfrm>
              <a:off x="5832280" y="2001758"/>
              <a:ext cx="947879" cy="442386"/>
            </a:xfrm>
            <a:custGeom>
              <a:avLst/>
              <a:gdLst/>
              <a:ahLst/>
              <a:cxnLst/>
              <a:rect l="l" t="t" r="r" b="b"/>
              <a:pathLst>
                <a:path w="29575" h="13803" extrusionOk="0">
                  <a:moveTo>
                    <a:pt x="27306" y="1"/>
                  </a:moveTo>
                  <a:cubicBezTo>
                    <a:pt x="26976" y="1"/>
                    <a:pt x="26082" y="566"/>
                    <a:pt x="26082" y="566"/>
                  </a:cubicBezTo>
                  <a:cubicBezTo>
                    <a:pt x="25648" y="399"/>
                    <a:pt x="25197" y="265"/>
                    <a:pt x="24746" y="165"/>
                  </a:cubicBezTo>
                  <a:cubicBezTo>
                    <a:pt x="24742" y="164"/>
                    <a:pt x="24738" y="164"/>
                    <a:pt x="24734" y="164"/>
                  </a:cubicBezTo>
                  <a:cubicBezTo>
                    <a:pt x="24387" y="164"/>
                    <a:pt x="22006" y="1501"/>
                    <a:pt x="22006" y="1501"/>
                  </a:cubicBezTo>
                  <a:cubicBezTo>
                    <a:pt x="22006" y="1501"/>
                    <a:pt x="15907" y="5044"/>
                    <a:pt x="12264" y="8085"/>
                  </a:cubicBezTo>
                  <a:cubicBezTo>
                    <a:pt x="9792" y="5779"/>
                    <a:pt x="6099" y="2387"/>
                    <a:pt x="5063" y="1635"/>
                  </a:cubicBezTo>
                  <a:cubicBezTo>
                    <a:pt x="4452" y="1296"/>
                    <a:pt x="3711" y="1036"/>
                    <a:pt x="3004" y="1036"/>
                  </a:cubicBezTo>
                  <a:cubicBezTo>
                    <a:pt x="2105" y="1036"/>
                    <a:pt x="1260" y="1456"/>
                    <a:pt x="802" y="2671"/>
                  </a:cubicBezTo>
                  <a:cubicBezTo>
                    <a:pt x="0" y="4860"/>
                    <a:pt x="3910" y="9104"/>
                    <a:pt x="7820" y="12212"/>
                  </a:cubicBezTo>
                  <a:cubicBezTo>
                    <a:pt x="9230" y="13332"/>
                    <a:pt x="10580" y="13802"/>
                    <a:pt x="11886" y="13802"/>
                  </a:cubicBezTo>
                  <a:cubicBezTo>
                    <a:pt x="13968" y="13802"/>
                    <a:pt x="15935" y="12605"/>
                    <a:pt x="17845" y="10942"/>
                  </a:cubicBezTo>
                  <a:cubicBezTo>
                    <a:pt x="20452" y="8653"/>
                    <a:pt x="21287" y="7065"/>
                    <a:pt x="23442" y="4359"/>
                  </a:cubicBezTo>
                  <a:cubicBezTo>
                    <a:pt x="23559" y="4375"/>
                    <a:pt x="23660" y="4392"/>
                    <a:pt x="23760" y="4409"/>
                  </a:cubicBezTo>
                  <a:cubicBezTo>
                    <a:pt x="24278" y="4492"/>
                    <a:pt x="25748" y="4676"/>
                    <a:pt x="25748" y="4676"/>
                  </a:cubicBezTo>
                  <a:lnTo>
                    <a:pt x="25631" y="4125"/>
                  </a:lnTo>
                  <a:lnTo>
                    <a:pt x="26600" y="3272"/>
                  </a:lnTo>
                  <a:lnTo>
                    <a:pt x="26734" y="3172"/>
                  </a:lnTo>
                  <a:cubicBezTo>
                    <a:pt x="26734" y="3172"/>
                    <a:pt x="27152" y="3022"/>
                    <a:pt x="27503" y="2888"/>
                  </a:cubicBezTo>
                  <a:cubicBezTo>
                    <a:pt x="27686" y="2821"/>
                    <a:pt x="27870" y="2755"/>
                    <a:pt x="27937" y="2738"/>
                  </a:cubicBezTo>
                  <a:cubicBezTo>
                    <a:pt x="28288" y="2504"/>
                    <a:pt x="28622" y="2237"/>
                    <a:pt x="28889" y="1919"/>
                  </a:cubicBezTo>
                  <a:cubicBezTo>
                    <a:pt x="29240" y="1552"/>
                    <a:pt x="29575" y="1084"/>
                    <a:pt x="29407" y="883"/>
                  </a:cubicBezTo>
                  <a:lnTo>
                    <a:pt x="29424" y="883"/>
                  </a:lnTo>
                  <a:cubicBezTo>
                    <a:pt x="29406" y="861"/>
                    <a:pt x="29377" y="851"/>
                    <a:pt x="29338" y="851"/>
                  </a:cubicBezTo>
                  <a:cubicBezTo>
                    <a:pt x="29025" y="851"/>
                    <a:pt x="28109" y="1516"/>
                    <a:pt x="27737" y="1769"/>
                  </a:cubicBezTo>
                  <a:cubicBezTo>
                    <a:pt x="27620" y="1852"/>
                    <a:pt x="27486" y="1902"/>
                    <a:pt x="27336" y="1953"/>
                  </a:cubicBezTo>
                  <a:cubicBezTo>
                    <a:pt x="27068" y="2036"/>
                    <a:pt x="26801" y="2086"/>
                    <a:pt x="26517" y="2120"/>
                  </a:cubicBezTo>
                  <a:lnTo>
                    <a:pt x="26383" y="1886"/>
                  </a:lnTo>
                  <a:lnTo>
                    <a:pt x="26283" y="1719"/>
                  </a:lnTo>
                  <a:cubicBezTo>
                    <a:pt x="26283" y="1719"/>
                    <a:pt x="27118" y="1234"/>
                    <a:pt x="27302" y="883"/>
                  </a:cubicBezTo>
                  <a:cubicBezTo>
                    <a:pt x="27419" y="666"/>
                    <a:pt x="27570" y="215"/>
                    <a:pt x="27402" y="31"/>
                  </a:cubicBezTo>
                  <a:cubicBezTo>
                    <a:pt x="27382" y="10"/>
                    <a:pt x="27348" y="1"/>
                    <a:pt x="2730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8"/>
            <p:cNvSpPr/>
            <p:nvPr/>
          </p:nvSpPr>
          <p:spPr>
            <a:xfrm>
              <a:off x="6669811" y="2062172"/>
              <a:ext cx="43941" cy="44485"/>
            </a:xfrm>
            <a:custGeom>
              <a:avLst/>
              <a:gdLst/>
              <a:ahLst/>
              <a:cxnLst/>
              <a:rect l="l" t="t" r="r" b="b"/>
              <a:pathLst>
                <a:path w="1371" h="1388" extrusionOk="0">
                  <a:moveTo>
                    <a:pt x="251" y="1"/>
                  </a:moveTo>
                  <a:cubicBezTo>
                    <a:pt x="101" y="68"/>
                    <a:pt x="1" y="134"/>
                    <a:pt x="1" y="134"/>
                  </a:cubicBezTo>
                  <a:lnTo>
                    <a:pt x="485" y="1387"/>
                  </a:lnTo>
                  <a:lnTo>
                    <a:pt x="602" y="1287"/>
                  </a:lnTo>
                  <a:cubicBezTo>
                    <a:pt x="602" y="1287"/>
                    <a:pt x="1020" y="1137"/>
                    <a:pt x="1371" y="1003"/>
                  </a:cubicBezTo>
                  <a:cubicBezTo>
                    <a:pt x="1371" y="686"/>
                    <a:pt x="1321" y="368"/>
                    <a:pt x="1204" y="68"/>
                  </a:cubicBezTo>
                  <a:cubicBezTo>
                    <a:pt x="936" y="151"/>
                    <a:pt x="669" y="201"/>
                    <a:pt x="385" y="235"/>
                  </a:cubicBezTo>
                  <a:lnTo>
                    <a:pt x="251" y="1"/>
                  </a:lnTo>
                  <a:close/>
                </a:path>
              </a:pathLst>
            </a:custGeom>
            <a:solidFill>
              <a:srgbClr val="DE49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8"/>
            <p:cNvSpPr/>
            <p:nvPr/>
          </p:nvSpPr>
          <p:spPr>
            <a:xfrm>
              <a:off x="6608756" y="2041051"/>
              <a:ext cx="98586" cy="110925"/>
            </a:xfrm>
            <a:custGeom>
              <a:avLst/>
              <a:gdLst/>
              <a:ahLst/>
              <a:cxnLst/>
              <a:rect l="l" t="t" r="r" b="b"/>
              <a:pathLst>
                <a:path w="3076" h="3461" extrusionOk="0">
                  <a:moveTo>
                    <a:pt x="1688" y="1"/>
                  </a:moveTo>
                  <a:cubicBezTo>
                    <a:pt x="1351" y="1"/>
                    <a:pt x="1120" y="359"/>
                    <a:pt x="1120" y="359"/>
                  </a:cubicBezTo>
                  <a:lnTo>
                    <a:pt x="1120" y="376"/>
                  </a:lnTo>
                  <a:lnTo>
                    <a:pt x="1404" y="626"/>
                  </a:lnTo>
                  <a:cubicBezTo>
                    <a:pt x="1404" y="626"/>
                    <a:pt x="1310" y="614"/>
                    <a:pt x="1190" y="614"/>
                  </a:cubicBezTo>
                  <a:cubicBezTo>
                    <a:pt x="1025" y="614"/>
                    <a:pt x="813" y="637"/>
                    <a:pt x="736" y="743"/>
                  </a:cubicBezTo>
                  <a:cubicBezTo>
                    <a:pt x="602" y="927"/>
                    <a:pt x="803" y="1328"/>
                    <a:pt x="803" y="1328"/>
                  </a:cubicBezTo>
                  <a:cubicBezTo>
                    <a:pt x="669" y="1244"/>
                    <a:pt x="535" y="1194"/>
                    <a:pt x="385" y="1161"/>
                  </a:cubicBezTo>
                  <a:cubicBezTo>
                    <a:pt x="268" y="1161"/>
                    <a:pt x="151" y="1328"/>
                    <a:pt x="84" y="1529"/>
                  </a:cubicBezTo>
                  <a:cubicBezTo>
                    <a:pt x="1" y="1729"/>
                    <a:pt x="1037" y="3350"/>
                    <a:pt x="1037" y="3350"/>
                  </a:cubicBezTo>
                  <a:cubicBezTo>
                    <a:pt x="1037" y="3350"/>
                    <a:pt x="1295" y="3460"/>
                    <a:pt x="1452" y="3460"/>
                  </a:cubicBezTo>
                  <a:cubicBezTo>
                    <a:pt x="1479" y="3460"/>
                    <a:pt x="1502" y="3457"/>
                    <a:pt x="1521" y="3450"/>
                  </a:cubicBezTo>
                  <a:cubicBezTo>
                    <a:pt x="1672" y="3400"/>
                    <a:pt x="1805" y="2899"/>
                    <a:pt x="1805" y="2899"/>
                  </a:cubicBezTo>
                  <a:cubicBezTo>
                    <a:pt x="1872" y="2899"/>
                    <a:pt x="1939" y="2882"/>
                    <a:pt x="2006" y="2865"/>
                  </a:cubicBezTo>
                  <a:cubicBezTo>
                    <a:pt x="2123" y="2848"/>
                    <a:pt x="2223" y="2798"/>
                    <a:pt x="2323" y="2732"/>
                  </a:cubicBezTo>
                  <a:cubicBezTo>
                    <a:pt x="2474" y="2598"/>
                    <a:pt x="2424" y="2214"/>
                    <a:pt x="2424" y="2214"/>
                  </a:cubicBezTo>
                  <a:cubicBezTo>
                    <a:pt x="2424" y="2214"/>
                    <a:pt x="2507" y="2197"/>
                    <a:pt x="2591" y="2147"/>
                  </a:cubicBezTo>
                  <a:cubicBezTo>
                    <a:pt x="2708" y="2113"/>
                    <a:pt x="2808" y="2046"/>
                    <a:pt x="2891" y="1980"/>
                  </a:cubicBezTo>
                  <a:cubicBezTo>
                    <a:pt x="3075" y="1779"/>
                    <a:pt x="2808" y="1228"/>
                    <a:pt x="2657" y="843"/>
                  </a:cubicBezTo>
                  <a:cubicBezTo>
                    <a:pt x="2524" y="442"/>
                    <a:pt x="2223" y="142"/>
                    <a:pt x="1839" y="25"/>
                  </a:cubicBezTo>
                  <a:cubicBezTo>
                    <a:pt x="1787" y="8"/>
                    <a:pt x="1736" y="1"/>
                    <a:pt x="168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8"/>
            <p:cNvSpPr/>
            <p:nvPr/>
          </p:nvSpPr>
          <p:spPr>
            <a:xfrm>
              <a:off x="5743245" y="1959260"/>
              <a:ext cx="499788" cy="496551"/>
            </a:xfrm>
            <a:custGeom>
              <a:avLst/>
              <a:gdLst/>
              <a:ahLst/>
              <a:cxnLst/>
              <a:rect l="l" t="t" r="r" b="b"/>
              <a:pathLst>
                <a:path w="15594" h="15493" extrusionOk="0">
                  <a:moveTo>
                    <a:pt x="4500" y="0"/>
                  </a:moveTo>
                  <a:cubicBezTo>
                    <a:pt x="2194" y="0"/>
                    <a:pt x="1" y="2033"/>
                    <a:pt x="1776" y="4999"/>
                  </a:cubicBezTo>
                  <a:cubicBezTo>
                    <a:pt x="4082" y="8842"/>
                    <a:pt x="10732" y="15492"/>
                    <a:pt x="10732" y="15492"/>
                  </a:cubicBezTo>
                  <a:lnTo>
                    <a:pt x="15594" y="8458"/>
                  </a:lnTo>
                  <a:lnTo>
                    <a:pt x="6438" y="538"/>
                  </a:lnTo>
                  <a:cubicBezTo>
                    <a:pt x="5845" y="171"/>
                    <a:pt x="5167" y="0"/>
                    <a:pt x="4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8"/>
            <p:cNvSpPr/>
            <p:nvPr/>
          </p:nvSpPr>
          <p:spPr>
            <a:xfrm>
              <a:off x="6693400" y="1997912"/>
              <a:ext cx="66408" cy="77721"/>
            </a:xfrm>
            <a:custGeom>
              <a:avLst/>
              <a:gdLst/>
              <a:ahLst/>
              <a:cxnLst/>
              <a:rect l="l" t="t" r="r" b="b"/>
              <a:pathLst>
                <a:path w="2072" h="2425" extrusionOk="0">
                  <a:moveTo>
                    <a:pt x="768" y="1"/>
                  </a:moveTo>
                  <a:cubicBezTo>
                    <a:pt x="317" y="1087"/>
                    <a:pt x="267" y="1120"/>
                    <a:pt x="117" y="1688"/>
                  </a:cubicBezTo>
                  <a:cubicBezTo>
                    <a:pt x="1" y="2129"/>
                    <a:pt x="521" y="2425"/>
                    <a:pt x="928" y="2425"/>
                  </a:cubicBezTo>
                  <a:cubicBezTo>
                    <a:pt x="1107" y="2425"/>
                    <a:pt x="1265" y="2367"/>
                    <a:pt x="1336" y="2240"/>
                  </a:cubicBezTo>
                  <a:cubicBezTo>
                    <a:pt x="1470" y="2006"/>
                    <a:pt x="2072" y="535"/>
                    <a:pt x="2072" y="535"/>
                  </a:cubicBezTo>
                  <a:cubicBezTo>
                    <a:pt x="2072" y="535"/>
                    <a:pt x="986" y="101"/>
                    <a:pt x="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8"/>
            <p:cNvSpPr/>
            <p:nvPr/>
          </p:nvSpPr>
          <p:spPr>
            <a:xfrm>
              <a:off x="6706220" y="1988810"/>
              <a:ext cx="61632" cy="32691"/>
            </a:xfrm>
            <a:custGeom>
              <a:avLst/>
              <a:gdLst/>
              <a:ahLst/>
              <a:cxnLst/>
              <a:rect l="l" t="t" r="r" b="b"/>
              <a:pathLst>
                <a:path w="1923" h="1020" extrusionOk="0">
                  <a:moveTo>
                    <a:pt x="168" y="1"/>
                  </a:moveTo>
                  <a:lnTo>
                    <a:pt x="1" y="368"/>
                  </a:lnTo>
                  <a:lnTo>
                    <a:pt x="1755" y="1020"/>
                  </a:lnTo>
                  <a:lnTo>
                    <a:pt x="1922" y="602"/>
                  </a:lnTo>
                  <a:lnTo>
                    <a:pt x="168"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8"/>
            <p:cNvSpPr/>
            <p:nvPr/>
          </p:nvSpPr>
          <p:spPr>
            <a:xfrm>
              <a:off x="6704072" y="2031116"/>
              <a:ext cx="35928" cy="35800"/>
            </a:xfrm>
            <a:custGeom>
              <a:avLst/>
              <a:gdLst/>
              <a:ahLst/>
              <a:cxnLst/>
              <a:rect l="l" t="t" r="r" b="b"/>
              <a:pathLst>
                <a:path w="1121" h="1117" extrusionOk="0">
                  <a:moveTo>
                    <a:pt x="268" y="1"/>
                  </a:moveTo>
                  <a:cubicBezTo>
                    <a:pt x="268" y="1"/>
                    <a:pt x="1" y="485"/>
                    <a:pt x="51" y="803"/>
                  </a:cubicBezTo>
                  <a:cubicBezTo>
                    <a:pt x="74" y="1025"/>
                    <a:pt x="312" y="1116"/>
                    <a:pt x="515" y="1116"/>
                  </a:cubicBezTo>
                  <a:cubicBezTo>
                    <a:pt x="601" y="1116"/>
                    <a:pt x="681" y="1100"/>
                    <a:pt x="736" y="1070"/>
                  </a:cubicBezTo>
                  <a:cubicBezTo>
                    <a:pt x="920" y="986"/>
                    <a:pt x="1120" y="251"/>
                    <a:pt x="1120" y="251"/>
                  </a:cubicBezTo>
                  <a:lnTo>
                    <a:pt x="268" y="1"/>
                  </a:lnTo>
                  <a:close/>
                </a:path>
              </a:pathLst>
            </a:custGeom>
            <a:solidFill>
              <a:srgbClr val="F3E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8"/>
            <p:cNvSpPr/>
            <p:nvPr/>
          </p:nvSpPr>
          <p:spPr>
            <a:xfrm>
              <a:off x="5872984" y="4672773"/>
              <a:ext cx="508217" cy="193903"/>
            </a:xfrm>
            <a:custGeom>
              <a:avLst/>
              <a:gdLst/>
              <a:ahLst/>
              <a:cxnLst/>
              <a:rect l="l" t="t" r="r" b="b"/>
              <a:pathLst>
                <a:path w="15857" h="6050" extrusionOk="0">
                  <a:moveTo>
                    <a:pt x="6283" y="1"/>
                  </a:moveTo>
                  <a:lnTo>
                    <a:pt x="0" y="435"/>
                  </a:lnTo>
                  <a:lnTo>
                    <a:pt x="117" y="3326"/>
                  </a:lnTo>
                  <a:lnTo>
                    <a:pt x="234" y="6049"/>
                  </a:lnTo>
                  <a:lnTo>
                    <a:pt x="15857" y="6049"/>
                  </a:lnTo>
                  <a:cubicBezTo>
                    <a:pt x="15857" y="6049"/>
                    <a:pt x="14954" y="4261"/>
                    <a:pt x="12415" y="3727"/>
                  </a:cubicBezTo>
                  <a:cubicBezTo>
                    <a:pt x="11329" y="3526"/>
                    <a:pt x="10276" y="3209"/>
                    <a:pt x="9240" y="2791"/>
                  </a:cubicBezTo>
                  <a:cubicBezTo>
                    <a:pt x="6216" y="1521"/>
                    <a:pt x="6283" y="1"/>
                    <a:pt x="6283"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8"/>
            <p:cNvSpPr/>
            <p:nvPr/>
          </p:nvSpPr>
          <p:spPr>
            <a:xfrm>
              <a:off x="5876734" y="4762224"/>
              <a:ext cx="504467" cy="104451"/>
            </a:xfrm>
            <a:custGeom>
              <a:avLst/>
              <a:gdLst/>
              <a:ahLst/>
              <a:cxnLst/>
              <a:rect l="l" t="t" r="r" b="b"/>
              <a:pathLst>
                <a:path w="15740" h="3259" extrusionOk="0">
                  <a:moveTo>
                    <a:pt x="9123" y="0"/>
                  </a:moveTo>
                  <a:cubicBezTo>
                    <a:pt x="8438" y="618"/>
                    <a:pt x="7736" y="1387"/>
                    <a:pt x="7352" y="2155"/>
                  </a:cubicBezTo>
                  <a:cubicBezTo>
                    <a:pt x="3643" y="1838"/>
                    <a:pt x="1437" y="936"/>
                    <a:pt x="0" y="535"/>
                  </a:cubicBezTo>
                  <a:lnTo>
                    <a:pt x="0" y="535"/>
                  </a:lnTo>
                  <a:lnTo>
                    <a:pt x="117" y="3258"/>
                  </a:lnTo>
                  <a:lnTo>
                    <a:pt x="15740" y="3258"/>
                  </a:lnTo>
                  <a:cubicBezTo>
                    <a:pt x="15740" y="3258"/>
                    <a:pt x="14837" y="1470"/>
                    <a:pt x="12298" y="936"/>
                  </a:cubicBezTo>
                  <a:cubicBezTo>
                    <a:pt x="11212" y="735"/>
                    <a:pt x="10159" y="418"/>
                    <a:pt x="9123"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8"/>
            <p:cNvSpPr/>
            <p:nvPr/>
          </p:nvSpPr>
          <p:spPr>
            <a:xfrm>
              <a:off x="5678056" y="2978418"/>
              <a:ext cx="459501" cy="1762397"/>
            </a:xfrm>
            <a:custGeom>
              <a:avLst/>
              <a:gdLst/>
              <a:ahLst/>
              <a:cxnLst/>
              <a:rect l="l" t="t" r="r" b="b"/>
              <a:pathLst>
                <a:path w="14337" h="54989" extrusionOk="0">
                  <a:moveTo>
                    <a:pt x="12264" y="1"/>
                  </a:moveTo>
                  <a:lnTo>
                    <a:pt x="0" y="870"/>
                  </a:lnTo>
                  <a:cubicBezTo>
                    <a:pt x="0" y="870"/>
                    <a:pt x="251" y="2841"/>
                    <a:pt x="619" y="5749"/>
                  </a:cubicBezTo>
                  <a:cubicBezTo>
                    <a:pt x="769" y="6918"/>
                    <a:pt x="936" y="8238"/>
                    <a:pt x="1120" y="9642"/>
                  </a:cubicBezTo>
                  <a:cubicBezTo>
                    <a:pt x="2072" y="17060"/>
                    <a:pt x="3309" y="26768"/>
                    <a:pt x="3543" y="28623"/>
                  </a:cubicBezTo>
                  <a:cubicBezTo>
                    <a:pt x="3543" y="33552"/>
                    <a:pt x="4461" y="54989"/>
                    <a:pt x="4461" y="54989"/>
                  </a:cubicBezTo>
                  <a:lnTo>
                    <a:pt x="13718" y="52984"/>
                  </a:lnTo>
                  <a:cubicBezTo>
                    <a:pt x="13718" y="52984"/>
                    <a:pt x="14336" y="33101"/>
                    <a:pt x="14186" y="27236"/>
                  </a:cubicBezTo>
                  <a:cubicBezTo>
                    <a:pt x="14119" y="25181"/>
                    <a:pt x="13467" y="15941"/>
                    <a:pt x="12933" y="8790"/>
                  </a:cubicBezTo>
                  <a:cubicBezTo>
                    <a:pt x="12849" y="7720"/>
                    <a:pt x="12766" y="6701"/>
                    <a:pt x="12699" y="5749"/>
                  </a:cubicBezTo>
                  <a:cubicBezTo>
                    <a:pt x="12448" y="2390"/>
                    <a:pt x="12264" y="1"/>
                    <a:pt x="12264"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8"/>
            <p:cNvSpPr/>
            <p:nvPr/>
          </p:nvSpPr>
          <p:spPr>
            <a:xfrm>
              <a:off x="5678056" y="2978418"/>
              <a:ext cx="414503" cy="309026"/>
            </a:xfrm>
            <a:custGeom>
              <a:avLst/>
              <a:gdLst/>
              <a:ahLst/>
              <a:cxnLst/>
              <a:rect l="l" t="t" r="r" b="b"/>
              <a:pathLst>
                <a:path w="12933" h="9642" extrusionOk="0">
                  <a:moveTo>
                    <a:pt x="12264" y="1"/>
                  </a:moveTo>
                  <a:lnTo>
                    <a:pt x="0" y="870"/>
                  </a:lnTo>
                  <a:cubicBezTo>
                    <a:pt x="0" y="870"/>
                    <a:pt x="251" y="2841"/>
                    <a:pt x="619" y="5749"/>
                  </a:cubicBezTo>
                  <a:cubicBezTo>
                    <a:pt x="769" y="6918"/>
                    <a:pt x="936" y="8238"/>
                    <a:pt x="1120" y="9642"/>
                  </a:cubicBezTo>
                  <a:lnTo>
                    <a:pt x="12933" y="8790"/>
                  </a:lnTo>
                  <a:cubicBezTo>
                    <a:pt x="12849" y="7720"/>
                    <a:pt x="12766" y="6701"/>
                    <a:pt x="12699" y="5749"/>
                  </a:cubicBezTo>
                  <a:cubicBezTo>
                    <a:pt x="12448" y="2390"/>
                    <a:pt x="12264" y="1"/>
                    <a:pt x="12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8"/>
            <p:cNvSpPr/>
            <p:nvPr/>
          </p:nvSpPr>
          <p:spPr>
            <a:xfrm>
              <a:off x="5382971" y="4672773"/>
              <a:ext cx="500749" cy="193903"/>
            </a:xfrm>
            <a:custGeom>
              <a:avLst/>
              <a:gdLst/>
              <a:ahLst/>
              <a:cxnLst/>
              <a:rect l="l" t="t" r="r" b="b"/>
              <a:pathLst>
                <a:path w="15624" h="6050" extrusionOk="0">
                  <a:moveTo>
                    <a:pt x="6534" y="1"/>
                  </a:moveTo>
                  <a:lnTo>
                    <a:pt x="218" y="435"/>
                  </a:lnTo>
                  <a:lnTo>
                    <a:pt x="101" y="3326"/>
                  </a:lnTo>
                  <a:lnTo>
                    <a:pt x="1" y="6049"/>
                  </a:lnTo>
                  <a:lnTo>
                    <a:pt x="15623" y="6049"/>
                  </a:lnTo>
                  <a:cubicBezTo>
                    <a:pt x="15623" y="6049"/>
                    <a:pt x="14871" y="4261"/>
                    <a:pt x="12365" y="3727"/>
                  </a:cubicBezTo>
                  <a:cubicBezTo>
                    <a:pt x="11296" y="3526"/>
                    <a:pt x="10260" y="3209"/>
                    <a:pt x="9274" y="2791"/>
                  </a:cubicBezTo>
                  <a:cubicBezTo>
                    <a:pt x="6333" y="1521"/>
                    <a:pt x="6534" y="1"/>
                    <a:pt x="6534"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8"/>
            <p:cNvSpPr/>
            <p:nvPr/>
          </p:nvSpPr>
          <p:spPr>
            <a:xfrm>
              <a:off x="5382971" y="4762224"/>
              <a:ext cx="500749" cy="104451"/>
            </a:xfrm>
            <a:custGeom>
              <a:avLst/>
              <a:gdLst/>
              <a:ahLst/>
              <a:cxnLst/>
              <a:rect l="l" t="t" r="r" b="b"/>
              <a:pathLst>
                <a:path w="15624" h="3259" extrusionOk="0">
                  <a:moveTo>
                    <a:pt x="9274" y="0"/>
                  </a:moveTo>
                  <a:cubicBezTo>
                    <a:pt x="8539" y="618"/>
                    <a:pt x="7754" y="1387"/>
                    <a:pt x="7319" y="2155"/>
                  </a:cubicBezTo>
                  <a:cubicBezTo>
                    <a:pt x="3627" y="1838"/>
                    <a:pt x="1505" y="936"/>
                    <a:pt x="101" y="535"/>
                  </a:cubicBezTo>
                  <a:lnTo>
                    <a:pt x="1" y="3258"/>
                  </a:lnTo>
                  <a:lnTo>
                    <a:pt x="15623" y="3258"/>
                  </a:lnTo>
                  <a:cubicBezTo>
                    <a:pt x="15623" y="3258"/>
                    <a:pt x="14871" y="1470"/>
                    <a:pt x="12365" y="936"/>
                  </a:cubicBezTo>
                  <a:cubicBezTo>
                    <a:pt x="11296" y="735"/>
                    <a:pt x="10260" y="418"/>
                    <a:pt x="927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8"/>
            <p:cNvSpPr/>
            <p:nvPr/>
          </p:nvSpPr>
          <p:spPr>
            <a:xfrm>
              <a:off x="5327300" y="2978418"/>
              <a:ext cx="395241" cy="1762397"/>
            </a:xfrm>
            <a:custGeom>
              <a:avLst/>
              <a:gdLst/>
              <a:ahLst/>
              <a:cxnLst/>
              <a:rect l="l" t="t" r="r" b="b"/>
              <a:pathLst>
                <a:path w="12332" h="54989" extrusionOk="0">
                  <a:moveTo>
                    <a:pt x="12331" y="1"/>
                  </a:moveTo>
                  <a:lnTo>
                    <a:pt x="0" y="870"/>
                  </a:lnTo>
                  <a:cubicBezTo>
                    <a:pt x="0" y="870"/>
                    <a:pt x="100" y="2841"/>
                    <a:pt x="234" y="5749"/>
                  </a:cubicBezTo>
                  <a:cubicBezTo>
                    <a:pt x="301" y="6918"/>
                    <a:pt x="368" y="8238"/>
                    <a:pt x="435" y="9642"/>
                  </a:cubicBezTo>
                  <a:cubicBezTo>
                    <a:pt x="802" y="17060"/>
                    <a:pt x="1270" y="26768"/>
                    <a:pt x="1354" y="28623"/>
                  </a:cubicBezTo>
                  <a:cubicBezTo>
                    <a:pt x="969" y="33552"/>
                    <a:pt x="201" y="54989"/>
                    <a:pt x="201" y="54989"/>
                  </a:cubicBezTo>
                  <a:lnTo>
                    <a:pt x="9608" y="52984"/>
                  </a:lnTo>
                  <a:cubicBezTo>
                    <a:pt x="9608" y="52984"/>
                    <a:pt x="11796" y="33101"/>
                    <a:pt x="12097" y="27236"/>
                  </a:cubicBezTo>
                  <a:cubicBezTo>
                    <a:pt x="12214" y="25181"/>
                    <a:pt x="12264" y="15941"/>
                    <a:pt x="12298" y="8790"/>
                  </a:cubicBezTo>
                  <a:cubicBezTo>
                    <a:pt x="12314" y="7720"/>
                    <a:pt x="12314" y="6701"/>
                    <a:pt x="12314" y="5749"/>
                  </a:cubicBezTo>
                  <a:cubicBezTo>
                    <a:pt x="12331" y="2390"/>
                    <a:pt x="12331" y="1"/>
                    <a:pt x="12331"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5327300" y="2978418"/>
              <a:ext cx="395241" cy="309026"/>
            </a:xfrm>
            <a:custGeom>
              <a:avLst/>
              <a:gdLst/>
              <a:ahLst/>
              <a:cxnLst/>
              <a:rect l="l" t="t" r="r" b="b"/>
              <a:pathLst>
                <a:path w="12332" h="9642" extrusionOk="0">
                  <a:moveTo>
                    <a:pt x="12331" y="1"/>
                  </a:moveTo>
                  <a:lnTo>
                    <a:pt x="0" y="870"/>
                  </a:lnTo>
                  <a:cubicBezTo>
                    <a:pt x="0" y="870"/>
                    <a:pt x="100" y="2841"/>
                    <a:pt x="234" y="5749"/>
                  </a:cubicBezTo>
                  <a:cubicBezTo>
                    <a:pt x="301" y="6918"/>
                    <a:pt x="368" y="8238"/>
                    <a:pt x="435" y="9642"/>
                  </a:cubicBezTo>
                  <a:lnTo>
                    <a:pt x="12298" y="8790"/>
                  </a:lnTo>
                  <a:cubicBezTo>
                    <a:pt x="12314" y="7720"/>
                    <a:pt x="12314" y="6701"/>
                    <a:pt x="12314" y="5749"/>
                  </a:cubicBezTo>
                  <a:cubicBezTo>
                    <a:pt x="12331" y="2390"/>
                    <a:pt x="12331" y="1"/>
                    <a:pt x="12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8"/>
            <p:cNvSpPr/>
            <p:nvPr/>
          </p:nvSpPr>
          <p:spPr>
            <a:xfrm>
              <a:off x="5278552" y="1926697"/>
              <a:ext cx="829005" cy="1100501"/>
            </a:xfrm>
            <a:custGeom>
              <a:avLst/>
              <a:gdLst/>
              <a:ahLst/>
              <a:cxnLst/>
              <a:rect l="l" t="t" r="r" b="b"/>
              <a:pathLst>
                <a:path w="25866" h="34337" extrusionOk="0">
                  <a:moveTo>
                    <a:pt x="8739" y="0"/>
                  </a:moveTo>
                  <a:cubicBezTo>
                    <a:pt x="8422" y="84"/>
                    <a:pt x="8088" y="134"/>
                    <a:pt x="7737" y="201"/>
                  </a:cubicBezTo>
                  <a:cubicBezTo>
                    <a:pt x="5364" y="585"/>
                    <a:pt x="2657" y="685"/>
                    <a:pt x="1220" y="3125"/>
                  </a:cubicBezTo>
                  <a:cubicBezTo>
                    <a:pt x="1" y="5197"/>
                    <a:pt x="1053" y="11262"/>
                    <a:pt x="2139" y="16391"/>
                  </a:cubicBezTo>
                  <a:cubicBezTo>
                    <a:pt x="2741" y="19249"/>
                    <a:pt x="2741" y="22223"/>
                    <a:pt x="2173" y="25097"/>
                  </a:cubicBezTo>
                  <a:cubicBezTo>
                    <a:pt x="1371" y="29090"/>
                    <a:pt x="569" y="34336"/>
                    <a:pt x="569" y="34336"/>
                  </a:cubicBezTo>
                  <a:lnTo>
                    <a:pt x="25866" y="34336"/>
                  </a:lnTo>
                  <a:cubicBezTo>
                    <a:pt x="24729" y="29123"/>
                    <a:pt x="21204" y="18848"/>
                    <a:pt x="21187" y="18764"/>
                  </a:cubicBezTo>
                  <a:cubicBezTo>
                    <a:pt x="21187" y="18764"/>
                    <a:pt x="21872" y="2674"/>
                    <a:pt x="20937" y="1554"/>
                  </a:cubicBezTo>
                  <a:cubicBezTo>
                    <a:pt x="20352" y="886"/>
                    <a:pt x="18998" y="502"/>
                    <a:pt x="18029" y="301"/>
                  </a:cubicBezTo>
                  <a:cubicBezTo>
                    <a:pt x="17411" y="184"/>
                    <a:pt x="16943" y="134"/>
                    <a:pt x="16943" y="134"/>
                  </a:cubicBezTo>
                  <a:cubicBezTo>
                    <a:pt x="16776" y="134"/>
                    <a:pt x="11363" y="0"/>
                    <a:pt x="8739"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8"/>
            <p:cNvSpPr/>
            <p:nvPr/>
          </p:nvSpPr>
          <p:spPr>
            <a:xfrm>
              <a:off x="5526491" y="1926697"/>
              <a:ext cx="329923" cy="234574"/>
            </a:xfrm>
            <a:custGeom>
              <a:avLst/>
              <a:gdLst/>
              <a:ahLst/>
              <a:cxnLst/>
              <a:rect l="l" t="t" r="r" b="b"/>
              <a:pathLst>
                <a:path w="10294" h="7319" extrusionOk="0">
                  <a:moveTo>
                    <a:pt x="1003" y="0"/>
                  </a:moveTo>
                  <a:cubicBezTo>
                    <a:pt x="686" y="84"/>
                    <a:pt x="352" y="134"/>
                    <a:pt x="1" y="201"/>
                  </a:cubicBezTo>
                  <a:cubicBezTo>
                    <a:pt x="1388" y="3041"/>
                    <a:pt x="5080" y="7085"/>
                    <a:pt x="7169" y="7319"/>
                  </a:cubicBezTo>
                  <a:cubicBezTo>
                    <a:pt x="8439" y="6767"/>
                    <a:pt x="9725" y="2473"/>
                    <a:pt x="10293" y="301"/>
                  </a:cubicBezTo>
                  <a:cubicBezTo>
                    <a:pt x="9675" y="184"/>
                    <a:pt x="9207" y="134"/>
                    <a:pt x="9207" y="134"/>
                  </a:cubicBezTo>
                  <a:cubicBezTo>
                    <a:pt x="9040" y="134"/>
                    <a:pt x="3627" y="0"/>
                    <a:pt x="1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6086180" y="1928780"/>
              <a:ext cx="49998" cy="160891"/>
            </a:xfrm>
            <a:custGeom>
              <a:avLst/>
              <a:gdLst/>
              <a:ahLst/>
              <a:cxnLst/>
              <a:rect l="l" t="t" r="r" b="b"/>
              <a:pathLst>
                <a:path w="1560" h="5020" extrusionOk="0">
                  <a:moveTo>
                    <a:pt x="716" y="1"/>
                  </a:moveTo>
                  <a:cubicBezTo>
                    <a:pt x="704" y="1"/>
                    <a:pt x="693" y="1"/>
                    <a:pt x="683" y="2"/>
                  </a:cubicBezTo>
                  <a:cubicBezTo>
                    <a:pt x="516" y="2"/>
                    <a:pt x="733" y="1189"/>
                    <a:pt x="683" y="1289"/>
                  </a:cubicBezTo>
                  <a:cubicBezTo>
                    <a:pt x="616" y="1372"/>
                    <a:pt x="132" y="2224"/>
                    <a:pt x="65" y="2542"/>
                  </a:cubicBezTo>
                  <a:cubicBezTo>
                    <a:pt x="1" y="2864"/>
                    <a:pt x="1134" y="4867"/>
                    <a:pt x="1214" y="5007"/>
                  </a:cubicBezTo>
                  <a:lnTo>
                    <a:pt x="1214" y="5007"/>
                  </a:lnTo>
                  <a:cubicBezTo>
                    <a:pt x="1214" y="4807"/>
                    <a:pt x="1560" y="2204"/>
                    <a:pt x="1418" y="1105"/>
                  </a:cubicBezTo>
                  <a:cubicBezTo>
                    <a:pt x="1308" y="146"/>
                    <a:pt x="903" y="1"/>
                    <a:pt x="716" y="1"/>
                  </a:cubicBezTo>
                  <a:close/>
                  <a:moveTo>
                    <a:pt x="1214" y="5007"/>
                  </a:moveTo>
                  <a:lnTo>
                    <a:pt x="1214" y="5007"/>
                  </a:lnTo>
                  <a:cubicBezTo>
                    <a:pt x="1214" y="5015"/>
                    <a:pt x="1214" y="5019"/>
                    <a:pt x="1215" y="5019"/>
                  </a:cubicBezTo>
                  <a:cubicBezTo>
                    <a:pt x="1216" y="5019"/>
                    <a:pt x="1217" y="5018"/>
                    <a:pt x="1218" y="5015"/>
                  </a:cubicBezTo>
                  <a:cubicBezTo>
                    <a:pt x="1218" y="5015"/>
                    <a:pt x="1216" y="5012"/>
                    <a:pt x="1214" y="5007"/>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8"/>
            <p:cNvSpPr/>
            <p:nvPr/>
          </p:nvSpPr>
          <p:spPr>
            <a:xfrm>
              <a:off x="6109128" y="1874648"/>
              <a:ext cx="64837" cy="181147"/>
            </a:xfrm>
            <a:custGeom>
              <a:avLst/>
              <a:gdLst/>
              <a:ahLst/>
              <a:cxnLst/>
              <a:rect l="l" t="t" r="r" b="b"/>
              <a:pathLst>
                <a:path w="2023" h="5652" extrusionOk="0">
                  <a:moveTo>
                    <a:pt x="1720" y="1"/>
                  </a:moveTo>
                  <a:cubicBezTo>
                    <a:pt x="1390" y="1"/>
                    <a:pt x="455" y="1769"/>
                    <a:pt x="235" y="2510"/>
                  </a:cubicBezTo>
                  <a:cubicBezTo>
                    <a:pt x="1" y="3312"/>
                    <a:pt x="485" y="5651"/>
                    <a:pt x="485" y="5651"/>
                  </a:cubicBezTo>
                  <a:lnTo>
                    <a:pt x="1321" y="4966"/>
                  </a:lnTo>
                  <a:cubicBezTo>
                    <a:pt x="1321" y="4966"/>
                    <a:pt x="1304" y="3964"/>
                    <a:pt x="1204" y="3095"/>
                  </a:cubicBezTo>
                  <a:cubicBezTo>
                    <a:pt x="1237" y="2660"/>
                    <a:pt x="1839" y="1424"/>
                    <a:pt x="1889" y="906"/>
                  </a:cubicBezTo>
                  <a:cubicBezTo>
                    <a:pt x="1939" y="388"/>
                    <a:pt x="2022" y="254"/>
                    <a:pt x="1772" y="20"/>
                  </a:cubicBezTo>
                  <a:cubicBezTo>
                    <a:pt x="1757" y="7"/>
                    <a:pt x="1739" y="1"/>
                    <a:pt x="172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8"/>
            <p:cNvSpPr/>
            <p:nvPr/>
          </p:nvSpPr>
          <p:spPr>
            <a:xfrm>
              <a:off x="6138037" y="1851187"/>
              <a:ext cx="46633" cy="158551"/>
            </a:xfrm>
            <a:custGeom>
              <a:avLst/>
              <a:gdLst/>
              <a:ahLst/>
              <a:cxnLst/>
              <a:rect l="l" t="t" r="r" b="b"/>
              <a:pathLst>
                <a:path w="1455" h="4947" extrusionOk="0">
                  <a:moveTo>
                    <a:pt x="1304" y="1"/>
                  </a:moveTo>
                  <a:lnTo>
                    <a:pt x="1" y="151"/>
                  </a:lnTo>
                  <a:lnTo>
                    <a:pt x="201" y="4946"/>
                  </a:lnTo>
                  <a:lnTo>
                    <a:pt x="1455" y="4779"/>
                  </a:lnTo>
                  <a:cubicBezTo>
                    <a:pt x="1455" y="4395"/>
                    <a:pt x="1354" y="168"/>
                    <a:pt x="1304"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8"/>
            <p:cNvSpPr/>
            <p:nvPr/>
          </p:nvSpPr>
          <p:spPr>
            <a:xfrm>
              <a:off x="6086629" y="1940799"/>
              <a:ext cx="159096" cy="211370"/>
            </a:xfrm>
            <a:custGeom>
              <a:avLst/>
              <a:gdLst/>
              <a:ahLst/>
              <a:cxnLst/>
              <a:rect l="l" t="t" r="r" b="b"/>
              <a:pathLst>
                <a:path w="4964" h="6595" extrusionOk="0">
                  <a:moveTo>
                    <a:pt x="3032" y="0"/>
                  </a:moveTo>
                  <a:cubicBezTo>
                    <a:pt x="2348" y="0"/>
                    <a:pt x="1545" y="958"/>
                    <a:pt x="1271" y="1415"/>
                  </a:cubicBezTo>
                  <a:cubicBezTo>
                    <a:pt x="1104" y="1666"/>
                    <a:pt x="1020" y="1966"/>
                    <a:pt x="1020" y="2267"/>
                  </a:cubicBezTo>
                  <a:cubicBezTo>
                    <a:pt x="1037" y="3203"/>
                    <a:pt x="686" y="4105"/>
                    <a:pt x="51" y="4807"/>
                  </a:cubicBezTo>
                  <a:lnTo>
                    <a:pt x="1" y="4857"/>
                  </a:lnTo>
                  <a:lnTo>
                    <a:pt x="1204" y="6595"/>
                  </a:lnTo>
                  <a:cubicBezTo>
                    <a:pt x="1889" y="6311"/>
                    <a:pt x="2524" y="5910"/>
                    <a:pt x="3042" y="5375"/>
                  </a:cubicBezTo>
                  <a:cubicBezTo>
                    <a:pt x="3710" y="4657"/>
                    <a:pt x="4278" y="3637"/>
                    <a:pt x="4228" y="3203"/>
                  </a:cubicBezTo>
                  <a:cubicBezTo>
                    <a:pt x="4429" y="3119"/>
                    <a:pt x="4612" y="3002"/>
                    <a:pt x="4780" y="2869"/>
                  </a:cubicBezTo>
                  <a:cubicBezTo>
                    <a:pt x="4963" y="2702"/>
                    <a:pt x="4930" y="1649"/>
                    <a:pt x="4880" y="1432"/>
                  </a:cubicBezTo>
                  <a:cubicBezTo>
                    <a:pt x="4863" y="1332"/>
                    <a:pt x="4729" y="1231"/>
                    <a:pt x="4579" y="1131"/>
                  </a:cubicBezTo>
                  <a:cubicBezTo>
                    <a:pt x="4445" y="1047"/>
                    <a:pt x="4295" y="964"/>
                    <a:pt x="4145" y="897"/>
                  </a:cubicBezTo>
                  <a:cubicBezTo>
                    <a:pt x="4211" y="780"/>
                    <a:pt x="4195" y="646"/>
                    <a:pt x="4095" y="546"/>
                  </a:cubicBezTo>
                  <a:cubicBezTo>
                    <a:pt x="4095" y="546"/>
                    <a:pt x="4078" y="546"/>
                    <a:pt x="4078" y="530"/>
                  </a:cubicBezTo>
                  <a:cubicBezTo>
                    <a:pt x="3927" y="463"/>
                    <a:pt x="3777" y="429"/>
                    <a:pt x="3627" y="413"/>
                  </a:cubicBezTo>
                  <a:cubicBezTo>
                    <a:pt x="3593" y="296"/>
                    <a:pt x="3510" y="179"/>
                    <a:pt x="3409" y="112"/>
                  </a:cubicBezTo>
                  <a:cubicBezTo>
                    <a:pt x="3343" y="78"/>
                    <a:pt x="3293" y="45"/>
                    <a:pt x="3226" y="28"/>
                  </a:cubicBezTo>
                  <a:cubicBezTo>
                    <a:pt x="3163" y="9"/>
                    <a:pt x="3098" y="0"/>
                    <a:pt x="3032"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8"/>
            <p:cNvSpPr/>
            <p:nvPr/>
          </p:nvSpPr>
          <p:spPr>
            <a:xfrm>
              <a:off x="6155729" y="1946536"/>
              <a:ext cx="47146" cy="51953"/>
            </a:xfrm>
            <a:custGeom>
              <a:avLst/>
              <a:gdLst/>
              <a:ahLst/>
              <a:cxnLst/>
              <a:rect l="l" t="t" r="r" b="b"/>
              <a:pathLst>
                <a:path w="1471" h="1621" extrusionOk="0">
                  <a:moveTo>
                    <a:pt x="1173" y="1"/>
                  </a:moveTo>
                  <a:cubicBezTo>
                    <a:pt x="1127" y="1"/>
                    <a:pt x="1080" y="11"/>
                    <a:pt x="1036" y="33"/>
                  </a:cubicBezTo>
                  <a:cubicBezTo>
                    <a:pt x="752" y="133"/>
                    <a:pt x="502" y="284"/>
                    <a:pt x="284" y="501"/>
                  </a:cubicBezTo>
                  <a:cubicBezTo>
                    <a:pt x="34" y="835"/>
                    <a:pt x="0" y="1587"/>
                    <a:pt x="0" y="1604"/>
                  </a:cubicBezTo>
                  <a:lnTo>
                    <a:pt x="0" y="1620"/>
                  </a:lnTo>
                  <a:cubicBezTo>
                    <a:pt x="17" y="1587"/>
                    <a:pt x="301" y="902"/>
                    <a:pt x="619" y="601"/>
                  </a:cubicBezTo>
                  <a:cubicBezTo>
                    <a:pt x="869" y="401"/>
                    <a:pt x="1170" y="284"/>
                    <a:pt x="1471" y="234"/>
                  </a:cubicBezTo>
                  <a:cubicBezTo>
                    <a:pt x="1434" y="85"/>
                    <a:pt x="1305" y="1"/>
                    <a:pt x="117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8"/>
            <p:cNvSpPr/>
            <p:nvPr/>
          </p:nvSpPr>
          <p:spPr>
            <a:xfrm>
              <a:off x="6189445" y="1957753"/>
              <a:ext cx="32178" cy="37531"/>
            </a:xfrm>
            <a:custGeom>
              <a:avLst/>
              <a:gdLst/>
              <a:ahLst/>
              <a:cxnLst/>
              <a:rect l="l" t="t" r="r" b="b"/>
              <a:pathLst>
                <a:path w="1004" h="1171" extrusionOk="0">
                  <a:moveTo>
                    <a:pt x="870" y="1"/>
                  </a:moveTo>
                  <a:cubicBezTo>
                    <a:pt x="452" y="285"/>
                    <a:pt x="151" y="702"/>
                    <a:pt x="1" y="1170"/>
                  </a:cubicBezTo>
                  <a:cubicBezTo>
                    <a:pt x="268" y="853"/>
                    <a:pt x="586" y="585"/>
                    <a:pt x="937" y="368"/>
                  </a:cubicBezTo>
                  <a:cubicBezTo>
                    <a:pt x="1003" y="251"/>
                    <a:pt x="987" y="117"/>
                    <a:pt x="887" y="17"/>
                  </a:cubicBezTo>
                  <a:cubicBezTo>
                    <a:pt x="887" y="17"/>
                    <a:pt x="870" y="17"/>
                    <a:pt x="87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8"/>
            <p:cNvSpPr/>
            <p:nvPr/>
          </p:nvSpPr>
          <p:spPr>
            <a:xfrm>
              <a:off x="6218387" y="1977047"/>
              <a:ext cx="27339" cy="66408"/>
            </a:xfrm>
            <a:custGeom>
              <a:avLst/>
              <a:gdLst/>
              <a:ahLst/>
              <a:cxnLst/>
              <a:rect l="l" t="t" r="r" b="b"/>
              <a:pathLst>
                <a:path w="853" h="2072" extrusionOk="0">
                  <a:moveTo>
                    <a:pt x="468" y="0"/>
                  </a:moveTo>
                  <a:cubicBezTo>
                    <a:pt x="468" y="0"/>
                    <a:pt x="468" y="0"/>
                    <a:pt x="468" y="17"/>
                  </a:cubicBezTo>
                  <a:cubicBezTo>
                    <a:pt x="134" y="602"/>
                    <a:pt x="0" y="1270"/>
                    <a:pt x="100" y="1938"/>
                  </a:cubicBezTo>
                  <a:lnTo>
                    <a:pt x="117" y="2072"/>
                  </a:lnTo>
                  <a:cubicBezTo>
                    <a:pt x="318" y="1988"/>
                    <a:pt x="501" y="1871"/>
                    <a:pt x="669" y="1738"/>
                  </a:cubicBezTo>
                  <a:cubicBezTo>
                    <a:pt x="852" y="1571"/>
                    <a:pt x="819" y="518"/>
                    <a:pt x="769" y="301"/>
                  </a:cubicBezTo>
                  <a:cubicBezTo>
                    <a:pt x="752" y="201"/>
                    <a:pt x="618" y="100"/>
                    <a:pt x="468"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8"/>
            <p:cNvSpPr/>
            <p:nvPr/>
          </p:nvSpPr>
          <p:spPr>
            <a:xfrm>
              <a:off x="6138037" y="1822278"/>
              <a:ext cx="41825" cy="40223"/>
            </a:xfrm>
            <a:custGeom>
              <a:avLst/>
              <a:gdLst/>
              <a:ahLst/>
              <a:cxnLst/>
              <a:rect l="l" t="t" r="r" b="b"/>
              <a:pathLst>
                <a:path w="1305" h="1255" extrusionOk="0">
                  <a:moveTo>
                    <a:pt x="569" y="0"/>
                  </a:moveTo>
                  <a:lnTo>
                    <a:pt x="1" y="1053"/>
                  </a:lnTo>
                  <a:cubicBezTo>
                    <a:pt x="201" y="1170"/>
                    <a:pt x="419" y="1237"/>
                    <a:pt x="653" y="1253"/>
                  </a:cubicBezTo>
                  <a:cubicBezTo>
                    <a:pt x="668" y="1254"/>
                    <a:pt x="683" y="1255"/>
                    <a:pt x="697" y="1255"/>
                  </a:cubicBezTo>
                  <a:cubicBezTo>
                    <a:pt x="948" y="1255"/>
                    <a:pt x="1178" y="1123"/>
                    <a:pt x="1304" y="903"/>
                  </a:cubicBezTo>
                  <a:lnTo>
                    <a:pt x="569" y="0"/>
                  </a:lnTo>
                  <a:close/>
                </a:path>
              </a:pathLst>
            </a:custGeom>
            <a:solidFill>
              <a:srgbClr val="B5B5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8"/>
            <p:cNvSpPr/>
            <p:nvPr/>
          </p:nvSpPr>
          <p:spPr>
            <a:xfrm>
              <a:off x="6149832" y="1728019"/>
              <a:ext cx="10737" cy="104739"/>
            </a:xfrm>
            <a:custGeom>
              <a:avLst/>
              <a:gdLst/>
              <a:ahLst/>
              <a:cxnLst/>
              <a:rect l="l" t="t" r="r" b="b"/>
              <a:pathLst>
                <a:path w="335" h="3268" extrusionOk="0">
                  <a:moveTo>
                    <a:pt x="101" y="1"/>
                  </a:moveTo>
                  <a:cubicBezTo>
                    <a:pt x="17" y="686"/>
                    <a:pt x="1" y="1371"/>
                    <a:pt x="51" y="2056"/>
                  </a:cubicBezTo>
                  <a:lnTo>
                    <a:pt x="118" y="3175"/>
                  </a:lnTo>
                  <a:cubicBezTo>
                    <a:pt x="118" y="3238"/>
                    <a:pt x="165" y="3267"/>
                    <a:pt x="216" y="3267"/>
                  </a:cubicBezTo>
                  <a:cubicBezTo>
                    <a:pt x="273" y="3267"/>
                    <a:pt x="335" y="3229"/>
                    <a:pt x="335" y="3158"/>
                  </a:cubicBezTo>
                  <a:lnTo>
                    <a:pt x="101" y="1"/>
                  </a:lnTo>
                  <a:close/>
                </a:path>
              </a:pathLst>
            </a:custGeom>
            <a:solidFill>
              <a:srgbClr val="B5B5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8"/>
            <p:cNvSpPr/>
            <p:nvPr/>
          </p:nvSpPr>
          <p:spPr>
            <a:xfrm>
              <a:off x="5542035" y="2055762"/>
              <a:ext cx="621738" cy="437515"/>
            </a:xfrm>
            <a:custGeom>
              <a:avLst/>
              <a:gdLst/>
              <a:ahLst/>
              <a:cxnLst/>
              <a:rect l="l" t="t" r="r" b="b"/>
              <a:pathLst>
                <a:path w="19399" h="13651" extrusionOk="0">
                  <a:moveTo>
                    <a:pt x="18179" y="0"/>
                  </a:moveTo>
                  <a:cubicBezTo>
                    <a:pt x="18179" y="0"/>
                    <a:pt x="8204" y="5464"/>
                    <a:pt x="5080" y="7151"/>
                  </a:cubicBezTo>
                  <a:cubicBezTo>
                    <a:pt x="1939" y="8822"/>
                    <a:pt x="0" y="12197"/>
                    <a:pt x="4228" y="13534"/>
                  </a:cubicBezTo>
                  <a:cubicBezTo>
                    <a:pt x="4477" y="13613"/>
                    <a:pt x="4743" y="13650"/>
                    <a:pt x="5025" y="13650"/>
                  </a:cubicBezTo>
                  <a:cubicBezTo>
                    <a:pt x="9938" y="13650"/>
                    <a:pt x="19399" y="2306"/>
                    <a:pt x="19399" y="2306"/>
                  </a:cubicBezTo>
                  <a:lnTo>
                    <a:pt x="18179"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8"/>
            <p:cNvSpPr/>
            <p:nvPr/>
          </p:nvSpPr>
          <p:spPr>
            <a:xfrm>
              <a:off x="5247496" y="1992592"/>
              <a:ext cx="491647" cy="500172"/>
            </a:xfrm>
            <a:custGeom>
              <a:avLst/>
              <a:gdLst/>
              <a:ahLst/>
              <a:cxnLst/>
              <a:rect l="l" t="t" r="r" b="b"/>
              <a:pathLst>
                <a:path w="15340" h="15606" extrusionOk="0">
                  <a:moveTo>
                    <a:pt x="3604" y="0"/>
                  </a:moveTo>
                  <a:cubicBezTo>
                    <a:pt x="3475" y="0"/>
                    <a:pt x="3365" y="22"/>
                    <a:pt x="3275" y="66"/>
                  </a:cubicBezTo>
                  <a:cubicBezTo>
                    <a:pt x="1137" y="1119"/>
                    <a:pt x="1" y="4110"/>
                    <a:pt x="1638" y="6867"/>
                  </a:cubicBezTo>
                  <a:cubicBezTo>
                    <a:pt x="3275" y="9624"/>
                    <a:pt x="7887" y="13968"/>
                    <a:pt x="10728" y="15605"/>
                  </a:cubicBezTo>
                  <a:cubicBezTo>
                    <a:pt x="12265" y="13166"/>
                    <a:pt x="15339" y="7819"/>
                    <a:pt x="15339" y="7819"/>
                  </a:cubicBezTo>
                  <a:cubicBezTo>
                    <a:pt x="15339" y="7819"/>
                    <a:pt x="6071" y="0"/>
                    <a:pt x="3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8"/>
            <p:cNvSpPr/>
            <p:nvPr/>
          </p:nvSpPr>
          <p:spPr>
            <a:xfrm>
              <a:off x="5431719" y="1392936"/>
              <a:ext cx="579464" cy="510653"/>
            </a:xfrm>
            <a:custGeom>
              <a:avLst/>
              <a:gdLst/>
              <a:ahLst/>
              <a:cxnLst/>
              <a:rect l="l" t="t" r="r" b="b"/>
              <a:pathLst>
                <a:path w="18080" h="15933" extrusionOk="0">
                  <a:moveTo>
                    <a:pt x="12671" y="0"/>
                  </a:moveTo>
                  <a:cubicBezTo>
                    <a:pt x="12332" y="0"/>
                    <a:pt x="11980" y="72"/>
                    <a:pt x="11630" y="230"/>
                  </a:cubicBezTo>
                  <a:cubicBezTo>
                    <a:pt x="11195" y="430"/>
                    <a:pt x="11028" y="798"/>
                    <a:pt x="10660" y="1099"/>
                  </a:cubicBezTo>
                  <a:cubicBezTo>
                    <a:pt x="10106" y="602"/>
                    <a:pt x="9391" y="337"/>
                    <a:pt x="8660" y="337"/>
                  </a:cubicBezTo>
                  <a:cubicBezTo>
                    <a:pt x="8334" y="337"/>
                    <a:pt x="8005" y="389"/>
                    <a:pt x="7686" y="497"/>
                  </a:cubicBezTo>
                  <a:cubicBezTo>
                    <a:pt x="6667" y="848"/>
                    <a:pt x="5915" y="1734"/>
                    <a:pt x="5731" y="2803"/>
                  </a:cubicBezTo>
                  <a:cubicBezTo>
                    <a:pt x="5371" y="2424"/>
                    <a:pt x="4845" y="2233"/>
                    <a:pt x="4314" y="2233"/>
                  </a:cubicBezTo>
                  <a:cubicBezTo>
                    <a:pt x="3908" y="2233"/>
                    <a:pt x="3498" y="2345"/>
                    <a:pt x="3158" y="2569"/>
                  </a:cubicBezTo>
                  <a:cubicBezTo>
                    <a:pt x="2373" y="3121"/>
                    <a:pt x="1955" y="4073"/>
                    <a:pt x="2072" y="5042"/>
                  </a:cubicBezTo>
                  <a:cubicBezTo>
                    <a:pt x="1253" y="5142"/>
                    <a:pt x="552" y="5744"/>
                    <a:pt x="351" y="6562"/>
                  </a:cubicBezTo>
                  <a:cubicBezTo>
                    <a:pt x="201" y="7398"/>
                    <a:pt x="568" y="8250"/>
                    <a:pt x="1270" y="8718"/>
                  </a:cubicBezTo>
                  <a:cubicBezTo>
                    <a:pt x="518" y="9269"/>
                    <a:pt x="0" y="10656"/>
                    <a:pt x="568" y="11525"/>
                  </a:cubicBezTo>
                  <a:cubicBezTo>
                    <a:pt x="1061" y="12287"/>
                    <a:pt x="2288" y="12608"/>
                    <a:pt x="3211" y="12608"/>
                  </a:cubicBezTo>
                  <a:cubicBezTo>
                    <a:pt x="3321" y="12608"/>
                    <a:pt x="3426" y="12603"/>
                    <a:pt x="3526" y="12594"/>
                  </a:cubicBezTo>
                  <a:lnTo>
                    <a:pt x="3526" y="12594"/>
                  </a:lnTo>
                  <a:cubicBezTo>
                    <a:pt x="3292" y="13563"/>
                    <a:pt x="4061" y="14365"/>
                    <a:pt x="4980" y="14532"/>
                  </a:cubicBezTo>
                  <a:cubicBezTo>
                    <a:pt x="5095" y="14553"/>
                    <a:pt x="5212" y="14563"/>
                    <a:pt x="5328" y="14563"/>
                  </a:cubicBezTo>
                  <a:cubicBezTo>
                    <a:pt x="5780" y="14563"/>
                    <a:pt x="6221" y="14411"/>
                    <a:pt x="6567" y="14131"/>
                  </a:cubicBezTo>
                  <a:cubicBezTo>
                    <a:pt x="6634" y="14215"/>
                    <a:pt x="6684" y="14315"/>
                    <a:pt x="6751" y="14399"/>
                  </a:cubicBezTo>
                  <a:cubicBezTo>
                    <a:pt x="7205" y="15061"/>
                    <a:pt x="7795" y="15425"/>
                    <a:pt x="8446" y="15425"/>
                  </a:cubicBezTo>
                  <a:cubicBezTo>
                    <a:pt x="8895" y="15425"/>
                    <a:pt x="9374" y="15252"/>
                    <a:pt x="9858" y="14883"/>
                  </a:cubicBezTo>
                  <a:cubicBezTo>
                    <a:pt x="10176" y="15533"/>
                    <a:pt x="10830" y="15933"/>
                    <a:pt x="11541" y="15933"/>
                  </a:cubicBezTo>
                  <a:cubicBezTo>
                    <a:pt x="11653" y="15933"/>
                    <a:pt x="11766" y="15923"/>
                    <a:pt x="11880" y="15903"/>
                  </a:cubicBezTo>
                  <a:cubicBezTo>
                    <a:pt x="12665" y="15752"/>
                    <a:pt x="13467" y="15234"/>
                    <a:pt x="13501" y="14432"/>
                  </a:cubicBezTo>
                  <a:cubicBezTo>
                    <a:pt x="13761" y="14537"/>
                    <a:pt x="14031" y="14587"/>
                    <a:pt x="14298" y="14587"/>
                  </a:cubicBezTo>
                  <a:cubicBezTo>
                    <a:pt x="15008" y="14587"/>
                    <a:pt x="15695" y="14233"/>
                    <a:pt x="16107" y="13613"/>
                  </a:cubicBezTo>
                  <a:cubicBezTo>
                    <a:pt x="16625" y="12761"/>
                    <a:pt x="16508" y="11542"/>
                    <a:pt x="15740" y="10923"/>
                  </a:cubicBezTo>
                  <a:lnTo>
                    <a:pt x="15740" y="10923"/>
                  </a:lnTo>
                  <a:cubicBezTo>
                    <a:pt x="15777" y="10925"/>
                    <a:pt x="15814" y="10926"/>
                    <a:pt x="15851" y="10926"/>
                  </a:cubicBezTo>
                  <a:cubicBezTo>
                    <a:pt x="16744" y="10926"/>
                    <a:pt x="17556" y="10353"/>
                    <a:pt x="17828" y="9486"/>
                  </a:cubicBezTo>
                  <a:cubicBezTo>
                    <a:pt x="18079" y="8601"/>
                    <a:pt x="17661" y="7364"/>
                    <a:pt x="16843" y="6947"/>
                  </a:cubicBezTo>
                  <a:cubicBezTo>
                    <a:pt x="17528" y="6278"/>
                    <a:pt x="17678" y="5209"/>
                    <a:pt x="17210" y="4374"/>
                  </a:cubicBezTo>
                  <a:cubicBezTo>
                    <a:pt x="16872" y="3749"/>
                    <a:pt x="16220" y="3378"/>
                    <a:pt x="15538" y="3378"/>
                  </a:cubicBezTo>
                  <a:cubicBezTo>
                    <a:pt x="15344" y="3378"/>
                    <a:pt x="15147" y="3408"/>
                    <a:pt x="14955" y="3471"/>
                  </a:cubicBezTo>
                  <a:cubicBezTo>
                    <a:pt x="15690" y="1736"/>
                    <a:pt x="14338" y="0"/>
                    <a:pt x="1267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8"/>
            <p:cNvSpPr/>
            <p:nvPr/>
          </p:nvSpPr>
          <p:spPr>
            <a:xfrm>
              <a:off x="5550593" y="1541648"/>
              <a:ext cx="348640" cy="581611"/>
            </a:xfrm>
            <a:custGeom>
              <a:avLst/>
              <a:gdLst/>
              <a:ahLst/>
              <a:cxnLst/>
              <a:rect l="l" t="t" r="r" b="b"/>
              <a:pathLst>
                <a:path w="10878" h="18147" extrusionOk="0">
                  <a:moveTo>
                    <a:pt x="9525" y="1"/>
                  </a:moveTo>
                  <a:cubicBezTo>
                    <a:pt x="9458" y="151"/>
                    <a:pt x="9525" y="636"/>
                    <a:pt x="9240" y="1120"/>
                  </a:cubicBezTo>
                  <a:cubicBezTo>
                    <a:pt x="8856" y="1789"/>
                    <a:pt x="6367" y="1555"/>
                    <a:pt x="5498" y="1872"/>
                  </a:cubicBezTo>
                  <a:cubicBezTo>
                    <a:pt x="4462" y="2223"/>
                    <a:pt x="4211" y="2474"/>
                    <a:pt x="3426" y="3159"/>
                  </a:cubicBezTo>
                  <a:cubicBezTo>
                    <a:pt x="3178" y="2197"/>
                    <a:pt x="2753" y="1617"/>
                    <a:pt x="2127" y="1617"/>
                  </a:cubicBezTo>
                  <a:cubicBezTo>
                    <a:pt x="2035" y="1617"/>
                    <a:pt x="1939" y="1629"/>
                    <a:pt x="1839" y="1655"/>
                  </a:cubicBezTo>
                  <a:cubicBezTo>
                    <a:pt x="986" y="1856"/>
                    <a:pt x="1421" y="4312"/>
                    <a:pt x="1939" y="4579"/>
                  </a:cubicBezTo>
                  <a:cubicBezTo>
                    <a:pt x="2190" y="4705"/>
                    <a:pt x="2390" y="4738"/>
                    <a:pt x="2531" y="4738"/>
                  </a:cubicBezTo>
                  <a:cubicBezTo>
                    <a:pt x="2690" y="4738"/>
                    <a:pt x="2774" y="4696"/>
                    <a:pt x="2774" y="4696"/>
                  </a:cubicBezTo>
                  <a:lnTo>
                    <a:pt x="2774" y="4696"/>
                  </a:lnTo>
                  <a:cubicBezTo>
                    <a:pt x="2774" y="4696"/>
                    <a:pt x="3092" y="8823"/>
                    <a:pt x="2707" y="9959"/>
                  </a:cubicBezTo>
                  <a:cubicBezTo>
                    <a:pt x="2323" y="11079"/>
                    <a:pt x="1187" y="11697"/>
                    <a:pt x="1" y="12081"/>
                  </a:cubicBezTo>
                  <a:cubicBezTo>
                    <a:pt x="1037" y="14003"/>
                    <a:pt x="4512" y="17512"/>
                    <a:pt x="6083" y="18146"/>
                  </a:cubicBezTo>
                  <a:cubicBezTo>
                    <a:pt x="7235" y="17862"/>
                    <a:pt x="8455" y="12148"/>
                    <a:pt x="8455" y="12148"/>
                  </a:cubicBezTo>
                  <a:cubicBezTo>
                    <a:pt x="8455" y="12148"/>
                    <a:pt x="7369" y="11964"/>
                    <a:pt x="6985" y="11547"/>
                  </a:cubicBezTo>
                  <a:cubicBezTo>
                    <a:pt x="6417" y="10928"/>
                    <a:pt x="6567" y="10143"/>
                    <a:pt x="6601" y="9842"/>
                  </a:cubicBezTo>
                  <a:cubicBezTo>
                    <a:pt x="6617" y="9580"/>
                    <a:pt x="6505" y="7936"/>
                    <a:pt x="7210" y="7936"/>
                  </a:cubicBezTo>
                  <a:cubicBezTo>
                    <a:pt x="7224" y="7936"/>
                    <a:pt x="7238" y="7936"/>
                    <a:pt x="7252" y="7938"/>
                  </a:cubicBezTo>
                  <a:cubicBezTo>
                    <a:pt x="7352" y="7938"/>
                    <a:pt x="7453" y="7954"/>
                    <a:pt x="7553" y="7971"/>
                  </a:cubicBezTo>
                  <a:cubicBezTo>
                    <a:pt x="7932" y="8043"/>
                    <a:pt x="8282" y="8079"/>
                    <a:pt x="8591" y="8079"/>
                  </a:cubicBezTo>
                  <a:cubicBezTo>
                    <a:pt x="9140" y="8079"/>
                    <a:pt x="9563" y="7967"/>
                    <a:pt x="9809" y="7754"/>
                  </a:cubicBezTo>
                  <a:cubicBezTo>
                    <a:pt x="10059" y="7537"/>
                    <a:pt x="10043" y="6584"/>
                    <a:pt x="10193" y="5682"/>
                  </a:cubicBezTo>
                  <a:cubicBezTo>
                    <a:pt x="10310" y="4997"/>
                    <a:pt x="10845" y="4930"/>
                    <a:pt x="10861" y="4696"/>
                  </a:cubicBezTo>
                  <a:cubicBezTo>
                    <a:pt x="10878" y="4128"/>
                    <a:pt x="10043" y="4663"/>
                    <a:pt x="10143" y="2323"/>
                  </a:cubicBezTo>
                  <a:cubicBezTo>
                    <a:pt x="10109" y="1037"/>
                    <a:pt x="9875" y="385"/>
                    <a:pt x="9525"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8"/>
            <p:cNvSpPr/>
            <p:nvPr/>
          </p:nvSpPr>
          <p:spPr>
            <a:xfrm>
              <a:off x="5550593" y="1668566"/>
              <a:ext cx="271015" cy="454693"/>
            </a:xfrm>
            <a:custGeom>
              <a:avLst/>
              <a:gdLst/>
              <a:ahLst/>
              <a:cxnLst/>
              <a:rect l="l" t="t" r="r" b="b"/>
              <a:pathLst>
                <a:path w="8456" h="14187" extrusionOk="0">
                  <a:moveTo>
                    <a:pt x="3292" y="1"/>
                  </a:moveTo>
                  <a:cubicBezTo>
                    <a:pt x="3175" y="619"/>
                    <a:pt x="2774" y="736"/>
                    <a:pt x="2774" y="736"/>
                  </a:cubicBezTo>
                  <a:cubicBezTo>
                    <a:pt x="2774" y="736"/>
                    <a:pt x="3092" y="4863"/>
                    <a:pt x="2707" y="5999"/>
                  </a:cubicBezTo>
                  <a:cubicBezTo>
                    <a:pt x="2323" y="7119"/>
                    <a:pt x="1187" y="7737"/>
                    <a:pt x="1" y="8121"/>
                  </a:cubicBezTo>
                  <a:cubicBezTo>
                    <a:pt x="1037" y="10043"/>
                    <a:pt x="4512" y="13552"/>
                    <a:pt x="6083" y="14186"/>
                  </a:cubicBezTo>
                  <a:cubicBezTo>
                    <a:pt x="7235" y="13902"/>
                    <a:pt x="8455" y="8188"/>
                    <a:pt x="8455" y="8188"/>
                  </a:cubicBezTo>
                  <a:cubicBezTo>
                    <a:pt x="8455" y="8188"/>
                    <a:pt x="7319" y="8054"/>
                    <a:pt x="6985" y="7587"/>
                  </a:cubicBezTo>
                  <a:cubicBezTo>
                    <a:pt x="6550" y="6985"/>
                    <a:pt x="6567" y="6183"/>
                    <a:pt x="6601" y="5882"/>
                  </a:cubicBezTo>
                  <a:cubicBezTo>
                    <a:pt x="6617" y="5620"/>
                    <a:pt x="6505" y="3976"/>
                    <a:pt x="7210" y="3976"/>
                  </a:cubicBezTo>
                  <a:cubicBezTo>
                    <a:pt x="7224" y="3976"/>
                    <a:pt x="7238" y="3976"/>
                    <a:pt x="7252" y="3978"/>
                  </a:cubicBezTo>
                  <a:cubicBezTo>
                    <a:pt x="6433" y="3827"/>
                    <a:pt x="4245" y="3226"/>
                    <a:pt x="3459" y="770"/>
                  </a:cubicBezTo>
                  <a:cubicBezTo>
                    <a:pt x="3426" y="586"/>
                    <a:pt x="3359" y="352"/>
                    <a:pt x="3292"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8"/>
            <p:cNvSpPr/>
            <p:nvPr/>
          </p:nvSpPr>
          <p:spPr>
            <a:xfrm>
              <a:off x="5609501" y="1610684"/>
              <a:ext cx="38043" cy="61664"/>
            </a:xfrm>
            <a:custGeom>
              <a:avLst/>
              <a:gdLst/>
              <a:ahLst/>
              <a:cxnLst/>
              <a:rect l="l" t="t" r="r" b="b"/>
              <a:pathLst>
                <a:path w="1187" h="1924" extrusionOk="0">
                  <a:moveTo>
                    <a:pt x="260" y="1"/>
                  </a:moveTo>
                  <a:cubicBezTo>
                    <a:pt x="96" y="1"/>
                    <a:pt x="1" y="103"/>
                    <a:pt x="1" y="103"/>
                  </a:cubicBezTo>
                  <a:cubicBezTo>
                    <a:pt x="7" y="102"/>
                    <a:pt x="13" y="102"/>
                    <a:pt x="19" y="102"/>
                  </a:cubicBezTo>
                  <a:cubicBezTo>
                    <a:pt x="620" y="102"/>
                    <a:pt x="702" y="905"/>
                    <a:pt x="702" y="905"/>
                  </a:cubicBezTo>
                  <a:cubicBezTo>
                    <a:pt x="619" y="921"/>
                    <a:pt x="535" y="938"/>
                    <a:pt x="468" y="955"/>
                  </a:cubicBezTo>
                  <a:cubicBezTo>
                    <a:pt x="101" y="1038"/>
                    <a:pt x="134" y="1924"/>
                    <a:pt x="652" y="1924"/>
                  </a:cubicBezTo>
                  <a:cubicBezTo>
                    <a:pt x="1187" y="1924"/>
                    <a:pt x="1120" y="504"/>
                    <a:pt x="602" y="136"/>
                  </a:cubicBezTo>
                  <a:cubicBezTo>
                    <a:pt x="469" y="33"/>
                    <a:pt x="354" y="1"/>
                    <a:pt x="26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8"/>
            <p:cNvSpPr/>
            <p:nvPr/>
          </p:nvSpPr>
          <p:spPr>
            <a:xfrm>
              <a:off x="5825325" y="1632157"/>
              <a:ext cx="27851" cy="27339"/>
            </a:xfrm>
            <a:custGeom>
              <a:avLst/>
              <a:gdLst/>
              <a:ahLst/>
              <a:cxnLst/>
              <a:rect l="l" t="t" r="r" b="b"/>
              <a:pathLst>
                <a:path w="869" h="853" extrusionOk="0">
                  <a:moveTo>
                    <a:pt x="435" y="1"/>
                  </a:moveTo>
                  <a:cubicBezTo>
                    <a:pt x="368" y="1"/>
                    <a:pt x="301" y="17"/>
                    <a:pt x="234" y="51"/>
                  </a:cubicBezTo>
                  <a:cubicBezTo>
                    <a:pt x="201" y="68"/>
                    <a:pt x="167" y="101"/>
                    <a:pt x="134" y="118"/>
                  </a:cubicBezTo>
                  <a:cubicBezTo>
                    <a:pt x="84" y="168"/>
                    <a:pt x="50" y="235"/>
                    <a:pt x="17" y="318"/>
                  </a:cubicBezTo>
                  <a:cubicBezTo>
                    <a:pt x="17" y="352"/>
                    <a:pt x="17" y="385"/>
                    <a:pt x="0" y="418"/>
                  </a:cubicBezTo>
                  <a:cubicBezTo>
                    <a:pt x="17" y="535"/>
                    <a:pt x="50" y="636"/>
                    <a:pt x="117" y="719"/>
                  </a:cubicBezTo>
                  <a:cubicBezTo>
                    <a:pt x="201" y="803"/>
                    <a:pt x="318" y="853"/>
                    <a:pt x="418" y="853"/>
                  </a:cubicBezTo>
                  <a:cubicBezTo>
                    <a:pt x="501" y="853"/>
                    <a:pt x="568" y="836"/>
                    <a:pt x="635" y="803"/>
                  </a:cubicBezTo>
                  <a:cubicBezTo>
                    <a:pt x="668" y="786"/>
                    <a:pt x="702" y="753"/>
                    <a:pt x="735" y="736"/>
                  </a:cubicBezTo>
                  <a:cubicBezTo>
                    <a:pt x="785" y="686"/>
                    <a:pt x="819" y="619"/>
                    <a:pt x="852" y="552"/>
                  </a:cubicBezTo>
                  <a:cubicBezTo>
                    <a:pt x="852" y="502"/>
                    <a:pt x="852" y="469"/>
                    <a:pt x="852" y="435"/>
                  </a:cubicBezTo>
                  <a:cubicBezTo>
                    <a:pt x="869" y="385"/>
                    <a:pt x="852" y="335"/>
                    <a:pt x="836" y="285"/>
                  </a:cubicBezTo>
                  <a:cubicBezTo>
                    <a:pt x="769" y="118"/>
                    <a:pt x="618" y="1"/>
                    <a:pt x="43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8"/>
            <p:cNvSpPr/>
            <p:nvPr/>
          </p:nvSpPr>
          <p:spPr>
            <a:xfrm>
              <a:off x="5807121" y="1718372"/>
              <a:ext cx="56248" cy="26537"/>
            </a:xfrm>
            <a:custGeom>
              <a:avLst/>
              <a:gdLst/>
              <a:ahLst/>
              <a:cxnLst/>
              <a:rect l="l" t="t" r="r" b="b"/>
              <a:pathLst>
                <a:path w="1755" h="828" extrusionOk="0">
                  <a:moveTo>
                    <a:pt x="0" y="1"/>
                  </a:moveTo>
                  <a:lnTo>
                    <a:pt x="0" y="1"/>
                  </a:lnTo>
                  <a:cubicBezTo>
                    <a:pt x="50" y="419"/>
                    <a:pt x="368" y="753"/>
                    <a:pt x="785" y="820"/>
                  </a:cubicBezTo>
                  <a:cubicBezTo>
                    <a:pt x="822" y="825"/>
                    <a:pt x="858" y="827"/>
                    <a:pt x="894" y="827"/>
                  </a:cubicBezTo>
                  <a:cubicBezTo>
                    <a:pt x="1404" y="827"/>
                    <a:pt x="1754" y="302"/>
                    <a:pt x="1754" y="302"/>
                  </a:cubicBezTo>
                  <a:cubicBezTo>
                    <a:pt x="1754" y="302"/>
                    <a:pt x="1370" y="285"/>
                    <a:pt x="852" y="218"/>
                  </a:cubicBezTo>
                  <a:cubicBezTo>
                    <a:pt x="568" y="185"/>
                    <a:pt x="284" y="10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8"/>
            <p:cNvSpPr/>
            <p:nvPr/>
          </p:nvSpPr>
          <p:spPr>
            <a:xfrm>
              <a:off x="5811928" y="1604851"/>
              <a:ext cx="43941" cy="21441"/>
            </a:xfrm>
            <a:custGeom>
              <a:avLst/>
              <a:gdLst/>
              <a:ahLst/>
              <a:cxnLst/>
              <a:rect l="l" t="t" r="r" b="b"/>
              <a:pathLst>
                <a:path w="1371" h="669" extrusionOk="0">
                  <a:moveTo>
                    <a:pt x="685" y="1"/>
                  </a:moveTo>
                  <a:cubicBezTo>
                    <a:pt x="218" y="17"/>
                    <a:pt x="0" y="669"/>
                    <a:pt x="0" y="669"/>
                  </a:cubicBezTo>
                  <a:cubicBezTo>
                    <a:pt x="218" y="535"/>
                    <a:pt x="452" y="452"/>
                    <a:pt x="685" y="385"/>
                  </a:cubicBezTo>
                  <a:cubicBezTo>
                    <a:pt x="763" y="374"/>
                    <a:pt x="841" y="368"/>
                    <a:pt x="919" y="368"/>
                  </a:cubicBezTo>
                  <a:cubicBezTo>
                    <a:pt x="1073" y="368"/>
                    <a:pt x="1226" y="390"/>
                    <a:pt x="1371" y="435"/>
                  </a:cubicBezTo>
                  <a:cubicBezTo>
                    <a:pt x="1371" y="435"/>
                    <a:pt x="1053" y="1"/>
                    <a:pt x="68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398;p36"/>
          <p:cNvSpPr txBox="1">
            <a:spLocks noGrp="1"/>
          </p:cNvSpPr>
          <p:nvPr>
            <p:ph type="title"/>
          </p:nvPr>
        </p:nvSpPr>
        <p:spPr>
          <a:xfrm>
            <a:off x="152400" y="666750"/>
            <a:ext cx="5715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t>Motivation</a:t>
            </a:r>
            <a:endParaRPr sz="3600" b="1"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13"/>
        <p:cNvGrpSpPr/>
        <p:nvPr/>
      </p:nvGrpSpPr>
      <p:grpSpPr>
        <a:xfrm>
          <a:off x="0" y="0"/>
          <a:ext cx="0" cy="0"/>
          <a:chOff x="0" y="0"/>
          <a:chExt cx="0" cy="0"/>
        </a:xfrm>
      </p:grpSpPr>
      <p:sp>
        <p:nvSpPr>
          <p:cNvPr id="12914" name="Google Shape;12914;p82"/>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915" name="Google Shape;12915;p82"/>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2916" name="Google Shape;12916;p82"/>
          <p:cNvGrpSpPr/>
          <p:nvPr/>
        </p:nvGrpSpPr>
        <p:grpSpPr>
          <a:xfrm>
            <a:off x="3541011" y="1508594"/>
            <a:ext cx="350166" cy="349434"/>
            <a:chOff x="3541011" y="1508594"/>
            <a:chExt cx="350166" cy="349434"/>
          </a:xfrm>
        </p:grpSpPr>
        <p:sp>
          <p:nvSpPr>
            <p:cNvPr id="12917" name="Google Shape;12917;p8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82"/>
          <p:cNvGrpSpPr/>
          <p:nvPr/>
        </p:nvGrpSpPr>
        <p:grpSpPr>
          <a:xfrm>
            <a:off x="3122257" y="1508594"/>
            <a:ext cx="294850" cy="349434"/>
            <a:chOff x="3122257" y="1508594"/>
            <a:chExt cx="294850" cy="349434"/>
          </a:xfrm>
        </p:grpSpPr>
        <p:sp>
          <p:nvSpPr>
            <p:cNvPr id="12931" name="Google Shape;12931;p8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82"/>
          <p:cNvGrpSpPr/>
          <p:nvPr/>
        </p:nvGrpSpPr>
        <p:grpSpPr>
          <a:xfrm>
            <a:off x="910723" y="1508212"/>
            <a:ext cx="251660" cy="350166"/>
            <a:chOff x="910723" y="1508212"/>
            <a:chExt cx="251660" cy="350166"/>
          </a:xfrm>
        </p:grpSpPr>
        <p:sp>
          <p:nvSpPr>
            <p:cNvPr id="12937" name="Google Shape;12937;p8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4" name="Google Shape;12954;p82"/>
          <p:cNvGrpSpPr/>
          <p:nvPr/>
        </p:nvGrpSpPr>
        <p:grpSpPr>
          <a:xfrm>
            <a:off x="1308631" y="1507830"/>
            <a:ext cx="350166" cy="350198"/>
            <a:chOff x="1308631" y="1507830"/>
            <a:chExt cx="350166" cy="350198"/>
          </a:xfrm>
        </p:grpSpPr>
        <p:sp>
          <p:nvSpPr>
            <p:cNvPr id="12955" name="Google Shape;12955;p8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82"/>
          <p:cNvGrpSpPr/>
          <p:nvPr/>
        </p:nvGrpSpPr>
        <p:grpSpPr>
          <a:xfrm>
            <a:off x="1756921" y="1509739"/>
            <a:ext cx="345997" cy="345997"/>
            <a:chOff x="1756921" y="1509739"/>
            <a:chExt cx="345997" cy="345997"/>
          </a:xfrm>
        </p:grpSpPr>
        <p:sp>
          <p:nvSpPr>
            <p:cNvPr id="12960" name="Google Shape;12960;p8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7" name="Google Shape;12977;p82"/>
          <p:cNvGrpSpPr/>
          <p:nvPr/>
        </p:nvGrpSpPr>
        <p:grpSpPr>
          <a:xfrm>
            <a:off x="2216956" y="1510503"/>
            <a:ext cx="318721" cy="345615"/>
            <a:chOff x="2216956" y="1510503"/>
            <a:chExt cx="318721" cy="345615"/>
          </a:xfrm>
        </p:grpSpPr>
        <p:sp>
          <p:nvSpPr>
            <p:cNvPr id="12978" name="Google Shape;12978;p8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82"/>
          <p:cNvGrpSpPr/>
          <p:nvPr/>
        </p:nvGrpSpPr>
        <p:grpSpPr>
          <a:xfrm>
            <a:off x="3988156" y="1568461"/>
            <a:ext cx="349052" cy="230049"/>
            <a:chOff x="3988156" y="1568461"/>
            <a:chExt cx="349052" cy="230049"/>
          </a:xfrm>
        </p:grpSpPr>
        <p:sp>
          <p:nvSpPr>
            <p:cNvPr id="12984" name="Google Shape;12984;p8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82"/>
          <p:cNvGrpSpPr/>
          <p:nvPr/>
        </p:nvGrpSpPr>
        <p:grpSpPr>
          <a:xfrm>
            <a:off x="2633037" y="1499873"/>
            <a:ext cx="379002" cy="366112"/>
            <a:chOff x="2633037" y="1499873"/>
            <a:chExt cx="379002" cy="366112"/>
          </a:xfrm>
        </p:grpSpPr>
        <p:sp>
          <p:nvSpPr>
            <p:cNvPr id="12992" name="Google Shape;12992;p8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8" name="Google Shape;12998;p82"/>
          <p:cNvGrpSpPr/>
          <p:nvPr/>
        </p:nvGrpSpPr>
        <p:grpSpPr>
          <a:xfrm>
            <a:off x="6675256" y="1516169"/>
            <a:ext cx="327823" cy="357009"/>
            <a:chOff x="6675256" y="1516169"/>
            <a:chExt cx="327823" cy="357009"/>
          </a:xfrm>
        </p:grpSpPr>
        <p:sp>
          <p:nvSpPr>
            <p:cNvPr id="12999" name="Google Shape;12999;p8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82"/>
          <p:cNvGrpSpPr/>
          <p:nvPr/>
        </p:nvGrpSpPr>
        <p:grpSpPr>
          <a:xfrm>
            <a:off x="8020159" y="1516551"/>
            <a:ext cx="300897" cy="356627"/>
            <a:chOff x="8020159" y="1516551"/>
            <a:chExt cx="300897" cy="356627"/>
          </a:xfrm>
        </p:grpSpPr>
        <p:sp>
          <p:nvSpPr>
            <p:cNvPr id="13009" name="Google Shape;13009;p8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82"/>
          <p:cNvGrpSpPr/>
          <p:nvPr/>
        </p:nvGrpSpPr>
        <p:grpSpPr>
          <a:xfrm>
            <a:off x="5377363" y="1516169"/>
            <a:ext cx="257357" cy="356627"/>
            <a:chOff x="5377363" y="1516169"/>
            <a:chExt cx="257357" cy="356627"/>
          </a:xfrm>
        </p:grpSpPr>
        <p:sp>
          <p:nvSpPr>
            <p:cNvPr id="13015" name="Google Shape;13015;p8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82"/>
          <p:cNvGrpSpPr/>
          <p:nvPr/>
        </p:nvGrpSpPr>
        <p:grpSpPr>
          <a:xfrm>
            <a:off x="4880567" y="1535870"/>
            <a:ext cx="356245" cy="317607"/>
            <a:chOff x="4880567" y="1535870"/>
            <a:chExt cx="356245" cy="317607"/>
          </a:xfrm>
        </p:grpSpPr>
        <p:sp>
          <p:nvSpPr>
            <p:cNvPr id="13033" name="Google Shape;13033;p8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82"/>
          <p:cNvGrpSpPr/>
          <p:nvPr/>
        </p:nvGrpSpPr>
        <p:grpSpPr>
          <a:xfrm>
            <a:off x="5771483" y="1515787"/>
            <a:ext cx="357359" cy="357391"/>
            <a:chOff x="5771483" y="1515787"/>
            <a:chExt cx="357359" cy="357391"/>
          </a:xfrm>
        </p:grpSpPr>
        <p:sp>
          <p:nvSpPr>
            <p:cNvPr id="13039" name="Google Shape;13039;p8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82"/>
          <p:cNvGrpSpPr/>
          <p:nvPr/>
        </p:nvGrpSpPr>
        <p:grpSpPr>
          <a:xfrm>
            <a:off x="7121669" y="1533610"/>
            <a:ext cx="321362" cy="321362"/>
            <a:chOff x="7121669" y="1533610"/>
            <a:chExt cx="321362" cy="321362"/>
          </a:xfrm>
        </p:grpSpPr>
        <p:sp>
          <p:nvSpPr>
            <p:cNvPr id="13044" name="Google Shape;13044;p8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82"/>
          <p:cNvGrpSpPr/>
          <p:nvPr/>
        </p:nvGrpSpPr>
        <p:grpSpPr>
          <a:xfrm>
            <a:off x="7562766" y="1514864"/>
            <a:ext cx="327059" cy="360192"/>
            <a:chOff x="7562766" y="1514864"/>
            <a:chExt cx="327059" cy="360192"/>
          </a:xfrm>
        </p:grpSpPr>
        <p:sp>
          <p:nvSpPr>
            <p:cNvPr id="13049" name="Google Shape;13049;p8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3" name="Google Shape;13053;p82"/>
          <p:cNvGrpSpPr/>
          <p:nvPr/>
        </p:nvGrpSpPr>
        <p:grpSpPr>
          <a:xfrm>
            <a:off x="6221229" y="1498673"/>
            <a:ext cx="361636" cy="362183"/>
            <a:chOff x="6259175" y="1559008"/>
            <a:chExt cx="271743" cy="272093"/>
          </a:xfrm>
        </p:grpSpPr>
        <p:sp>
          <p:nvSpPr>
            <p:cNvPr id="13054" name="Google Shape;13054;p8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82"/>
          <p:cNvGrpSpPr/>
          <p:nvPr/>
        </p:nvGrpSpPr>
        <p:grpSpPr>
          <a:xfrm>
            <a:off x="2661459" y="2015001"/>
            <a:ext cx="322508" cy="273494"/>
            <a:chOff x="2661459" y="2015001"/>
            <a:chExt cx="322508" cy="273494"/>
          </a:xfrm>
        </p:grpSpPr>
        <p:sp>
          <p:nvSpPr>
            <p:cNvPr id="13072" name="Google Shape;13072;p8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82"/>
          <p:cNvGrpSpPr/>
          <p:nvPr/>
        </p:nvGrpSpPr>
        <p:grpSpPr>
          <a:xfrm>
            <a:off x="6671087" y="2009304"/>
            <a:ext cx="332757" cy="281833"/>
            <a:chOff x="6671087" y="2009304"/>
            <a:chExt cx="332757" cy="281833"/>
          </a:xfrm>
        </p:grpSpPr>
        <p:sp>
          <p:nvSpPr>
            <p:cNvPr id="13075" name="Google Shape;13075;p8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7" name="Google Shape;13077;p82"/>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8" name="Google Shape;13078;p82"/>
          <p:cNvGrpSpPr/>
          <p:nvPr/>
        </p:nvGrpSpPr>
        <p:grpSpPr>
          <a:xfrm>
            <a:off x="2201806" y="1976585"/>
            <a:ext cx="349784" cy="349434"/>
            <a:chOff x="2201806" y="1976585"/>
            <a:chExt cx="349784" cy="349434"/>
          </a:xfrm>
        </p:grpSpPr>
        <p:sp>
          <p:nvSpPr>
            <p:cNvPr id="13079" name="Google Shape;13079;p8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3" name="Google Shape;13083;p82"/>
          <p:cNvGrpSpPr/>
          <p:nvPr/>
        </p:nvGrpSpPr>
        <p:grpSpPr>
          <a:xfrm>
            <a:off x="3094217" y="1976585"/>
            <a:ext cx="350198" cy="350548"/>
            <a:chOff x="3094217" y="1976585"/>
            <a:chExt cx="350198" cy="350548"/>
          </a:xfrm>
        </p:grpSpPr>
        <p:sp>
          <p:nvSpPr>
            <p:cNvPr id="13084" name="Google Shape;13084;p8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82"/>
          <p:cNvGrpSpPr/>
          <p:nvPr/>
        </p:nvGrpSpPr>
        <p:grpSpPr>
          <a:xfrm>
            <a:off x="870939" y="1975821"/>
            <a:ext cx="332375" cy="350071"/>
            <a:chOff x="870939" y="1975821"/>
            <a:chExt cx="332375" cy="350071"/>
          </a:xfrm>
        </p:grpSpPr>
        <p:sp>
          <p:nvSpPr>
            <p:cNvPr id="13098" name="Google Shape;13098;p8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02" name="Google Shape;13102;p82"/>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3" name="Google Shape;13103;p82"/>
          <p:cNvGrpSpPr/>
          <p:nvPr/>
        </p:nvGrpSpPr>
        <p:grpSpPr>
          <a:xfrm>
            <a:off x="3979435" y="1976585"/>
            <a:ext cx="345265" cy="349848"/>
            <a:chOff x="3979435" y="1976585"/>
            <a:chExt cx="345265" cy="349848"/>
          </a:xfrm>
        </p:grpSpPr>
        <p:sp>
          <p:nvSpPr>
            <p:cNvPr id="13104" name="Google Shape;13104;p8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1" name="Google Shape;13121;p82"/>
          <p:cNvGrpSpPr/>
          <p:nvPr/>
        </p:nvGrpSpPr>
        <p:grpSpPr>
          <a:xfrm>
            <a:off x="3576626" y="1975821"/>
            <a:ext cx="284251" cy="351694"/>
            <a:chOff x="3576626" y="1975821"/>
            <a:chExt cx="284251" cy="351694"/>
          </a:xfrm>
        </p:grpSpPr>
        <p:sp>
          <p:nvSpPr>
            <p:cNvPr id="13122" name="Google Shape;13122;p8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5" name="Google Shape;13125;p82"/>
          <p:cNvGrpSpPr/>
          <p:nvPr/>
        </p:nvGrpSpPr>
        <p:grpSpPr>
          <a:xfrm>
            <a:off x="2722090" y="2890162"/>
            <a:ext cx="238770" cy="371841"/>
            <a:chOff x="2722090" y="2890162"/>
            <a:chExt cx="238770" cy="371841"/>
          </a:xfrm>
        </p:grpSpPr>
        <p:sp>
          <p:nvSpPr>
            <p:cNvPr id="13126" name="Google Shape;13126;p8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9" name="Google Shape;13129;p82"/>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0" name="Google Shape;13130;p82"/>
          <p:cNvGrpSpPr/>
          <p:nvPr/>
        </p:nvGrpSpPr>
        <p:grpSpPr>
          <a:xfrm>
            <a:off x="6216367" y="1970156"/>
            <a:ext cx="361147" cy="361147"/>
            <a:chOff x="6216367" y="1970156"/>
            <a:chExt cx="361147" cy="361147"/>
          </a:xfrm>
        </p:grpSpPr>
        <p:sp>
          <p:nvSpPr>
            <p:cNvPr id="13131" name="Google Shape;13131;p8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5" name="Google Shape;13135;p82"/>
          <p:cNvGrpSpPr/>
          <p:nvPr/>
        </p:nvGrpSpPr>
        <p:grpSpPr>
          <a:xfrm>
            <a:off x="1289311" y="2926222"/>
            <a:ext cx="408156" cy="299783"/>
            <a:chOff x="1289311" y="2926222"/>
            <a:chExt cx="408156" cy="299783"/>
          </a:xfrm>
        </p:grpSpPr>
        <p:sp>
          <p:nvSpPr>
            <p:cNvPr id="13136" name="Google Shape;13136;p8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82"/>
          <p:cNvGrpSpPr/>
          <p:nvPr/>
        </p:nvGrpSpPr>
        <p:grpSpPr>
          <a:xfrm>
            <a:off x="7978465" y="1969392"/>
            <a:ext cx="361147" cy="360797"/>
            <a:chOff x="7978465" y="1969392"/>
            <a:chExt cx="361147" cy="360797"/>
          </a:xfrm>
        </p:grpSpPr>
        <p:sp>
          <p:nvSpPr>
            <p:cNvPr id="13139" name="Google Shape;13139;p8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48" name="Google Shape;13148;p82"/>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9" name="Google Shape;13149;p82"/>
          <p:cNvGrpSpPr/>
          <p:nvPr/>
        </p:nvGrpSpPr>
        <p:grpSpPr>
          <a:xfrm>
            <a:off x="854261" y="2908813"/>
            <a:ext cx="377474" cy="335748"/>
            <a:chOff x="854261" y="2908813"/>
            <a:chExt cx="377474" cy="335748"/>
          </a:xfrm>
        </p:grpSpPr>
        <p:sp>
          <p:nvSpPr>
            <p:cNvPr id="13150" name="Google Shape;13150;p8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5" name="Google Shape;13155;p82"/>
          <p:cNvGrpSpPr/>
          <p:nvPr/>
        </p:nvGrpSpPr>
        <p:grpSpPr>
          <a:xfrm>
            <a:off x="1749728" y="2894777"/>
            <a:ext cx="386927" cy="363438"/>
            <a:chOff x="1749728" y="2894777"/>
            <a:chExt cx="386927" cy="363438"/>
          </a:xfrm>
        </p:grpSpPr>
        <p:sp>
          <p:nvSpPr>
            <p:cNvPr id="13156" name="Google Shape;13156;p8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82"/>
          <p:cNvGrpSpPr/>
          <p:nvPr/>
        </p:nvGrpSpPr>
        <p:grpSpPr>
          <a:xfrm>
            <a:off x="7098912" y="1969392"/>
            <a:ext cx="359651" cy="361560"/>
            <a:chOff x="7098912" y="1969392"/>
            <a:chExt cx="359651" cy="361560"/>
          </a:xfrm>
        </p:grpSpPr>
        <p:sp>
          <p:nvSpPr>
            <p:cNvPr id="13164" name="Google Shape;13164;p8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7" name="Google Shape;13177;p82"/>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8" name="Google Shape;13178;p82"/>
          <p:cNvGrpSpPr/>
          <p:nvPr/>
        </p:nvGrpSpPr>
        <p:grpSpPr>
          <a:xfrm>
            <a:off x="5352728" y="1990239"/>
            <a:ext cx="327091" cy="322508"/>
            <a:chOff x="5352728" y="1990239"/>
            <a:chExt cx="327091" cy="322508"/>
          </a:xfrm>
        </p:grpSpPr>
        <p:sp>
          <p:nvSpPr>
            <p:cNvPr id="13179" name="Google Shape;13179;p8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82"/>
          <p:cNvGrpSpPr/>
          <p:nvPr/>
        </p:nvGrpSpPr>
        <p:grpSpPr>
          <a:xfrm>
            <a:off x="7538896" y="1970156"/>
            <a:ext cx="361147" cy="361529"/>
            <a:chOff x="7538896" y="1970156"/>
            <a:chExt cx="361147" cy="361529"/>
          </a:xfrm>
        </p:grpSpPr>
        <p:sp>
          <p:nvSpPr>
            <p:cNvPr id="13183" name="Google Shape;13183;p8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9" name="Google Shape;13189;p82"/>
          <p:cNvGrpSpPr/>
          <p:nvPr/>
        </p:nvGrpSpPr>
        <p:grpSpPr>
          <a:xfrm>
            <a:off x="4896099" y="1970920"/>
            <a:ext cx="358155" cy="358123"/>
            <a:chOff x="4896099" y="1970920"/>
            <a:chExt cx="358155" cy="358123"/>
          </a:xfrm>
        </p:grpSpPr>
        <p:sp>
          <p:nvSpPr>
            <p:cNvPr id="13190" name="Google Shape;13190;p8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3" name="Google Shape;13193;p82"/>
          <p:cNvGrpSpPr/>
          <p:nvPr/>
        </p:nvGrpSpPr>
        <p:grpSpPr>
          <a:xfrm>
            <a:off x="4048787" y="2977019"/>
            <a:ext cx="283488" cy="198604"/>
            <a:chOff x="4048787" y="2977019"/>
            <a:chExt cx="283488" cy="198604"/>
          </a:xfrm>
        </p:grpSpPr>
        <p:sp>
          <p:nvSpPr>
            <p:cNvPr id="13194" name="Google Shape;13194;p8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82"/>
          <p:cNvGrpSpPr/>
          <p:nvPr/>
        </p:nvGrpSpPr>
        <p:grpSpPr>
          <a:xfrm>
            <a:off x="4054103" y="2430191"/>
            <a:ext cx="218687" cy="349052"/>
            <a:chOff x="4054103" y="2430191"/>
            <a:chExt cx="218687" cy="349052"/>
          </a:xfrm>
        </p:grpSpPr>
        <p:sp>
          <p:nvSpPr>
            <p:cNvPr id="13201" name="Google Shape;13201;p8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82"/>
          <p:cNvGrpSpPr/>
          <p:nvPr/>
        </p:nvGrpSpPr>
        <p:grpSpPr>
          <a:xfrm>
            <a:off x="2185128" y="2427549"/>
            <a:ext cx="382758" cy="356595"/>
            <a:chOff x="2185128" y="2427549"/>
            <a:chExt cx="382758" cy="356595"/>
          </a:xfrm>
        </p:grpSpPr>
        <p:sp>
          <p:nvSpPr>
            <p:cNvPr id="13204" name="Google Shape;13204;p8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2"/>
          <p:cNvGrpSpPr/>
          <p:nvPr/>
        </p:nvGrpSpPr>
        <p:grpSpPr>
          <a:xfrm>
            <a:off x="3539102" y="2427549"/>
            <a:ext cx="355099" cy="355481"/>
            <a:chOff x="3539102" y="2427549"/>
            <a:chExt cx="355099" cy="355481"/>
          </a:xfrm>
        </p:grpSpPr>
        <p:sp>
          <p:nvSpPr>
            <p:cNvPr id="13209" name="Google Shape;13209;p8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1" name="Google Shape;13211;p82"/>
          <p:cNvGrpSpPr/>
          <p:nvPr/>
        </p:nvGrpSpPr>
        <p:grpSpPr>
          <a:xfrm>
            <a:off x="2656907" y="2439293"/>
            <a:ext cx="332757" cy="332343"/>
            <a:chOff x="2656907" y="2439293"/>
            <a:chExt cx="332757" cy="332343"/>
          </a:xfrm>
        </p:grpSpPr>
        <p:sp>
          <p:nvSpPr>
            <p:cNvPr id="13212" name="Google Shape;13212;p8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82"/>
          <p:cNvGrpSpPr/>
          <p:nvPr/>
        </p:nvGrpSpPr>
        <p:grpSpPr>
          <a:xfrm>
            <a:off x="1731523" y="2422616"/>
            <a:ext cx="399435" cy="365698"/>
            <a:chOff x="1731523" y="2422616"/>
            <a:chExt cx="399435" cy="365698"/>
          </a:xfrm>
        </p:grpSpPr>
        <p:sp>
          <p:nvSpPr>
            <p:cNvPr id="13220" name="Google Shape;13220;p8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3" name="Google Shape;13223;p82"/>
          <p:cNvGrpSpPr/>
          <p:nvPr/>
        </p:nvGrpSpPr>
        <p:grpSpPr>
          <a:xfrm>
            <a:off x="3097241" y="2433564"/>
            <a:ext cx="344883" cy="343387"/>
            <a:chOff x="3097241" y="2433564"/>
            <a:chExt cx="344883" cy="343387"/>
          </a:xfrm>
        </p:grpSpPr>
        <p:sp>
          <p:nvSpPr>
            <p:cNvPr id="13224" name="Google Shape;13224;p8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82"/>
          <p:cNvGrpSpPr/>
          <p:nvPr/>
        </p:nvGrpSpPr>
        <p:grpSpPr>
          <a:xfrm>
            <a:off x="1278299" y="2439293"/>
            <a:ext cx="410829" cy="332343"/>
            <a:chOff x="1278299" y="2439293"/>
            <a:chExt cx="410829" cy="332343"/>
          </a:xfrm>
        </p:grpSpPr>
        <p:sp>
          <p:nvSpPr>
            <p:cNvPr id="13234" name="Google Shape;13234;p8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2" name="Google Shape;13242;p82"/>
          <p:cNvGrpSpPr/>
          <p:nvPr/>
        </p:nvGrpSpPr>
        <p:grpSpPr>
          <a:xfrm>
            <a:off x="870939" y="2439293"/>
            <a:ext cx="331993" cy="331993"/>
            <a:chOff x="870939" y="2439293"/>
            <a:chExt cx="331993" cy="331993"/>
          </a:xfrm>
        </p:grpSpPr>
        <p:sp>
          <p:nvSpPr>
            <p:cNvPr id="13243" name="Google Shape;13243;p8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82"/>
          <p:cNvGrpSpPr/>
          <p:nvPr/>
        </p:nvGrpSpPr>
        <p:grpSpPr>
          <a:xfrm>
            <a:off x="6644957" y="2456353"/>
            <a:ext cx="371395" cy="278904"/>
            <a:chOff x="6644957" y="2456353"/>
            <a:chExt cx="371395" cy="278904"/>
          </a:xfrm>
        </p:grpSpPr>
        <p:sp>
          <p:nvSpPr>
            <p:cNvPr id="13260" name="Google Shape;13260;p8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5" name="Google Shape;13265;p82"/>
          <p:cNvGrpSpPr/>
          <p:nvPr/>
        </p:nvGrpSpPr>
        <p:grpSpPr>
          <a:xfrm>
            <a:off x="5388757" y="2414659"/>
            <a:ext cx="260349" cy="362292"/>
            <a:chOff x="5388757" y="2414659"/>
            <a:chExt cx="260349" cy="362292"/>
          </a:xfrm>
        </p:grpSpPr>
        <p:sp>
          <p:nvSpPr>
            <p:cNvPr id="13266" name="Google Shape;13266;p8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6" name="Google Shape;13286;p82"/>
          <p:cNvGrpSpPr/>
          <p:nvPr/>
        </p:nvGrpSpPr>
        <p:grpSpPr>
          <a:xfrm>
            <a:off x="3567142" y="2905757"/>
            <a:ext cx="348288" cy="340331"/>
            <a:chOff x="3567142" y="2905757"/>
            <a:chExt cx="348288" cy="340331"/>
          </a:xfrm>
        </p:grpSpPr>
        <p:sp>
          <p:nvSpPr>
            <p:cNvPr id="13287" name="Google Shape;13287;p8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82"/>
          <p:cNvGrpSpPr/>
          <p:nvPr/>
        </p:nvGrpSpPr>
        <p:grpSpPr>
          <a:xfrm>
            <a:off x="7967103" y="2415041"/>
            <a:ext cx="355863" cy="361911"/>
            <a:chOff x="7967103" y="2415041"/>
            <a:chExt cx="355863" cy="361911"/>
          </a:xfrm>
        </p:grpSpPr>
        <p:sp>
          <p:nvSpPr>
            <p:cNvPr id="13293" name="Google Shape;13293;p8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82"/>
          <p:cNvGrpSpPr/>
          <p:nvPr/>
        </p:nvGrpSpPr>
        <p:grpSpPr>
          <a:xfrm>
            <a:off x="7529411" y="2414659"/>
            <a:ext cx="355863" cy="362292"/>
            <a:chOff x="7529411" y="2414659"/>
            <a:chExt cx="355863" cy="362292"/>
          </a:xfrm>
        </p:grpSpPr>
        <p:sp>
          <p:nvSpPr>
            <p:cNvPr id="13305" name="Google Shape;13305;p8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7" name="Google Shape;13317;p82"/>
          <p:cNvGrpSpPr/>
          <p:nvPr/>
        </p:nvGrpSpPr>
        <p:grpSpPr>
          <a:xfrm>
            <a:off x="5733194" y="2431718"/>
            <a:ext cx="446826" cy="327059"/>
            <a:chOff x="5733194" y="2431718"/>
            <a:chExt cx="446826" cy="327059"/>
          </a:xfrm>
        </p:grpSpPr>
        <p:sp>
          <p:nvSpPr>
            <p:cNvPr id="13318" name="Google Shape;13318;p8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1" name="Google Shape;13321;p82"/>
          <p:cNvGrpSpPr/>
          <p:nvPr/>
        </p:nvGrpSpPr>
        <p:grpSpPr>
          <a:xfrm>
            <a:off x="4876780" y="2418064"/>
            <a:ext cx="407774" cy="356627"/>
            <a:chOff x="4876780" y="2418064"/>
            <a:chExt cx="407774" cy="356627"/>
          </a:xfrm>
        </p:grpSpPr>
        <p:sp>
          <p:nvSpPr>
            <p:cNvPr id="13322" name="Google Shape;13322;p8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0" name="Google Shape;13330;p82"/>
          <p:cNvGrpSpPr/>
          <p:nvPr/>
        </p:nvGrpSpPr>
        <p:grpSpPr>
          <a:xfrm>
            <a:off x="7070872" y="2410871"/>
            <a:ext cx="398321" cy="371013"/>
            <a:chOff x="7070872" y="2410871"/>
            <a:chExt cx="398321" cy="371013"/>
          </a:xfrm>
        </p:grpSpPr>
        <p:sp>
          <p:nvSpPr>
            <p:cNvPr id="13331" name="Google Shape;13331;p8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5" name="Google Shape;13335;p82"/>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6" name="Google Shape;13336;p82"/>
          <p:cNvGrpSpPr/>
          <p:nvPr/>
        </p:nvGrpSpPr>
        <p:grpSpPr>
          <a:xfrm>
            <a:off x="5318259" y="2982111"/>
            <a:ext cx="371013" cy="220787"/>
            <a:chOff x="5318259" y="2982111"/>
            <a:chExt cx="371013" cy="220787"/>
          </a:xfrm>
        </p:grpSpPr>
        <p:sp>
          <p:nvSpPr>
            <p:cNvPr id="13337" name="Google Shape;13337;p8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82"/>
          <p:cNvGrpSpPr/>
          <p:nvPr/>
        </p:nvGrpSpPr>
        <p:grpSpPr>
          <a:xfrm>
            <a:off x="7073928" y="2905757"/>
            <a:ext cx="371395" cy="371809"/>
            <a:chOff x="7073928" y="2905757"/>
            <a:chExt cx="371395" cy="371809"/>
          </a:xfrm>
        </p:grpSpPr>
        <p:sp>
          <p:nvSpPr>
            <p:cNvPr id="13346" name="Google Shape;13346;p8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9" name="Google Shape;13349;p82"/>
          <p:cNvGrpSpPr/>
          <p:nvPr/>
        </p:nvGrpSpPr>
        <p:grpSpPr>
          <a:xfrm>
            <a:off x="6188327" y="2955408"/>
            <a:ext cx="371395" cy="272857"/>
            <a:chOff x="6188327" y="2955408"/>
            <a:chExt cx="371395" cy="272857"/>
          </a:xfrm>
        </p:grpSpPr>
        <p:sp>
          <p:nvSpPr>
            <p:cNvPr id="13350" name="Google Shape;13350;p8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2" name="Google Shape;13352;p82"/>
          <p:cNvGrpSpPr/>
          <p:nvPr/>
        </p:nvGrpSpPr>
        <p:grpSpPr>
          <a:xfrm>
            <a:off x="7521454" y="2906139"/>
            <a:ext cx="359651" cy="371013"/>
            <a:chOff x="7521454" y="2906139"/>
            <a:chExt cx="359651" cy="371013"/>
          </a:xfrm>
        </p:grpSpPr>
        <p:sp>
          <p:nvSpPr>
            <p:cNvPr id="13353" name="Google Shape;13353;p8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82"/>
          <p:cNvGrpSpPr/>
          <p:nvPr/>
        </p:nvGrpSpPr>
        <p:grpSpPr>
          <a:xfrm>
            <a:off x="5782845" y="2906521"/>
            <a:ext cx="301661" cy="371013"/>
            <a:chOff x="5782845" y="2906521"/>
            <a:chExt cx="301661" cy="371013"/>
          </a:xfrm>
        </p:grpSpPr>
        <p:sp>
          <p:nvSpPr>
            <p:cNvPr id="13359" name="Google Shape;13359;p8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2" name="Google Shape;13362;p82"/>
          <p:cNvGrpSpPr/>
          <p:nvPr/>
        </p:nvGrpSpPr>
        <p:grpSpPr>
          <a:xfrm>
            <a:off x="6630539" y="2917502"/>
            <a:ext cx="371777" cy="349434"/>
            <a:chOff x="6630539" y="2917502"/>
            <a:chExt cx="371777" cy="349434"/>
          </a:xfrm>
        </p:grpSpPr>
        <p:sp>
          <p:nvSpPr>
            <p:cNvPr id="13363" name="Google Shape;13363;p8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82"/>
          <p:cNvGrpSpPr/>
          <p:nvPr/>
        </p:nvGrpSpPr>
        <p:grpSpPr>
          <a:xfrm>
            <a:off x="2171474" y="3369229"/>
            <a:ext cx="408156" cy="343737"/>
            <a:chOff x="2171474" y="3369229"/>
            <a:chExt cx="408156" cy="343737"/>
          </a:xfrm>
        </p:grpSpPr>
        <p:sp>
          <p:nvSpPr>
            <p:cNvPr id="13371" name="Google Shape;13371;p8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82"/>
          <p:cNvGrpSpPr/>
          <p:nvPr/>
        </p:nvGrpSpPr>
        <p:grpSpPr>
          <a:xfrm>
            <a:off x="4891198" y="2925108"/>
            <a:ext cx="334634" cy="334634"/>
            <a:chOff x="4891198" y="2925108"/>
            <a:chExt cx="334634" cy="334634"/>
          </a:xfrm>
        </p:grpSpPr>
        <p:sp>
          <p:nvSpPr>
            <p:cNvPr id="13376" name="Google Shape;13376;p8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82"/>
          <p:cNvGrpSpPr/>
          <p:nvPr/>
        </p:nvGrpSpPr>
        <p:grpSpPr>
          <a:xfrm>
            <a:off x="7976174" y="2925108"/>
            <a:ext cx="334666" cy="334634"/>
            <a:chOff x="7976174" y="2925108"/>
            <a:chExt cx="334666" cy="334634"/>
          </a:xfrm>
        </p:grpSpPr>
        <p:sp>
          <p:nvSpPr>
            <p:cNvPr id="13385" name="Google Shape;13385;p8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4" name="Google Shape;13394;p82"/>
          <p:cNvGrpSpPr/>
          <p:nvPr/>
        </p:nvGrpSpPr>
        <p:grpSpPr>
          <a:xfrm>
            <a:off x="3091957" y="3374131"/>
            <a:ext cx="354717" cy="332757"/>
            <a:chOff x="3091957" y="3374131"/>
            <a:chExt cx="354717" cy="332757"/>
          </a:xfrm>
        </p:grpSpPr>
        <p:sp>
          <p:nvSpPr>
            <p:cNvPr id="13395" name="Google Shape;13395;p8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1" name="Google Shape;13401;p82"/>
          <p:cNvGrpSpPr/>
          <p:nvPr/>
        </p:nvGrpSpPr>
        <p:grpSpPr>
          <a:xfrm>
            <a:off x="3988156" y="3380210"/>
            <a:ext cx="353954" cy="318880"/>
            <a:chOff x="3988156" y="3380210"/>
            <a:chExt cx="353954" cy="318880"/>
          </a:xfrm>
        </p:grpSpPr>
        <p:sp>
          <p:nvSpPr>
            <p:cNvPr id="13402" name="Google Shape;13402;p8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82"/>
          <p:cNvGrpSpPr/>
          <p:nvPr/>
        </p:nvGrpSpPr>
        <p:grpSpPr>
          <a:xfrm>
            <a:off x="3541011" y="3367320"/>
            <a:ext cx="348257" cy="346188"/>
            <a:chOff x="3541011" y="3367320"/>
            <a:chExt cx="348257" cy="346188"/>
          </a:xfrm>
        </p:grpSpPr>
        <p:sp>
          <p:nvSpPr>
            <p:cNvPr id="13408" name="Google Shape;13408;p8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2" name="Google Shape;13412;p82"/>
          <p:cNvGrpSpPr/>
          <p:nvPr/>
        </p:nvGrpSpPr>
        <p:grpSpPr>
          <a:xfrm>
            <a:off x="850092" y="3352934"/>
            <a:ext cx="369517" cy="375660"/>
            <a:chOff x="850092" y="3352934"/>
            <a:chExt cx="369517" cy="375660"/>
          </a:xfrm>
        </p:grpSpPr>
        <p:sp>
          <p:nvSpPr>
            <p:cNvPr id="13413" name="Google Shape;13413;p8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82"/>
          <p:cNvGrpSpPr/>
          <p:nvPr/>
        </p:nvGrpSpPr>
        <p:grpSpPr>
          <a:xfrm>
            <a:off x="1314678" y="3358217"/>
            <a:ext cx="334666" cy="365348"/>
            <a:chOff x="1314678" y="3358217"/>
            <a:chExt cx="334666" cy="365348"/>
          </a:xfrm>
        </p:grpSpPr>
        <p:sp>
          <p:nvSpPr>
            <p:cNvPr id="13419" name="Google Shape;13419;p8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4" name="Google Shape;13424;p82"/>
          <p:cNvGrpSpPr/>
          <p:nvPr/>
        </p:nvGrpSpPr>
        <p:grpSpPr>
          <a:xfrm>
            <a:off x="1748582" y="3372635"/>
            <a:ext cx="359269" cy="335780"/>
            <a:chOff x="1748582" y="3372635"/>
            <a:chExt cx="359269" cy="335780"/>
          </a:xfrm>
        </p:grpSpPr>
        <p:sp>
          <p:nvSpPr>
            <p:cNvPr id="13425" name="Google Shape;13425;p8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6" name="Google Shape;13426;p82"/>
            <p:cNvGrpSpPr/>
            <p:nvPr/>
          </p:nvGrpSpPr>
          <p:grpSpPr>
            <a:xfrm>
              <a:off x="1748582" y="3372635"/>
              <a:ext cx="333520" cy="335780"/>
              <a:chOff x="1748582" y="3372635"/>
              <a:chExt cx="333520" cy="335780"/>
            </a:xfrm>
          </p:grpSpPr>
          <p:sp>
            <p:nvSpPr>
              <p:cNvPr id="13427" name="Google Shape;13427;p8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30" name="Google Shape;13430;p82"/>
          <p:cNvGrpSpPr/>
          <p:nvPr/>
        </p:nvGrpSpPr>
        <p:grpSpPr>
          <a:xfrm>
            <a:off x="2640993" y="3357835"/>
            <a:ext cx="365348" cy="364966"/>
            <a:chOff x="2640993" y="3357835"/>
            <a:chExt cx="365348" cy="364966"/>
          </a:xfrm>
        </p:grpSpPr>
        <p:sp>
          <p:nvSpPr>
            <p:cNvPr id="13431" name="Google Shape;13431;p8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82"/>
          <p:cNvGrpSpPr/>
          <p:nvPr/>
        </p:nvGrpSpPr>
        <p:grpSpPr>
          <a:xfrm>
            <a:off x="4886264" y="3366174"/>
            <a:ext cx="350548" cy="350198"/>
            <a:chOff x="4886264" y="3366174"/>
            <a:chExt cx="350548" cy="350198"/>
          </a:xfrm>
        </p:grpSpPr>
        <p:sp>
          <p:nvSpPr>
            <p:cNvPr id="13442" name="Google Shape;13442;p8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82"/>
          <p:cNvGrpSpPr/>
          <p:nvPr/>
        </p:nvGrpSpPr>
        <p:grpSpPr>
          <a:xfrm>
            <a:off x="5331913" y="3413947"/>
            <a:ext cx="347143" cy="254684"/>
            <a:chOff x="5331913" y="3413947"/>
            <a:chExt cx="347143" cy="254684"/>
          </a:xfrm>
        </p:grpSpPr>
        <p:sp>
          <p:nvSpPr>
            <p:cNvPr id="13456" name="Google Shape;13456;p8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2" name="Google Shape;13462;p82"/>
          <p:cNvGrpSpPr/>
          <p:nvPr/>
        </p:nvGrpSpPr>
        <p:grpSpPr>
          <a:xfrm>
            <a:off x="5776798" y="3409778"/>
            <a:ext cx="346379" cy="264518"/>
            <a:chOff x="5776798" y="3409778"/>
            <a:chExt cx="346379" cy="264518"/>
          </a:xfrm>
        </p:grpSpPr>
        <p:sp>
          <p:nvSpPr>
            <p:cNvPr id="13463" name="Google Shape;13463;p8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9" name="Google Shape;13469;p82"/>
          <p:cNvGrpSpPr/>
          <p:nvPr/>
        </p:nvGrpSpPr>
        <p:grpSpPr>
          <a:xfrm>
            <a:off x="7108015" y="3396505"/>
            <a:ext cx="344883" cy="290299"/>
            <a:chOff x="7108015" y="3396505"/>
            <a:chExt cx="344883" cy="290299"/>
          </a:xfrm>
        </p:grpSpPr>
        <p:sp>
          <p:nvSpPr>
            <p:cNvPr id="13470" name="Google Shape;13470;p8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4" name="Google Shape;13474;p82"/>
          <p:cNvGrpSpPr/>
          <p:nvPr/>
        </p:nvGrpSpPr>
        <p:grpSpPr>
          <a:xfrm>
            <a:off x="7551754" y="3390808"/>
            <a:ext cx="344883" cy="301311"/>
            <a:chOff x="7551754" y="3390808"/>
            <a:chExt cx="344883" cy="301311"/>
          </a:xfrm>
        </p:grpSpPr>
        <p:sp>
          <p:nvSpPr>
            <p:cNvPr id="13475" name="Google Shape;13475;p8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82"/>
          <p:cNvGrpSpPr/>
          <p:nvPr/>
        </p:nvGrpSpPr>
        <p:grpSpPr>
          <a:xfrm>
            <a:off x="6707084" y="3387403"/>
            <a:ext cx="261145" cy="308504"/>
            <a:chOff x="6707084" y="3387403"/>
            <a:chExt cx="261145" cy="308504"/>
          </a:xfrm>
        </p:grpSpPr>
        <p:sp>
          <p:nvSpPr>
            <p:cNvPr id="13487" name="Google Shape;13487;p8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82"/>
          <p:cNvGrpSpPr/>
          <p:nvPr/>
        </p:nvGrpSpPr>
        <p:grpSpPr>
          <a:xfrm>
            <a:off x="848978" y="4297637"/>
            <a:ext cx="377824" cy="324418"/>
            <a:chOff x="848978" y="4297637"/>
            <a:chExt cx="377824" cy="324418"/>
          </a:xfrm>
        </p:grpSpPr>
        <p:sp>
          <p:nvSpPr>
            <p:cNvPr id="13492" name="Google Shape;13492;p8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4" name="Google Shape;13494;p82"/>
          <p:cNvGrpSpPr/>
          <p:nvPr/>
        </p:nvGrpSpPr>
        <p:grpSpPr>
          <a:xfrm>
            <a:off x="1754279" y="4286593"/>
            <a:ext cx="351439" cy="345965"/>
            <a:chOff x="1754279" y="4286593"/>
            <a:chExt cx="351439" cy="345965"/>
          </a:xfrm>
        </p:grpSpPr>
        <p:sp>
          <p:nvSpPr>
            <p:cNvPr id="13495" name="Google Shape;13495;p8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0" name="Google Shape;13500;p82"/>
          <p:cNvGrpSpPr/>
          <p:nvPr/>
        </p:nvGrpSpPr>
        <p:grpSpPr>
          <a:xfrm>
            <a:off x="3996113" y="4291176"/>
            <a:ext cx="336512" cy="335048"/>
            <a:chOff x="3996113" y="4291176"/>
            <a:chExt cx="336512" cy="335048"/>
          </a:xfrm>
        </p:grpSpPr>
        <p:sp>
          <p:nvSpPr>
            <p:cNvPr id="13501" name="Google Shape;13501;p8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4" name="Google Shape;13504;p82"/>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5" name="Google Shape;13505;p82"/>
          <p:cNvGrpSpPr/>
          <p:nvPr/>
        </p:nvGrpSpPr>
        <p:grpSpPr>
          <a:xfrm>
            <a:off x="2179081" y="4285511"/>
            <a:ext cx="397525" cy="348670"/>
            <a:chOff x="2179081" y="4285511"/>
            <a:chExt cx="397525" cy="348670"/>
          </a:xfrm>
        </p:grpSpPr>
        <p:sp>
          <p:nvSpPr>
            <p:cNvPr id="13506" name="Google Shape;13506;p8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82"/>
          <p:cNvGrpSpPr/>
          <p:nvPr/>
        </p:nvGrpSpPr>
        <p:grpSpPr>
          <a:xfrm>
            <a:off x="3584201" y="4294996"/>
            <a:ext cx="267574" cy="329415"/>
            <a:chOff x="3584201" y="4294996"/>
            <a:chExt cx="267574" cy="329415"/>
          </a:xfrm>
        </p:grpSpPr>
        <p:sp>
          <p:nvSpPr>
            <p:cNvPr id="13509" name="Google Shape;13509;p8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3" name="Google Shape;13513;p82"/>
          <p:cNvGrpSpPr/>
          <p:nvPr/>
        </p:nvGrpSpPr>
        <p:grpSpPr>
          <a:xfrm>
            <a:off x="3082855" y="4295728"/>
            <a:ext cx="375946" cy="327823"/>
            <a:chOff x="3082855" y="4295728"/>
            <a:chExt cx="375946" cy="327823"/>
          </a:xfrm>
        </p:grpSpPr>
        <p:sp>
          <p:nvSpPr>
            <p:cNvPr id="13514" name="Google Shape;13514;p8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82"/>
          <p:cNvGrpSpPr/>
          <p:nvPr/>
        </p:nvGrpSpPr>
        <p:grpSpPr>
          <a:xfrm>
            <a:off x="2749016" y="4291176"/>
            <a:ext cx="150831" cy="336926"/>
            <a:chOff x="2749016" y="4291176"/>
            <a:chExt cx="150831" cy="336926"/>
          </a:xfrm>
        </p:grpSpPr>
        <p:sp>
          <p:nvSpPr>
            <p:cNvPr id="13526" name="Google Shape;13526;p8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82"/>
          <p:cNvGrpSpPr/>
          <p:nvPr/>
        </p:nvGrpSpPr>
        <p:grpSpPr>
          <a:xfrm>
            <a:off x="7127716" y="4279432"/>
            <a:ext cx="248254" cy="361942"/>
            <a:chOff x="7127716" y="4279432"/>
            <a:chExt cx="248254" cy="361942"/>
          </a:xfrm>
        </p:grpSpPr>
        <p:sp>
          <p:nvSpPr>
            <p:cNvPr id="13531" name="Google Shape;13531;p8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0" name="Google Shape;13540;p82"/>
          <p:cNvGrpSpPr/>
          <p:nvPr/>
        </p:nvGrpSpPr>
        <p:grpSpPr>
          <a:xfrm>
            <a:off x="7565408" y="4279432"/>
            <a:ext cx="248255" cy="361942"/>
            <a:chOff x="7565408" y="4279432"/>
            <a:chExt cx="248255" cy="361942"/>
          </a:xfrm>
        </p:grpSpPr>
        <p:sp>
          <p:nvSpPr>
            <p:cNvPr id="13541" name="Google Shape;13541;p8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82"/>
          <p:cNvGrpSpPr/>
          <p:nvPr/>
        </p:nvGrpSpPr>
        <p:grpSpPr>
          <a:xfrm>
            <a:off x="6264109" y="4279432"/>
            <a:ext cx="225498" cy="361560"/>
            <a:chOff x="6264109" y="4279432"/>
            <a:chExt cx="225498" cy="361560"/>
          </a:xfrm>
        </p:grpSpPr>
        <p:sp>
          <p:nvSpPr>
            <p:cNvPr id="13550" name="Google Shape;13550;p8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82"/>
          <p:cNvGrpSpPr/>
          <p:nvPr/>
        </p:nvGrpSpPr>
        <p:grpSpPr>
          <a:xfrm>
            <a:off x="7929578" y="4284365"/>
            <a:ext cx="395266" cy="351312"/>
            <a:chOff x="7929578" y="4284365"/>
            <a:chExt cx="395266" cy="351312"/>
          </a:xfrm>
        </p:grpSpPr>
        <p:sp>
          <p:nvSpPr>
            <p:cNvPr id="13553" name="Google Shape;13553;p8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7" name="Google Shape;13557;p82"/>
          <p:cNvGrpSpPr/>
          <p:nvPr/>
        </p:nvGrpSpPr>
        <p:grpSpPr>
          <a:xfrm>
            <a:off x="6595502" y="4323777"/>
            <a:ext cx="426315" cy="332826"/>
            <a:chOff x="6639652" y="4323777"/>
            <a:chExt cx="426315" cy="332826"/>
          </a:xfrm>
        </p:grpSpPr>
        <p:sp>
          <p:nvSpPr>
            <p:cNvPr id="13558" name="Google Shape;13558;p8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82"/>
          <p:cNvGrpSpPr/>
          <p:nvPr/>
        </p:nvGrpSpPr>
        <p:grpSpPr>
          <a:xfrm>
            <a:off x="5357662" y="4297637"/>
            <a:ext cx="287275" cy="326296"/>
            <a:chOff x="5357662" y="4297637"/>
            <a:chExt cx="287275" cy="326296"/>
          </a:xfrm>
        </p:grpSpPr>
        <p:sp>
          <p:nvSpPr>
            <p:cNvPr id="13569" name="Google Shape;13569;p8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82"/>
          <p:cNvGrpSpPr/>
          <p:nvPr/>
        </p:nvGrpSpPr>
        <p:grpSpPr>
          <a:xfrm>
            <a:off x="5774124" y="4294550"/>
            <a:ext cx="331611" cy="331674"/>
            <a:chOff x="5774124" y="4294550"/>
            <a:chExt cx="331611" cy="331674"/>
          </a:xfrm>
        </p:grpSpPr>
        <p:sp>
          <p:nvSpPr>
            <p:cNvPr id="13575" name="Google Shape;13575;p8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82"/>
          <p:cNvGrpSpPr/>
          <p:nvPr/>
        </p:nvGrpSpPr>
        <p:grpSpPr>
          <a:xfrm>
            <a:off x="4890434" y="4287389"/>
            <a:ext cx="345997" cy="346029"/>
            <a:chOff x="4890434" y="4287389"/>
            <a:chExt cx="345997" cy="346029"/>
          </a:xfrm>
        </p:grpSpPr>
        <p:sp>
          <p:nvSpPr>
            <p:cNvPr id="13578" name="Google Shape;13578;p8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5" name="Google Shape;13585;p82"/>
          <p:cNvGrpSpPr/>
          <p:nvPr/>
        </p:nvGrpSpPr>
        <p:grpSpPr>
          <a:xfrm>
            <a:off x="2165809" y="3811059"/>
            <a:ext cx="422542" cy="342973"/>
            <a:chOff x="2165809" y="3811059"/>
            <a:chExt cx="422542" cy="342973"/>
          </a:xfrm>
        </p:grpSpPr>
        <p:sp>
          <p:nvSpPr>
            <p:cNvPr id="13586" name="Google Shape;13586;p8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4" name="Google Shape;13604;p82"/>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5" name="Google Shape;13605;p82"/>
          <p:cNvGrpSpPr/>
          <p:nvPr/>
        </p:nvGrpSpPr>
        <p:grpSpPr>
          <a:xfrm>
            <a:off x="903530" y="3806125"/>
            <a:ext cx="264550" cy="353222"/>
            <a:chOff x="903530" y="3806125"/>
            <a:chExt cx="264550" cy="353222"/>
          </a:xfrm>
        </p:grpSpPr>
        <p:sp>
          <p:nvSpPr>
            <p:cNvPr id="13606" name="Google Shape;13606;p8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0" name="Google Shape;13610;p82"/>
          <p:cNvGrpSpPr/>
          <p:nvPr/>
        </p:nvGrpSpPr>
        <p:grpSpPr>
          <a:xfrm>
            <a:off x="2611458" y="3816374"/>
            <a:ext cx="426329" cy="332375"/>
            <a:chOff x="2611458" y="3816374"/>
            <a:chExt cx="426329" cy="332375"/>
          </a:xfrm>
        </p:grpSpPr>
        <p:sp>
          <p:nvSpPr>
            <p:cNvPr id="13611" name="Google Shape;13611;p8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1" name="Google Shape;13621;p82"/>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2" name="Google Shape;13622;p82"/>
          <p:cNvGrpSpPr/>
          <p:nvPr/>
        </p:nvGrpSpPr>
        <p:grpSpPr>
          <a:xfrm>
            <a:off x="4019984" y="3805393"/>
            <a:ext cx="293704" cy="353954"/>
            <a:chOff x="4019984" y="3805393"/>
            <a:chExt cx="293704" cy="353954"/>
          </a:xfrm>
        </p:grpSpPr>
        <p:sp>
          <p:nvSpPr>
            <p:cNvPr id="13623" name="Google Shape;13623;p8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5" name="Google Shape;13625;p82"/>
          <p:cNvGrpSpPr/>
          <p:nvPr/>
        </p:nvGrpSpPr>
        <p:grpSpPr>
          <a:xfrm>
            <a:off x="8006505" y="3390044"/>
            <a:ext cx="323654" cy="303189"/>
            <a:chOff x="8006505" y="3390044"/>
            <a:chExt cx="323654" cy="303189"/>
          </a:xfrm>
        </p:grpSpPr>
        <p:sp>
          <p:nvSpPr>
            <p:cNvPr id="13626" name="Google Shape;13626;p8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82"/>
          <p:cNvGrpSpPr/>
          <p:nvPr/>
        </p:nvGrpSpPr>
        <p:grpSpPr>
          <a:xfrm>
            <a:off x="1299146" y="3806507"/>
            <a:ext cx="367990" cy="351312"/>
            <a:chOff x="1299146" y="3806507"/>
            <a:chExt cx="367990" cy="351312"/>
          </a:xfrm>
        </p:grpSpPr>
        <p:sp>
          <p:nvSpPr>
            <p:cNvPr id="13633" name="Google Shape;13633;p8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5" name="Google Shape;13635;p82"/>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6" name="Google Shape;13636;p82"/>
          <p:cNvGrpSpPr/>
          <p:nvPr/>
        </p:nvGrpSpPr>
        <p:grpSpPr>
          <a:xfrm>
            <a:off x="3095745" y="3805393"/>
            <a:ext cx="352840" cy="354717"/>
            <a:chOff x="3095745" y="3805393"/>
            <a:chExt cx="352840" cy="354717"/>
          </a:xfrm>
        </p:grpSpPr>
        <p:sp>
          <p:nvSpPr>
            <p:cNvPr id="13637" name="Google Shape;13637;p8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3" name="Google Shape;13643;p82"/>
          <p:cNvGrpSpPr/>
          <p:nvPr/>
        </p:nvGrpSpPr>
        <p:grpSpPr>
          <a:xfrm>
            <a:off x="7550258" y="3832670"/>
            <a:ext cx="371395" cy="301279"/>
            <a:chOff x="7550258" y="3832670"/>
            <a:chExt cx="371395" cy="301279"/>
          </a:xfrm>
        </p:grpSpPr>
        <p:sp>
          <p:nvSpPr>
            <p:cNvPr id="13644" name="Google Shape;13644;p8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2" name="Google Shape;13662;p82"/>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3" name="Google Shape;13663;p82"/>
          <p:cNvGrpSpPr/>
          <p:nvPr/>
        </p:nvGrpSpPr>
        <p:grpSpPr>
          <a:xfrm>
            <a:off x="6659725" y="3808035"/>
            <a:ext cx="367608" cy="350548"/>
            <a:chOff x="6659725" y="3808035"/>
            <a:chExt cx="367608" cy="350548"/>
          </a:xfrm>
        </p:grpSpPr>
        <p:sp>
          <p:nvSpPr>
            <p:cNvPr id="13664" name="Google Shape;13664;p8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6" name="Google Shape;13666;p82"/>
          <p:cNvGrpSpPr/>
          <p:nvPr/>
        </p:nvGrpSpPr>
        <p:grpSpPr>
          <a:xfrm>
            <a:off x="6219391" y="3816756"/>
            <a:ext cx="356627" cy="334252"/>
            <a:chOff x="6219391" y="3816756"/>
            <a:chExt cx="356627" cy="334252"/>
          </a:xfrm>
        </p:grpSpPr>
        <p:sp>
          <p:nvSpPr>
            <p:cNvPr id="13667" name="Google Shape;13667;p8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82"/>
          <p:cNvGrpSpPr/>
          <p:nvPr/>
        </p:nvGrpSpPr>
        <p:grpSpPr>
          <a:xfrm>
            <a:off x="5778676" y="3826972"/>
            <a:ext cx="349052" cy="313055"/>
            <a:chOff x="5778676" y="3826972"/>
            <a:chExt cx="349052" cy="313055"/>
          </a:xfrm>
        </p:grpSpPr>
        <p:sp>
          <p:nvSpPr>
            <p:cNvPr id="13672" name="Google Shape;13672;p8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82"/>
          <p:cNvGrpSpPr/>
          <p:nvPr/>
        </p:nvGrpSpPr>
        <p:grpSpPr>
          <a:xfrm>
            <a:off x="5355784" y="3834547"/>
            <a:ext cx="299019" cy="297905"/>
            <a:chOff x="5355784" y="3834547"/>
            <a:chExt cx="299019" cy="297905"/>
          </a:xfrm>
        </p:grpSpPr>
        <p:sp>
          <p:nvSpPr>
            <p:cNvPr id="13678" name="Google Shape;13678;p8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82"/>
          <p:cNvGrpSpPr/>
          <p:nvPr/>
        </p:nvGrpSpPr>
        <p:grpSpPr>
          <a:xfrm>
            <a:off x="8036455" y="3807271"/>
            <a:ext cx="292176" cy="353985"/>
            <a:chOff x="8036455" y="3807271"/>
            <a:chExt cx="292176" cy="353985"/>
          </a:xfrm>
        </p:grpSpPr>
        <p:sp>
          <p:nvSpPr>
            <p:cNvPr id="13683" name="Google Shape;13683;p8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82"/>
          <p:cNvGrpSpPr/>
          <p:nvPr/>
        </p:nvGrpSpPr>
        <p:grpSpPr>
          <a:xfrm>
            <a:off x="4874902" y="3808799"/>
            <a:ext cx="345615" cy="350835"/>
            <a:chOff x="4874902" y="3808799"/>
            <a:chExt cx="345615" cy="350835"/>
          </a:xfrm>
        </p:grpSpPr>
        <p:sp>
          <p:nvSpPr>
            <p:cNvPr id="13686" name="Google Shape;13686;p8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06"/>
        <p:cNvGrpSpPr/>
        <p:nvPr/>
      </p:nvGrpSpPr>
      <p:grpSpPr>
        <a:xfrm>
          <a:off x="0" y="0"/>
          <a:ext cx="0" cy="0"/>
          <a:chOff x="0" y="0"/>
          <a:chExt cx="0" cy="0"/>
        </a:xfrm>
      </p:grpSpPr>
      <p:sp>
        <p:nvSpPr>
          <p:cNvPr id="13707" name="Google Shape;13707;p8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08" name="Google Shape;13708;p8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3709" name="Google Shape;13709;p83"/>
          <p:cNvGrpSpPr/>
          <p:nvPr/>
        </p:nvGrpSpPr>
        <p:grpSpPr>
          <a:xfrm>
            <a:off x="2704005" y="4258781"/>
            <a:ext cx="342144" cy="362704"/>
            <a:chOff x="2704005" y="4258781"/>
            <a:chExt cx="342144" cy="362704"/>
          </a:xfrm>
        </p:grpSpPr>
        <p:sp>
          <p:nvSpPr>
            <p:cNvPr id="13710" name="Google Shape;13710;p8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7" name="Google Shape;13717;p83"/>
          <p:cNvGrpSpPr/>
          <p:nvPr/>
        </p:nvGrpSpPr>
        <p:grpSpPr>
          <a:xfrm>
            <a:off x="2157462" y="4258496"/>
            <a:ext cx="347435" cy="363370"/>
            <a:chOff x="2157462" y="4258496"/>
            <a:chExt cx="347435" cy="363370"/>
          </a:xfrm>
        </p:grpSpPr>
        <p:sp>
          <p:nvSpPr>
            <p:cNvPr id="13718" name="Google Shape;13718;p8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83"/>
          <p:cNvGrpSpPr/>
          <p:nvPr/>
        </p:nvGrpSpPr>
        <p:grpSpPr>
          <a:xfrm>
            <a:off x="4010963" y="3763781"/>
            <a:ext cx="343665" cy="363211"/>
            <a:chOff x="4010963" y="3763781"/>
            <a:chExt cx="343665" cy="363211"/>
          </a:xfrm>
        </p:grpSpPr>
        <p:sp>
          <p:nvSpPr>
            <p:cNvPr id="13722" name="Google Shape;13722;p8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7" name="Google Shape;13727;p83"/>
          <p:cNvGrpSpPr/>
          <p:nvPr/>
        </p:nvGrpSpPr>
        <p:grpSpPr>
          <a:xfrm>
            <a:off x="2214042" y="3810509"/>
            <a:ext cx="368153" cy="311193"/>
            <a:chOff x="2214042" y="3810509"/>
            <a:chExt cx="368153" cy="311193"/>
          </a:xfrm>
        </p:grpSpPr>
        <p:sp>
          <p:nvSpPr>
            <p:cNvPr id="13728" name="Google Shape;13728;p8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83"/>
          <p:cNvGrpSpPr/>
          <p:nvPr/>
        </p:nvGrpSpPr>
        <p:grpSpPr>
          <a:xfrm>
            <a:off x="1768938" y="3782219"/>
            <a:ext cx="367805" cy="367773"/>
            <a:chOff x="1768938" y="3782219"/>
            <a:chExt cx="367805" cy="367773"/>
          </a:xfrm>
        </p:grpSpPr>
        <p:sp>
          <p:nvSpPr>
            <p:cNvPr id="13731" name="Google Shape;13731;p8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83"/>
          <p:cNvGrpSpPr/>
          <p:nvPr/>
        </p:nvGrpSpPr>
        <p:grpSpPr>
          <a:xfrm>
            <a:off x="2681385" y="3798439"/>
            <a:ext cx="325544" cy="327413"/>
            <a:chOff x="2681385" y="3798439"/>
            <a:chExt cx="325544" cy="327413"/>
          </a:xfrm>
        </p:grpSpPr>
        <p:sp>
          <p:nvSpPr>
            <p:cNvPr id="13737" name="Google Shape;13737;p8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4" name="Google Shape;13744;p83"/>
          <p:cNvGrpSpPr/>
          <p:nvPr/>
        </p:nvGrpSpPr>
        <p:grpSpPr>
          <a:xfrm>
            <a:off x="6243928" y="4263502"/>
            <a:ext cx="274254" cy="350824"/>
            <a:chOff x="6243928" y="4263502"/>
            <a:chExt cx="274254" cy="350824"/>
          </a:xfrm>
        </p:grpSpPr>
        <p:sp>
          <p:nvSpPr>
            <p:cNvPr id="13745" name="Google Shape;13745;p8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3" name="Google Shape;13753;p83"/>
          <p:cNvGrpSpPr/>
          <p:nvPr/>
        </p:nvGrpSpPr>
        <p:grpSpPr>
          <a:xfrm>
            <a:off x="3560600" y="3763338"/>
            <a:ext cx="352345" cy="363655"/>
            <a:chOff x="3560600" y="3763338"/>
            <a:chExt cx="352345" cy="363655"/>
          </a:xfrm>
        </p:grpSpPr>
        <p:sp>
          <p:nvSpPr>
            <p:cNvPr id="13754" name="Google Shape;13754;p8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83"/>
          <p:cNvGrpSpPr/>
          <p:nvPr/>
        </p:nvGrpSpPr>
        <p:grpSpPr>
          <a:xfrm>
            <a:off x="5790556" y="4261252"/>
            <a:ext cx="279513" cy="356083"/>
            <a:chOff x="5790556" y="4261252"/>
            <a:chExt cx="279513" cy="356083"/>
          </a:xfrm>
        </p:grpSpPr>
        <p:sp>
          <p:nvSpPr>
            <p:cNvPr id="13758" name="Google Shape;13758;p8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83"/>
          <p:cNvGrpSpPr/>
          <p:nvPr/>
        </p:nvGrpSpPr>
        <p:grpSpPr>
          <a:xfrm>
            <a:off x="5341333" y="4261252"/>
            <a:ext cx="278752" cy="356463"/>
            <a:chOff x="5341333" y="4261252"/>
            <a:chExt cx="278752" cy="356463"/>
          </a:xfrm>
        </p:grpSpPr>
        <p:sp>
          <p:nvSpPr>
            <p:cNvPr id="13766" name="Google Shape;13766;p8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83"/>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83"/>
          <p:cNvGrpSpPr/>
          <p:nvPr/>
        </p:nvGrpSpPr>
        <p:grpSpPr>
          <a:xfrm>
            <a:off x="3103646" y="3766076"/>
            <a:ext cx="360233" cy="362451"/>
            <a:chOff x="3107608" y="3763401"/>
            <a:chExt cx="360233" cy="362451"/>
          </a:xfrm>
        </p:grpSpPr>
        <p:sp>
          <p:nvSpPr>
            <p:cNvPr id="13775" name="Google Shape;13775;p8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83"/>
          <p:cNvGrpSpPr/>
          <p:nvPr/>
        </p:nvGrpSpPr>
        <p:grpSpPr>
          <a:xfrm>
            <a:off x="889343" y="3801227"/>
            <a:ext cx="351585" cy="339705"/>
            <a:chOff x="889343" y="3801227"/>
            <a:chExt cx="351585" cy="339705"/>
          </a:xfrm>
        </p:grpSpPr>
        <p:sp>
          <p:nvSpPr>
            <p:cNvPr id="13779" name="Google Shape;13779;p8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83"/>
          <p:cNvGrpSpPr/>
          <p:nvPr/>
        </p:nvGrpSpPr>
        <p:grpSpPr>
          <a:xfrm>
            <a:off x="4896609" y="4260872"/>
            <a:ext cx="278784" cy="355323"/>
            <a:chOff x="4896609" y="4260872"/>
            <a:chExt cx="278784" cy="355323"/>
          </a:xfrm>
        </p:grpSpPr>
        <p:sp>
          <p:nvSpPr>
            <p:cNvPr id="13785" name="Google Shape;13785;p8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83"/>
          <p:cNvGrpSpPr/>
          <p:nvPr/>
        </p:nvGrpSpPr>
        <p:grpSpPr>
          <a:xfrm>
            <a:off x="7598438" y="4266131"/>
            <a:ext cx="260283" cy="345914"/>
            <a:chOff x="7598438" y="4266131"/>
            <a:chExt cx="260283" cy="345914"/>
          </a:xfrm>
        </p:grpSpPr>
        <p:sp>
          <p:nvSpPr>
            <p:cNvPr id="13792" name="Google Shape;13792;p8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83"/>
          <p:cNvGrpSpPr/>
          <p:nvPr/>
        </p:nvGrpSpPr>
        <p:grpSpPr>
          <a:xfrm>
            <a:off x="1767069" y="3360146"/>
            <a:ext cx="286324" cy="348163"/>
            <a:chOff x="1767069" y="3360146"/>
            <a:chExt cx="286324" cy="348163"/>
          </a:xfrm>
        </p:grpSpPr>
        <p:sp>
          <p:nvSpPr>
            <p:cNvPr id="13800" name="Google Shape;13800;p8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7" name="Google Shape;13807;p83"/>
          <p:cNvGrpSpPr/>
          <p:nvPr/>
        </p:nvGrpSpPr>
        <p:grpSpPr>
          <a:xfrm>
            <a:off x="7149944" y="4266131"/>
            <a:ext cx="260283" cy="345914"/>
            <a:chOff x="7149944" y="4266131"/>
            <a:chExt cx="260283" cy="345914"/>
          </a:xfrm>
        </p:grpSpPr>
        <p:sp>
          <p:nvSpPr>
            <p:cNvPr id="13808" name="Google Shape;13808;p8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83"/>
          <p:cNvGrpSpPr/>
          <p:nvPr/>
        </p:nvGrpSpPr>
        <p:grpSpPr>
          <a:xfrm>
            <a:off x="6695051" y="4259351"/>
            <a:ext cx="270104" cy="360233"/>
            <a:chOff x="6695051" y="4259351"/>
            <a:chExt cx="270104" cy="360233"/>
          </a:xfrm>
        </p:grpSpPr>
        <p:sp>
          <p:nvSpPr>
            <p:cNvPr id="13815" name="Google Shape;13815;p8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9" name="Google Shape;13819;p83"/>
          <p:cNvGrpSpPr/>
          <p:nvPr/>
        </p:nvGrpSpPr>
        <p:grpSpPr>
          <a:xfrm>
            <a:off x="8047661" y="4257451"/>
            <a:ext cx="277263" cy="362514"/>
            <a:chOff x="8047661" y="4257451"/>
            <a:chExt cx="277263" cy="362514"/>
          </a:xfrm>
        </p:grpSpPr>
        <p:sp>
          <p:nvSpPr>
            <p:cNvPr id="13820" name="Google Shape;13820;p8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4" name="Google Shape;13824;p83"/>
          <p:cNvGrpSpPr/>
          <p:nvPr/>
        </p:nvGrpSpPr>
        <p:grpSpPr>
          <a:xfrm>
            <a:off x="6248078" y="3784468"/>
            <a:ext cx="277263" cy="356115"/>
            <a:chOff x="6248078" y="3784468"/>
            <a:chExt cx="277263" cy="356115"/>
          </a:xfrm>
        </p:grpSpPr>
        <p:sp>
          <p:nvSpPr>
            <p:cNvPr id="13825" name="Google Shape;13825;p8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83"/>
          <p:cNvGrpSpPr/>
          <p:nvPr/>
        </p:nvGrpSpPr>
        <p:grpSpPr>
          <a:xfrm>
            <a:off x="5800725" y="3785989"/>
            <a:ext cx="277644" cy="354594"/>
            <a:chOff x="5800725" y="3785989"/>
            <a:chExt cx="277644" cy="354594"/>
          </a:xfrm>
        </p:grpSpPr>
        <p:sp>
          <p:nvSpPr>
            <p:cNvPr id="13831" name="Google Shape;13831;p8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8" name="Google Shape;13838;p83"/>
          <p:cNvGrpSpPr/>
          <p:nvPr/>
        </p:nvGrpSpPr>
        <p:grpSpPr>
          <a:xfrm>
            <a:off x="2206122" y="3360748"/>
            <a:ext cx="308183" cy="347561"/>
            <a:chOff x="2206122" y="3360748"/>
            <a:chExt cx="308183" cy="347561"/>
          </a:xfrm>
        </p:grpSpPr>
        <p:sp>
          <p:nvSpPr>
            <p:cNvPr id="13839" name="Google Shape;13839;p8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83"/>
          <p:cNvGrpSpPr/>
          <p:nvPr/>
        </p:nvGrpSpPr>
        <p:grpSpPr>
          <a:xfrm>
            <a:off x="5353403" y="3785609"/>
            <a:ext cx="277992" cy="354974"/>
            <a:chOff x="5353403" y="3785609"/>
            <a:chExt cx="277992" cy="354974"/>
          </a:xfrm>
        </p:grpSpPr>
        <p:sp>
          <p:nvSpPr>
            <p:cNvPr id="13845" name="Google Shape;13845;p8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83"/>
          <p:cNvGrpSpPr/>
          <p:nvPr/>
        </p:nvGrpSpPr>
        <p:grpSpPr>
          <a:xfrm>
            <a:off x="4896229" y="3785989"/>
            <a:ext cx="278784" cy="354594"/>
            <a:chOff x="4896229" y="3785989"/>
            <a:chExt cx="278784" cy="354594"/>
          </a:xfrm>
        </p:grpSpPr>
        <p:sp>
          <p:nvSpPr>
            <p:cNvPr id="13852" name="Google Shape;13852;p8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8" name="Google Shape;13858;p83"/>
          <p:cNvGrpSpPr/>
          <p:nvPr/>
        </p:nvGrpSpPr>
        <p:grpSpPr>
          <a:xfrm>
            <a:off x="7592387" y="3787858"/>
            <a:ext cx="273874" cy="351204"/>
            <a:chOff x="7592387" y="3787858"/>
            <a:chExt cx="273874" cy="351204"/>
          </a:xfrm>
        </p:grpSpPr>
        <p:sp>
          <p:nvSpPr>
            <p:cNvPr id="13859" name="Google Shape;13859;p8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3" name="Google Shape;13863;p83"/>
          <p:cNvGrpSpPr/>
          <p:nvPr/>
        </p:nvGrpSpPr>
        <p:grpSpPr>
          <a:xfrm>
            <a:off x="7145794" y="3787858"/>
            <a:ext cx="274254" cy="350444"/>
            <a:chOff x="7145794" y="3787858"/>
            <a:chExt cx="274254" cy="350444"/>
          </a:xfrm>
        </p:grpSpPr>
        <p:sp>
          <p:nvSpPr>
            <p:cNvPr id="13864" name="Google Shape;13864;p8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0" name="Google Shape;13870;p83"/>
          <p:cNvGrpSpPr/>
          <p:nvPr/>
        </p:nvGrpSpPr>
        <p:grpSpPr>
          <a:xfrm>
            <a:off x="8054060" y="3787098"/>
            <a:ext cx="266334" cy="353834"/>
            <a:chOff x="8054060" y="3787098"/>
            <a:chExt cx="266334" cy="353834"/>
          </a:xfrm>
        </p:grpSpPr>
        <p:sp>
          <p:nvSpPr>
            <p:cNvPr id="13871" name="Google Shape;13871;p8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5" name="Google Shape;13875;p83"/>
          <p:cNvGrpSpPr/>
          <p:nvPr/>
        </p:nvGrpSpPr>
        <p:grpSpPr>
          <a:xfrm>
            <a:off x="6702211" y="3782599"/>
            <a:ext cx="270104" cy="361754"/>
            <a:chOff x="6702211" y="3782599"/>
            <a:chExt cx="270104" cy="361754"/>
          </a:xfrm>
        </p:grpSpPr>
        <p:sp>
          <p:nvSpPr>
            <p:cNvPr id="13876" name="Google Shape;13876;p8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1" name="Google Shape;13881;p83"/>
          <p:cNvGrpSpPr/>
          <p:nvPr/>
        </p:nvGrpSpPr>
        <p:grpSpPr>
          <a:xfrm>
            <a:off x="3516886" y="3438727"/>
            <a:ext cx="391854" cy="269922"/>
            <a:chOff x="3516850" y="3406526"/>
            <a:chExt cx="369674" cy="254644"/>
          </a:xfrm>
        </p:grpSpPr>
        <p:sp>
          <p:nvSpPr>
            <p:cNvPr id="13882" name="Google Shape;13882;p8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83"/>
          <p:cNvGrpSpPr/>
          <p:nvPr/>
        </p:nvGrpSpPr>
        <p:grpSpPr>
          <a:xfrm>
            <a:off x="1310655" y="3360527"/>
            <a:ext cx="306314" cy="347403"/>
            <a:chOff x="1310655" y="3360527"/>
            <a:chExt cx="306314" cy="347403"/>
          </a:xfrm>
        </p:grpSpPr>
        <p:sp>
          <p:nvSpPr>
            <p:cNvPr id="13887" name="Google Shape;13887;p8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2" name="Google Shape;13892;p83"/>
          <p:cNvGrpSpPr/>
          <p:nvPr/>
        </p:nvGrpSpPr>
        <p:grpSpPr>
          <a:xfrm>
            <a:off x="3119678" y="3360146"/>
            <a:ext cx="269343" cy="348543"/>
            <a:chOff x="3119678" y="3360146"/>
            <a:chExt cx="269343" cy="348543"/>
          </a:xfrm>
        </p:grpSpPr>
        <p:sp>
          <p:nvSpPr>
            <p:cNvPr id="13893" name="Google Shape;13893;p8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0" name="Google Shape;13900;p83"/>
          <p:cNvGrpSpPr/>
          <p:nvPr/>
        </p:nvGrpSpPr>
        <p:grpSpPr>
          <a:xfrm>
            <a:off x="3967213" y="3356947"/>
            <a:ext cx="368185" cy="354753"/>
            <a:chOff x="3967213" y="3356947"/>
            <a:chExt cx="368185" cy="354753"/>
          </a:xfrm>
        </p:grpSpPr>
        <p:sp>
          <p:nvSpPr>
            <p:cNvPr id="13901" name="Google Shape;13901;p8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6" name="Google Shape;13906;p83"/>
          <p:cNvGrpSpPr/>
          <p:nvPr/>
        </p:nvGrpSpPr>
        <p:grpSpPr>
          <a:xfrm>
            <a:off x="871254" y="3360146"/>
            <a:ext cx="285183" cy="347023"/>
            <a:chOff x="871254" y="3360146"/>
            <a:chExt cx="285183" cy="347023"/>
          </a:xfrm>
        </p:grpSpPr>
        <p:sp>
          <p:nvSpPr>
            <p:cNvPr id="13907" name="Google Shape;13907;p8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83"/>
          <p:cNvGrpSpPr/>
          <p:nvPr/>
        </p:nvGrpSpPr>
        <p:grpSpPr>
          <a:xfrm>
            <a:off x="2665165" y="3360146"/>
            <a:ext cx="281794" cy="349684"/>
            <a:chOff x="2665165" y="3360146"/>
            <a:chExt cx="281794" cy="349684"/>
          </a:xfrm>
        </p:grpSpPr>
        <p:sp>
          <p:nvSpPr>
            <p:cNvPr id="13912" name="Google Shape;13912;p8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83"/>
          <p:cNvGrpSpPr/>
          <p:nvPr/>
        </p:nvGrpSpPr>
        <p:grpSpPr>
          <a:xfrm>
            <a:off x="7156344" y="3347696"/>
            <a:ext cx="264465" cy="353074"/>
            <a:chOff x="7156344" y="3347696"/>
            <a:chExt cx="264465" cy="353074"/>
          </a:xfrm>
        </p:grpSpPr>
        <p:sp>
          <p:nvSpPr>
            <p:cNvPr id="13918" name="Google Shape;13918;p8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3" name="Google Shape;13923;p83"/>
          <p:cNvGrpSpPr/>
          <p:nvPr/>
        </p:nvGrpSpPr>
        <p:grpSpPr>
          <a:xfrm>
            <a:off x="6703732" y="3346936"/>
            <a:ext cx="264813" cy="352693"/>
            <a:chOff x="6703732" y="3346936"/>
            <a:chExt cx="264813" cy="352693"/>
          </a:xfrm>
        </p:grpSpPr>
        <p:sp>
          <p:nvSpPr>
            <p:cNvPr id="13924" name="Google Shape;13924;p8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9" name="Google Shape;13929;p83"/>
          <p:cNvGrpSpPr/>
          <p:nvPr/>
        </p:nvGrpSpPr>
        <p:grpSpPr>
          <a:xfrm>
            <a:off x="6252228" y="3346936"/>
            <a:ext cx="265193" cy="352693"/>
            <a:chOff x="6252228" y="3346936"/>
            <a:chExt cx="265193" cy="352693"/>
          </a:xfrm>
        </p:grpSpPr>
        <p:sp>
          <p:nvSpPr>
            <p:cNvPr id="13930" name="Google Shape;13930;p8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83"/>
          <p:cNvGrpSpPr/>
          <p:nvPr/>
        </p:nvGrpSpPr>
        <p:grpSpPr>
          <a:xfrm>
            <a:off x="5801105" y="3347696"/>
            <a:ext cx="264813" cy="351933"/>
            <a:chOff x="5801105" y="3347696"/>
            <a:chExt cx="264813" cy="351933"/>
          </a:xfrm>
        </p:grpSpPr>
        <p:sp>
          <p:nvSpPr>
            <p:cNvPr id="13934" name="Google Shape;13934;p8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83"/>
          <p:cNvGrpSpPr/>
          <p:nvPr/>
        </p:nvGrpSpPr>
        <p:grpSpPr>
          <a:xfrm>
            <a:off x="5349253" y="3346936"/>
            <a:ext cx="265922" cy="352693"/>
            <a:chOff x="5349253" y="3346936"/>
            <a:chExt cx="265922" cy="352693"/>
          </a:xfrm>
        </p:grpSpPr>
        <p:sp>
          <p:nvSpPr>
            <p:cNvPr id="13939" name="Google Shape;13939;p8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83"/>
          <p:cNvGrpSpPr/>
          <p:nvPr/>
        </p:nvGrpSpPr>
        <p:grpSpPr>
          <a:xfrm>
            <a:off x="4907159" y="3346936"/>
            <a:ext cx="264845" cy="354214"/>
            <a:chOff x="4907159" y="3346936"/>
            <a:chExt cx="264845" cy="354214"/>
          </a:xfrm>
        </p:grpSpPr>
        <p:sp>
          <p:nvSpPr>
            <p:cNvPr id="13946" name="Google Shape;13946;p8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83"/>
          <p:cNvGrpSpPr/>
          <p:nvPr/>
        </p:nvGrpSpPr>
        <p:grpSpPr>
          <a:xfrm>
            <a:off x="8048421" y="3334486"/>
            <a:ext cx="276503" cy="369674"/>
            <a:chOff x="8048421" y="3334486"/>
            <a:chExt cx="276503" cy="369674"/>
          </a:xfrm>
        </p:grpSpPr>
        <p:sp>
          <p:nvSpPr>
            <p:cNvPr id="13949" name="Google Shape;13949;p8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83"/>
          <p:cNvGrpSpPr/>
          <p:nvPr/>
        </p:nvGrpSpPr>
        <p:grpSpPr>
          <a:xfrm>
            <a:off x="7575787" y="3329955"/>
            <a:ext cx="295384" cy="376834"/>
            <a:chOff x="7575787" y="3329955"/>
            <a:chExt cx="295384" cy="376834"/>
          </a:xfrm>
        </p:grpSpPr>
        <p:sp>
          <p:nvSpPr>
            <p:cNvPr id="13956" name="Google Shape;13956;p8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83"/>
          <p:cNvGrpSpPr/>
          <p:nvPr/>
        </p:nvGrpSpPr>
        <p:grpSpPr>
          <a:xfrm>
            <a:off x="864062" y="2884503"/>
            <a:ext cx="264084" cy="347783"/>
            <a:chOff x="864062" y="2884503"/>
            <a:chExt cx="264084" cy="347783"/>
          </a:xfrm>
        </p:grpSpPr>
        <p:sp>
          <p:nvSpPr>
            <p:cNvPr id="13963" name="Google Shape;13963;p8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3" name="Google Shape;13973;p83"/>
          <p:cNvGrpSpPr/>
          <p:nvPr/>
        </p:nvGrpSpPr>
        <p:grpSpPr>
          <a:xfrm>
            <a:off x="3978523" y="2884661"/>
            <a:ext cx="348955" cy="346516"/>
            <a:chOff x="3978523" y="2884661"/>
            <a:chExt cx="348955" cy="346516"/>
          </a:xfrm>
        </p:grpSpPr>
        <p:sp>
          <p:nvSpPr>
            <p:cNvPr id="13974" name="Google Shape;13974;p8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83"/>
          <p:cNvGrpSpPr/>
          <p:nvPr/>
        </p:nvGrpSpPr>
        <p:grpSpPr>
          <a:xfrm>
            <a:off x="3527780" y="2885263"/>
            <a:ext cx="347435" cy="345534"/>
            <a:chOff x="3527780" y="2885263"/>
            <a:chExt cx="347435" cy="345534"/>
          </a:xfrm>
        </p:grpSpPr>
        <p:sp>
          <p:nvSpPr>
            <p:cNvPr id="13983" name="Google Shape;13983;p8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6" name="Google Shape;14006;p83"/>
          <p:cNvGrpSpPr/>
          <p:nvPr/>
        </p:nvGrpSpPr>
        <p:grpSpPr>
          <a:xfrm>
            <a:off x="2239671" y="2884503"/>
            <a:ext cx="218053" cy="348543"/>
            <a:chOff x="2239671" y="2884503"/>
            <a:chExt cx="218053" cy="348543"/>
          </a:xfrm>
        </p:grpSpPr>
        <p:sp>
          <p:nvSpPr>
            <p:cNvPr id="14007" name="Google Shape;14007;p8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83"/>
          <p:cNvGrpSpPr/>
          <p:nvPr/>
        </p:nvGrpSpPr>
        <p:grpSpPr>
          <a:xfrm>
            <a:off x="2691555" y="2884503"/>
            <a:ext cx="215044" cy="348924"/>
            <a:chOff x="2691555" y="2884503"/>
            <a:chExt cx="215044" cy="348924"/>
          </a:xfrm>
        </p:grpSpPr>
        <p:sp>
          <p:nvSpPr>
            <p:cNvPr id="14013" name="Google Shape;14013;p8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6" name="Google Shape;14016;p83"/>
          <p:cNvGrpSpPr/>
          <p:nvPr/>
        </p:nvGrpSpPr>
        <p:grpSpPr>
          <a:xfrm>
            <a:off x="1770459" y="2884503"/>
            <a:ext cx="254644" cy="348828"/>
            <a:chOff x="1770459" y="2884503"/>
            <a:chExt cx="254644" cy="348828"/>
          </a:xfrm>
        </p:grpSpPr>
        <p:sp>
          <p:nvSpPr>
            <p:cNvPr id="14017" name="Google Shape;14017;p8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83"/>
          <p:cNvGrpSpPr/>
          <p:nvPr/>
        </p:nvGrpSpPr>
        <p:grpSpPr>
          <a:xfrm>
            <a:off x="1317466" y="2884883"/>
            <a:ext cx="258382" cy="348543"/>
            <a:chOff x="1317466" y="2884883"/>
            <a:chExt cx="258382" cy="348543"/>
          </a:xfrm>
        </p:grpSpPr>
        <p:sp>
          <p:nvSpPr>
            <p:cNvPr id="14026" name="Google Shape;14026;p8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83"/>
          <p:cNvGrpSpPr/>
          <p:nvPr/>
        </p:nvGrpSpPr>
        <p:grpSpPr>
          <a:xfrm>
            <a:off x="3121167" y="2884883"/>
            <a:ext cx="258414" cy="348543"/>
            <a:chOff x="3121167" y="2884883"/>
            <a:chExt cx="258414" cy="348543"/>
          </a:xfrm>
        </p:grpSpPr>
        <p:sp>
          <p:nvSpPr>
            <p:cNvPr id="14035" name="Google Shape;14035;p8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83"/>
          <p:cNvGrpSpPr/>
          <p:nvPr/>
        </p:nvGrpSpPr>
        <p:grpSpPr>
          <a:xfrm>
            <a:off x="4899999" y="2882095"/>
            <a:ext cx="271244" cy="346801"/>
            <a:chOff x="4899999" y="2882095"/>
            <a:chExt cx="271244" cy="346801"/>
          </a:xfrm>
        </p:grpSpPr>
        <p:sp>
          <p:nvSpPr>
            <p:cNvPr id="14044" name="Google Shape;14044;p8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4" name="Google Shape;14054;p83"/>
          <p:cNvGrpSpPr/>
          <p:nvPr/>
        </p:nvGrpSpPr>
        <p:grpSpPr>
          <a:xfrm>
            <a:off x="7162775" y="2881113"/>
            <a:ext cx="259523" cy="346294"/>
            <a:chOff x="7162775" y="2881113"/>
            <a:chExt cx="259523" cy="346294"/>
          </a:xfrm>
        </p:grpSpPr>
        <p:sp>
          <p:nvSpPr>
            <p:cNvPr id="14055" name="Google Shape;14055;p8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1" name="Google Shape;14061;p83"/>
          <p:cNvGrpSpPr/>
          <p:nvPr/>
        </p:nvGrpSpPr>
        <p:grpSpPr>
          <a:xfrm>
            <a:off x="6709751" y="2881842"/>
            <a:ext cx="261075" cy="347815"/>
            <a:chOff x="6709751" y="2881842"/>
            <a:chExt cx="261075" cy="347815"/>
          </a:xfrm>
        </p:grpSpPr>
        <p:sp>
          <p:nvSpPr>
            <p:cNvPr id="14062" name="Google Shape;14062;p8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8" name="Google Shape;14068;p83"/>
          <p:cNvGrpSpPr/>
          <p:nvPr/>
        </p:nvGrpSpPr>
        <p:grpSpPr>
          <a:xfrm>
            <a:off x="5807156" y="2881113"/>
            <a:ext cx="261043" cy="348163"/>
            <a:chOff x="5807156" y="2881113"/>
            <a:chExt cx="261043" cy="348163"/>
          </a:xfrm>
        </p:grpSpPr>
        <p:sp>
          <p:nvSpPr>
            <p:cNvPr id="14069" name="Google Shape;14069;p8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4" name="Google Shape;14074;p83"/>
          <p:cNvGrpSpPr/>
          <p:nvPr/>
        </p:nvGrpSpPr>
        <p:grpSpPr>
          <a:xfrm>
            <a:off x="5355653" y="2881493"/>
            <a:ext cx="262184" cy="346643"/>
            <a:chOff x="5355653" y="2881493"/>
            <a:chExt cx="262184" cy="346643"/>
          </a:xfrm>
        </p:grpSpPr>
        <p:sp>
          <p:nvSpPr>
            <p:cNvPr id="14075" name="Google Shape;14075;p8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0" name="Google Shape;14080;p83"/>
          <p:cNvGrpSpPr/>
          <p:nvPr/>
        </p:nvGrpSpPr>
        <p:grpSpPr>
          <a:xfrm>
            <a:off x="8055961" y="2881842"/>
            <a:ext cx="260283" cy="345914"/>
            <a:chOff x="8055961" y="2881842"/>
            <a:chExt cx="260283" cy="345914"/>
          </a:xfrm>
        </p:grpSpPr>
        <p:sp>
          <p:nvSpPr>
            <p:cNvPr id="14081" name="Google Shape;14081;p8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5" name="Google Shape;14085;p83"/>
          <p:cNvGrpSpPr/>
          <p:nvPr/>
        </p:nvGrpSpPr>
        <p:grpSpPr>
          <a:xfrm>
            <a:off x="7609368" y="2893912"/>
            <a:ext cx="264813" cy="353105"/>
            <a:chOff x="7609368" y="2893912"/>
            <a:chExt cx="264813" cy="353105"/>
          </a:xfrm>
        </p:grpSpPr>
        <p:sp>
          <p:nvSpPr>
            <p:cNvPr id="14086" name="Google Shape;14086;p8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2" name="Google Shape;14092;p83"/>
          <p:cNvGrpSpPr/>
          <p:nvPr/>
        </p:nvGrpSpPr>
        <p:grpSpPr>
          <a:xfrm>
            <a:off x="6248458" y="2869772"/>
            <a:ext cx="270864" cy="360645"/>
            <a:chOff x="6248458" y="2869772"/>
            <a:chExt cx="270864" cy="360645"/>
          </a:xfrm>
        </p:grpSpPr>
        <p:sp>
          <p:nvSpPr>
            <p:cNvPr id="14093" name="Google Shape;14093;p8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83"/>
          <p:cNvGrpSpPr/>
          <p:nvPr/>
        </p:nvGrpSpPr>
        <p:grpSpPr>
          <a:xfrm>
            <a:off x="3075928" y="2445798"/>
            <a:ext cx="363243" cy="300675"/>
            <a:chOff x="3075928" y="2445798"/>
            <a:chExt cx="363243" cy="300675"/>
          </a:xfrm>
        </p:grpSpPr>
        <p:sp>
          <p:nvSpPr>
            <p:cNvPr id="14099" name="Google Shape;14099;p8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83"/>
          <p:cNvGrpSpPr/>
          <p:nvPr/>
        </p:nvGrpSpPr>
        <p:grpSpPr>
          <a:xfrm>
            <a:off x="2633105" y="2431859"/>
            <a:ext cx="363243" cy="328585"/>
            <a:chOff x="2633105" y="2431859"/>
            <a:chExt cx="363243" cy="328585"/>
          </a:xfrm>
        </p:grpSpPr>
        <p:sp>
          <p:nvSpPr>
            <p:cNvPr id="14111" name="Google Shape;14111;p8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9" name="Google Shape;14119;p83"/>
          <p:cNvGrpSpPr/>
          <p:nvPr/>
        </p:nvGrpSpPr>
        <p:grpSpPr>
          <a:xfrm>
            <a:off x="2189142" y="2421310"/>
            <a:ext cx="365904" cy="350064"/>
            <a:chOff x="2189142" y="2421310"/>
            <a:chExt cx="365904" cy="350064"/>
          </a:xfrm>
        </p:grpSpPr>
        <p:sp>
          <p:nvSpPr>
            <p:cNvPr id="14120" name="Google Shape;14120;p8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9" name="Google Shape;14129;p83"/>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0" name="Google Shape;14130;p83"/>
          <p:cNvGrpSpPr/>
          <p:nvPr/>
        </p:nvGrpSpPr>
        <p:grpSpPr>
          <a:xfrm>
            <a:off x="3961923" y="2486317"/>
            <a:ext cx="364415" cy="220936"/>
            <a:chOff x="3961923" y="2486317"/>
            <a:chExt cx="364415" cy="220936"/>
          </a:xfrm>
        </p:grpSpPr>
        <p:sp>
          <p:nvSpPr>
            <p:cNvPr id="14131" name="Google Shape;14131;p8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5" name="Google Shape;14135;p83"/>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6" name="Google Shape;14136;p83"/>
          <p:cNvGrpSpPr/>
          <p:nvPr/>
        </p:nvGrpSpPr>
        <p:grpSpPr>
          <a:xfrm>
            <a:off x="1303876" y="2419377"/>
            <a:ext cx="363275" cy="354626"/>
            <a:chOff x="1303876" y="2419377"/>
            <a:chExt cx="363275" cy="354626"/>
          </a:xfrm>
        </p:grpSpPr>
        <p:sp>
          <p:nvSpPr>
            <p:cNvPr id="14137" name="Google Shape;14137;p8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5" name="Google Shape;14145;p83"/>
          <p:cNvGrpSpPr/>
          <p:nvPr/>
        </p:nvGrpSpPr>
        <p:grpSpPr>
          <a:xfrm>
            <a:off x="861053" y="2414910"/>
            <a:ext cx="362134" cy="363623"/>
            <a:chOff x="861053" y="2414910"/>
            <a:chExt cx="362134" cy="363623"/>
          </a:xfrm>
        </p:grpSpPr>
        <p:sp>
          <p:nvSpPr>
            <p:cNvPr id="14146" name="Google Shape;14146;p8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1" name="Google Shape;14151;p83"/>
          <p:cNvGrpSpPr/>
          <p:nvPr/>
        </p:nvGrpSpPr>
        <p:grpSpPr>
          <a:xfrm>
            <a:off x="7594288" y="2415259"/>
            <a:ext cx="279513" cy="355735"/>
            <a:chOff x="7594288" y="2415259"/>
            <a:chExt cx="279513" cy="355735"/>
          </a:xfrm>
        </p:grpSpPr>
        <p:sp>
          <p:nvSpPr>
            <p:cNvPr id="14152" name="Google Shape;14152;p8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83"/>
          <p:cNvGrpSpPr/>
          <p:nvPr/>
        </p:nvGrpSpPr>
        <p:grpSpPr>
          <a:xfrm>
            <a:off x="7145794" y="2415639"/>
            <a:ext cx="278784" cy="355735"/>
            <a:chOff x="7145794" y="2415639"/>
            <a:chExt cx="278784" cy="355735"/>
          </a:xfrm>
        </p:grpSpPr>
        <p:sp>
          <p:nvSpPr>
            <p:cNvPr id="14159" name="Google Shape;14159;p8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83"/>
          <p:cNvGrpSpPr/>
          <p:nvPr/>
        </p:nvGrpSpPr>
        <p:grpSpPr>
          <a:xfrm>
            <a:off x="6698441" y="2414530"/>
            <a:ext cx="277644" cy="357984"/>
            <a:chOff x="6698441" y="2414530"/>
            <a:chExt cx="277644" cy="357984"/>
          </a:xfrm>
        </p:grpSpPr>
        <p:sp>
          <p:nvSpPr>
            <p:cNvPr id="14170" name="Google Shape;14170;p8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6" name="Google Shape;14176;p83"/>
          <p:cNvGrpSpPr/>
          <p:nvPr/>
        </p:nvGrpSpPr>
        <p:grpSpPr>
          <a:xfrm>
            <a:off x="4897750" y="2415639"/>
            <a:ext cx="279513" cy="357255"/>
            <a:chOff x="4897750" y="2415639"/>
            <a:chExt cx="279513" cy="357255"/>
          </a:xfrm>
        </p:grpSpPr>
        <p:sp>
          <p:nvSpPr>
            <p:cNvPr id="14177" name="Google Shape;14177;p8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5" name="Google Shape;14185;p83"/>
          <p:cNvGrpSpPr/>
          <p:nvPr/>
        </p:nvGrpSpPr>
        <p:grpSpPr>
          <a:xfrm>
            <a:off x="5812066" y="2416019"/>
            <a:ext cx="264813" cy="353454"/>
            <a:chOff x="5812066" y="2416019"/>
            <a:chExt cx="264813" cy="353454"/>
          </a:xfrm>
        </p:grpSpPr>
        <p:sp>
          <p:nvSpPr>
            <p:cNvPr id="14186" name="Google Shape;14186;p8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3" name="Google Shape;14193;p83"/>
          <p:cNvGrpSpPr/>
          <p:nvPr/>
        </p:nvGrpSpPr>
        <p:grpSpPr>
          <a:xfrm>
            <a:off x="8054820" y="2416399"/>
            <a:ext cx="264433" cy="353454"/>
            <a:chOff x="8054820" y="2416399"/>
            <a:chExt cx="264433" cy="353454"/>
          </a:xfrm>
        </p:grpSpPr>
        <p:sp>
          <p:nvSpPr>
            <p:cNvPr id="14194" name="Google Shape;14194;p8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0" name="Google Shape;14200;p83"/>
          <p:cNvGrpSpPr/>
          <p:nvPr/>
        </p:nvGrpSpPr>
        <p:grpSpPr>
          <a:xfrm>
            <a:off x="5356413" y="2413390"/>
            <a:ext cx="271212" cy="361374"/>
            <a:chOff x="5356413" y="2413390"/>
            <a:chExt cx="271212" cy="361374"/>
          </a:xfrm>
        </p:grpSpPr>
        <p:sp>
          <p:nvSpPr>
            <p:cNvPr id="14201" name="Google Shape;14201;p8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6" name="Google Shape;14206;p83"/>
          <p:cNvGrpSpPr/>
          <p:nvPr/>
        </p:nvGrpSpPr>
        <p:grpSpPr>
          <a:xfrm>
            <a:off x="6255238" y="2412249"/>
            <a:ext cx="271244" cy="360994"/>
            <a:chOff x="6255238" y="2412249"/>
            <a:chExt cx="271244" cy="360994"/>
          </a:xfrm>
        </p:grpSpPr>
        <p:sp>
          <p:nvSpPr>
            <p:cNvPr id="14207" name="Google Shape;14207;p8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3" name="Google Shape;14213;p83"/>
          <p:cNvGrpSpPr/>
          <p:nvPr/>
        </p:nvGrpSpPr>
        <p:grpSpPr>
          <a:xfrm>
            <a:off x="2185372" y="1957799"/>
            <a:ext cx="366664" cy="366981"/>
            <a:chOff x="2185372" y="1957799"/>
            <a:chExt cx="366664" cy="366981"/>
          </a:xfrm>
        </p:grpSpPr>
        <p:sp>
          <p:nvSpPr>
            <p:cNvPr id="14214" name="Google Shape;14214;p8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2" name="Google Shape;14222;p83"/>
          <p:cNvGrpSpPr/>
          <p:nvPr/>
        </p:nvGrpSpPr>
        <p:grpSpPr>
          <a:xfrm>
            <a:off x="1737258" y="1988371"/>
            <a:ext cx="370814" cy="307359"/>
            <a:chOff x="1737258" y="1988371"/>
            <a:chExt cx="370814" cy="307359"/>
          </a:xfrm>
        </p:grpSpPr>
        <p:sp>
          <p:nvSpPr>
            <p:cNvPr id="14223" name="Google Shape;14223;p8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7" name="Google Shape;14227;p83"/>
          <p:cNvGrpSpPr/>
          <p:nvPr/>
        </p:nvGrpSpPr>
        <p:grpSpPr>
          <a:xfrm>
            <a:off x="848983" y="1989511"/>
            <a:ext cx="369294" cy="304350"/>
            <a:chOff x="848983" y="1989511"/>
            <a:chExt cx="369294" cy="304350"/>
          </a:xfrm>
        </p:grpSpPr>
        <p:sp>
          <p:nvSpPr>
            <p:cNvPr id="14228" name="Google Shape;14228;p8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83"/>
          <p:cNvGrpSpPr/>
          <p:nvPr/>
        </p:nvGrpSpPr>
        <p:grpSpPr>
          <a:xfrm>
            <a:off x="3074027" y="1983777"/>
            <a:ext cx="380604" cy="313854"/>
            <a:chOff x="3074027" y="1983777"/>
            <a:chExt cx="380604" cy="313854"/>
          </a:xfrm>
        </p:grpSpPr>
        <p:sp>
          <p:nvSpPr>
            <p:cNvPr id="14234" name="Google Shape;14234;p8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83"/>
          <p:cNvGrpSpPr/>
          <p:nvPr/>
        </p:nvGrpSpPr>
        <p:grpSpPr>
          <a:xfrm>
            <a:off x="3522521" y="1975857"/>
            <a:ext cx="367013" cy="331278"/>
            <a:chOff x="3522521" y="1975857"/>
            <a:chExt cx="367013" cy="331278"/>
          </a:xfrm>
        </p:grpSpPr>
        <p:sp>
          <p:nvSpPr>
            <p:cNvPr id="14240" name="Google Shape;14240;p8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7" name="Google Shape;14247;p83"/>
          <p:cNvGrpSpPr/>
          <p:nvPr/>
        </p:nvGrpSpPr>
        <p:grpSpPr>
          <a:xfrm>
            <a:off x="2630824" y="1976966"/>
            <a:ext cx="368185" cy="330454"/>
            <a:chOff x="2630824" y="1976966"/>
            <a:chExt cx="368185" cy="330454"/>
          </a:xfrm>
        </p:grpSpPr>
        <p:sp>
          <p:nvSpPr>
            <p:cNvPr id="14248" name="Google Shape;14248;p8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83"/>
          <p:cNvGrpSpPr/>
          <p:nvPr/>
        </p:nvGrpSpPr>
        <p:grpSpPr>
          <a:xfrm>
            <a:off x="1293706" y="1966416"/>
            <a:ext cx="369294" cy="350444"/>
            <a:chOff x="1293706" y="1966416"/>
            <a:chExt cx="369294" cy="350444"/>
          </a:xfrm>
        </p:grpSpPr>
        <p:sp>
          <p:nvSpPr>
            <p:cNvPr id="14257" name="Google Shape;14257;p8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5" name="Google Shape;14265;p83"/>
          <p:cNvGrpSpPr/>
          <p:nvPr/>
        </p:nvGrpSpPr>
        <p:grpSpPr>
          <a:xfrm>
            <a:off x="3967213" y="1975477"/>
            <a:ext cx="368185" cy="331816"/>
            <a:chOff x="3967213" y="1975477"/>
            <a:chExt cx="368185" cy="331816"/>
          </a:xfrm>
        </p:grpSpPr>
        <p:sp>
          <p:nvSpPr>
            <p:cNvPr id="14266" name="Google Shape;14266;p8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9" name="Google Shape;14269;p83"/>
          <p:cNvGrpSpPr/>
          <p:nvPr/>
        </p:nvGrpSpPr>
        <p:grpSpPr>
          <a:xfrm>
            <a:off x="8047661" y="1969046"/>
            <a:ext cx="279132" cy="356875"/>
            <a:chOff x="8047661" y="1969046"/>
            <a:chExt cx="279132" cy="356875"/>
          </a:xfrm>
        </p:grpSpPr>
        <p:sp>
          <p:nvSpPr>
            <p:cNvPr id="14270" name="Google Shape;14270;p8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83"/>
          <p:cNvGrpSpPr/>
          <p:nvPr/>
        </p:nvGrpSpPr>
        <p:grpSpPr>
          <a:xfrm>
            <a:off x="7596157" y="1968159"/>
            <a:ext cx="279544" cy="358142"/>
            <a:chOff x="7596157" y="1968159"/>
            <a:chExt cx="279544" cy="358142"/>
          </a:xfrm>
        </p:grpSpPr>
        <p:sp>
          <p:nvSpPr>
            <p:cNvPr id="14275" name="Google Shape;14275;p8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1" name="Google Shape;14281;p83"/>
          <p:cNvGrpSpPr/>
          <p:nvPr/>
        </p:nvGrpSpPr>
        <p:grpSpPr>
          <a:xfrm>
            <a:off x="7147315" y="1969046"/>
            <a:ext cx="279513" cy="357636"/>
            <a:chOff x="7147315" y="1969046"/>
            <a:chExt cx="279513" cy="357636"/>
          </a:xfrm>
        </p:grpSpPr>
        <p:sp>
          <p:nvSpPr>
            <p:cNvPr id="14282" name="Google Shape;14282;p8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83"/>
          <p:cNvGrpSpPr/>
          <p:nvPr/>
        </p:nvGrpSpPr>
        <p:grpSpPr>
          <a:xfrm>
            <a:off x="6697681" y="1968317"/>
            <a:ext cx="280305" cy="359093"/>
            <a:chOff x="6697681" y="1968317"/>
            <a:chExt cx="280305" cy="359093"/>
          </a:xfrm>
        </p:grpSpPr>
        <p:sp>
          <p:nvSpPr>
            <p:cNvPr id="14290" name="Google Shape;14290;p8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7" name="Google Shape;14297;p83"/>
          <p:cNvGrpSpPr/>
          <p:nvPr/>
        </p:nvGrpSpPr>
        <p:grpSpPr>
          <a:xfrm>
            <a:off x="6248839" y="1967937"/>
            <a:ext cx="280273" cy="358744"/>
            <a:chOff x="6248839" y="1967937"/>
            <a:chExt cx="280273" cy="358744"/>
          </a:xfrm>
        </p:grpSpPr>
        <p:sp>
          <p:nvSpPr>
            <p:cNvPr id="14298" name="Google Shape;14298;p8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4" name="Google Shape;14304;p83"/>
          <p:cNvGrpSpPr/>
          <p:nvPr/>
        </p:nvGrpSpPr>
        <p:grpSpPr>
          <a:xfrm>
            <a:off x="5801485" y="1969046"/>
            <a:ext cx="279164" cy="357794"/>
            <a:chOff x="5801485" y="1969046"/>
            <a:chExt cx="279164" cy="357794"/>
          </a:xfrm>
        </p:grpSpPr>
        <p:sp>
          <p:nvSpPr>
            <p:cNvPr id="14305" name="Google Shape;14305;p8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83"/>
          <p:cNvGrpSpPr/>
          <p:nvPr/>
        </p:nvGrpSpPr>
        <p:grpSpPr>
          <a:xfrm>
            <a:off x="5352643" y="1969046"/>
            <a:ext cx="278404" cy="358364"/>
            <a:chOff x="5352643" y="1969046"/>
            <a:chExt cx="278404" cy="358364"/>
          </a:xfrm>
        </p:grpSpPr>
        <p:sp>
          <p:nvSpPr>
            <p:cNvPr id="14319" name="Google Shape;14319;p8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3" name="Google Shape;14323;p83"/>
          <p:cNvGrpSpPr/>
          <p:nvPr/>
        </p:nvGrpSpPr>
        <p:grpSpPr>
          <a:xfrm>
            <a:off x="4897750" y="1968317"/>
            <a:ext cx="279132" cy="358364"/>
            <a:chOff x="4897750" y="1968317"/>
            <a:chExt cx="279132" cy="358364"/>
          </a:xfrm>
        </p:grpSpPr>
        <p:sp>
          <p:nvSpPr>
            <p:cNvPr id="14324" name="Google Shape;14324;p8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7" name="Google Shape;14337;p83"/>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8" name="Google Shape;14338;p83"/>
          <p:cNvGrpSpPr/>
          <p:nvPr/>
        </p:nvGrpSpPr>
        <p:grpSpPr>
          <a:xfrm>
            <a:off x="1767449" y="1513044"/>
            <a:ext cx="324403" cy="347783"/>
            <a:chOff x="1767449" y="1513044"/>
            <a:chExt cx="324403" cy="347783"/>
          </a:xfrm>
        </p:grpSpPr>
        <p:sp>
          <p:nvSpPr>
            <p:cNvPr id="14339" name="Google Shape;14339;p8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8" name="Google Shape;14348;p83"/>
          <p:cNvGrpSpPr/>
          <p:nvPr/>
        </p:nvGrpSpPr>
        <p:grpSpPr>
          <a:xfrm>
            <a:off x="4007193" y="1512727"/>
            <a:ext cx="320633" cy="348100"/>
            <a:chOff x="4007193" y="1512727"/>
            <a:chExt cx="320633" cy="348100"/>
          </a:xfrm>
        </p:grpSpPr>
        <p:sp>
          <p:nvSpPr>
            <p:cNvPr id="14349" name="Google Shape;14349;p8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83"/>
          <p:cNvGrpSpPr/>
          <p:nvPr/>
        </p:nvGrpSpPr>
        <p:grpSpPr>
          <a:xfrm>
            <a:off x="3530425" y="1508747"/>
            <a:ext cx="368175" cy="344594"/>
            <a:chOff x="3530425" y="1508747"/>
            <a:chExt cx="368175" cy="344594"/>
          </a:xfrm>
        </p:grpSpPr>
        <p:sp>
          <p:nvSpPr>
            <p:cNvPr id="14355" name="Google Shape;14355;p8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83"/>
          <p:cNvGrpSpPr/>
          <p:nvPr/>
        </p:nvGrpSpPr>
        <p:grpSpPr>
          <a:xfrm>
            <a:off x="3127598" y="1513234"/>
            <a:ext cx="289714" cy="347593"/>
            <a:chOff x="3127598" y="1513234"/>
            <a:chExt cx="289714" cy="347593"/>
          </a:xfrm>
        </p:grpSpPr>
        <p:sp>
          <p:nvSpPr>
            <p:cNvPr id="14360" name="Google Shape;14360;p8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83"/>
          <p:cNvGrpSpPr/>
          <p:nvPr/>
        </p:nvGrpSpPr>
        <p:grpSpPr>
          <a:xfrm>
            <a:off x="2662884" y="1513044"/>
            <a:ext cx="322914" cy="348543"/>
            <a:chOff x="2662884" y="1513044"/>
            <a:chExt cx="322914" cy="348543"/>
          </a:xfrm>
        </p:grpSpPr>
        <p:sp>
          <p:nvSpPr>
            <p:cNvPr id="14366" name="Google Shape;14366;p8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6" name="Google Shape;14376;p83"/>
          <p:cNvGrpSpPr/>
          <p:nvPr/>
        </p:nvGrpSpPr>
        <p:grpSpPr>
          <a:xfrm>
            <a:off x="2232511" y="1512759"/>
            <a:ext cx="299534" cy="348068"/>
            <a:chOff x="2232511" y="1512759"/>
            <a:chExt cx="299534" cy="348068"/>
          </a:xfrm>
        </p:grpSpPr>
        <p:sp>
          <p:nvSpPr>
            <p:cNvPr id="14377" name="Google Shape;14377;p8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83"/>
          <p:cNvGrpSpPr/>
          <p:nvPr/>
        </p:nvGrpSpPr>
        <p:grpSpPr>
          <a:xfrm>
            <a:off x="1331406" y="1513361"/>
            <a:ext cx="301784" cy="348607"/>
            <a:chOff x="1331406" y="1513361"/>
            <a:chExt cx="301784" cy="348607"/>
          </a:xfrm>
        </p:grpSpPr>
        <p:sp>
          <p:nvSpPr>
            <p:cNvPr id="14389" name="Google Shape;14389;p8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83"/>
          <p:cNvGrpSpPr/>
          <p:nvPr/>
        </p:nvGrpSpPr>
        <p:grpSpPr>
          <a:xfrm>
            <a:off x="7144274" y="1500214"/>
            <a:ext cx="282174" cy="355735"/>
            <a:chOff x="7144274" y="1500214"/>
            <a:chExt cx="282174" cy="355735"/>
          </a:xfrm>
        </p:grpSpPr>
        <p:sp>
          <p:nvSpPr>
            <p:cNvPr id="14394" name="Google Shape;14394;p8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83"/>
          <p:cNvGrpSpPr/>
          <p:nvPr/>
        </p:nvGrpSpPr>
        <p:grpSpPr>
          <a:xfrm>
            <a:off x="6685262" y="1500214"/>
            <a:ext cx="289682" cy="354594"/>
            <a:chOff x="6685262" y="1500214"/>
            <a:chExt cx="289682" cy="354594"/>
          </a:xfrm>
        </p:grpSpPr>
        <p:sp>
          <p:nvSpPr>
            <p:cNvPr id="14401" name="Google Shape;14401;p8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5" name="Google Shape;14405;p83"/>
          <p:cNvGrpSpPr/>
          <p:nvPr/>
        </p:nvGrpSpPr>
        <p:grpSpPr>
          <a:xfrm>
            <a:off x="6200938" y="1500594"/>
            <a:ext cx="322154" cy="355355"/>
            <a:chOff x="6200938" y="1500594"/>
            <a:chExt cx="322154" cy="355355"/>
          </a:xfrm>
        </p:grpSpPr>
        <p:sp>
          <p:nvSpPr>
            <p:cNvPr id="14406" name="Google Shape;14406;p8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1" name="Google Shape;14411;p83"/>
          <p:cNvGrpSpPr/>
          <p:nvPr/>
        </p:nvGrpSpPr>
        <p:grpSpPr>
          <a:xfrm>
            <a:off x="5289631" y="1500214"/>
            <a:ext cx="332355" cy="354974"/>
            <a:chOff x="5289631" y="1500214"/>
            <a:chExt cx="332355" cy="354974"/>
          </a:xfrm>
        </p:grpSpPr>
        <p:sp>
          <p:nvSpPr>
            <p:cNvPr id="14412" name="Google Shape;14412;p8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8" name="Google Shape;14418;p83"/>
          <p:cNvGrpSpPr/>
          <p:nvPr/>
        </p:nvGrpSpPr>
        <p:grpSpPr>
          <a:xfrm>
            <a:off x="5748295" y="1499833"/>
            <a:ext cx="323294" cy="356115"/>
            <a:chOff x="5748295" y="1499833"/>
            <a:chExt cx="323294" cy="356115"/>
          </a:xfrm>
        </p:grpSpPr>
        <p:sp>
          <p:nvSpPr>
            <p:cNvPr id="14419" name="Google Shape;14419;p8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6" name="Google Shape;14426;p83"/>
          <p:cNvGrpSpPr/>
          <p:nvPr/>
        </p:nvGrpSpPr>
        <p:grpSpPr>
          <a:xfrm>
            <a:off x="8047661" y="1501037"/>
            <a:ext cx="278404" cy="355260"/>
            <a:chOff x="8047661" y="1501037"/>
            <a:chExt cx="278404" cy="355260"/>
          </a:xfrm>
        </p:grpSpPr>
        <p:sp>
          <p:nvSpPr>
            <p:cNvPr id="14427" name="Google Shape;14427;p8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83"/>
          <p:cNvGrpSpPr/>
          <p:nvPr/>
        </p:nvGrpSpPr>
        <p:grpSpPr>
          <a:xfrm>
            <a:off x="4903389" y="1500214"/>
            <a:ext cx="267854" cy="355735"/>
            <a:chOff x="4903389" y="1500214"/>
            <a:chExt cx="267854" cy="355735"/>
          </a:xfrm>
        </p:grpSpPr>
        <p:sp>
          <p:nvSpPr>
            <p:cNvPr id="14432" name="Google Shape;14432;p8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7" name="Google Shape;14437;p83"/>
          <p:cNvGrpSpPr/>
          <p:nvPr/>
        </p:nvGrpSpPr>
        <p:grpSpPr>
          <a:xfrm>
            <a:off x="7613518" y="1501354"/>
            <a:ext cx="264433" cy="353074"/>
            <a:chOff x="7613518" y="1501354"/>
            <a:chExt cx="264433" cy="353074"/>
          </a:xfrm>
        </p:grpSpPr>
        <p:sp>
          <p:nvSpPr>
            <p:cNvPr id="14438" name="Google Shape;14438;p8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47"/>
        <p:cNvGrpSpPr/>
        <p:nvPr/>
      </p:nvGrpSpPr>
      <p:grpSpPr>
        <a:xfrm>
          <a:off x="0" y="0"/>
          <a:ext cx="0" cy="0"/>
          <a:chOff x="0" y="0"/>
          <a:chExt cx="0" cy="0"/>
        </a:xfrm>
      </p:grpSpPr>
      <p:sp>
        <p:nvSpPr>
          <p:cNvPr id="14448" name="Google Shape;14448;p8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449" name="Google Shape;14449;p8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450" name="Google Shape;14450;p84"/>
          <p:cNvGrpSpPr/>
          <p:nvPr/>
        </p:nvGrpSpPr>
        <p:grpSpPr>
          <a:xfrm>
            <a:off x="1757085" y="1500675"/>
            <a:ext cx="371069" cy="359396"/>
            <a:chOff x="1757085" y="1500675"/>
            <a:chExt cx="371069" cy="359396"/>
          </a:xfrm>
        </p:grpSpPr>
        <p:sp>
          <p:nvSpPr>
            <p:cNvPr id="14451" name="Google Shape;14451;p8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0" name="Google Shape;14480;p84"/>
          <p:cNvGrpSpPr/>
          <p:nvPr/>
        </p:nvGrpSpPr>
        <p:grpSpPr>
          <a:xfrm>
            <a:off x="2774209" y="1954691"/>
            <a:ext cx="116693" cy="374186"/>
            <a:chOff x="2774209" y="1954691"/>
            <a:chExt cx="116693" cy="374186"/>
          </a:xfrm>
        </p:grpSpPr>
        <p:sp>
          <p:nvSpPr>
            <p:cNvPr id="14481" name="Google Shape;14481;p8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3" name="Google Shape;14483;p84"/>
          <p:cNvGrpSpPr/>
          <p:nvPr/>
        </p:nvGrpSpPr>
        <p:grpSpPr>
          <a:xfrm>
            <a:off x="4017435" y="1499912"/>
            <a:ext cx="315092" cy="359397"/>
            <a:chOff x="4017435" y="1499912"/>
            <a:chExt cx="315092" cy="359397"/>
          </a:xfrm>
        </p:grpSpPr>
        <p:sp>
          <p:nvSpPr>
            <p:cNvPr id="14484" name="Google Shape;14484;p8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84"/>
          <p:cNvGrpSpPr/>
          <p:nvPr/>
        </p:nvGrpSpPr>
        <p:grpSpPr>
          <a:xfrm>
            <a:off x="3963652" y="1999759"/>
            <a:ext cx="374154" cy="284050"/>
            <a:chOff x="3963652" y="1999759"/>
            <a:chExt cx="374154" cy="284050"/>
          </a:xfrm>
        </p:grpSpPr>
        <p:sp>
          <p:nvSpPr>
            <p:cNvPr id="14487" name="Google Shape;14487;p8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0" name="Google Shape;14490;p84"/>
          <p:cNvGrpSpPr/>
          <p:nvPr/>
        </p:nvGrpSpPr>
        <p:grpSpPr>
          <a:xfrm>
            <a:off x="1777536" y="2014866"/>
            <a:ext cx="376444" cy="253772"/>
            <a:chOff x="1777536" y="2014866"/>
            <a:chExt cx="376444" cy="253772"/>
          </a:xfrm>
        </p:grpSpPr>
        <p:sp>
          <p:nvSpPr>
            <p:cNvPr id="14491" name="Google Shape;14491;p8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84"/>
          <p:cNvGrpSpPr/>
          <p:nvPr/>
        </p:nvGrpSpPr>
        <p:grpSpPr>
          <a:xfrm>
            <a:off x="1309875" y="2057326"/>
            <a:ext cx="374154" cy="169680"/>
            <a:chOff x="1309875" y="2057326"/>
            <a:chExt cx="374154" cy="169680"/>
          </a:xfrm>
        </p:grpSpPr>
        <p:sp>
          <p:nvSpPr>
            <p:cNvPr id="14497" name="Google Shape;14497;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8" name="Google Shape;14508;p84"/>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9" name="Google Shape;14509;p84"/>
          <p:cNvGrpSpPr/>
          <p:nvPr/>
        </p:nvGrpSpPr>
        <p:grpSpPr>
          <a:xfrm>
            <a:off x="2347450" y="1954564"/>
            <a:ext cx="113639" cy="373168"/>
            <a:chOff x="2347450" y="1954564"/>
            <a:chExt cx="113639" cy="373168"/>
          </a:xfrm>
        </p:grpSpPr>
        <p:sp>
          <p:nvSpPr>
            <p:cNvPr id="14510" name="Google Shape;14510;p8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12" name="Google Shape;14512;p84"/>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13" name="Google Shape;14513;p84"/>
          <p:cNvGrpSpPr/>
          <p:nvPr/>
        </p:nvGrpSpPr>
        <p:grpSpPr>
          <a:xfrm>
            <a:off x="3110102" y="1499880"/>
            <a:ext cx="330613" cy="358379"/>
            <a:chOff x="3110102" y="1499880"/>
            <a:chExt cx="330613" cy="358379"/>
          </a:xfrm>
        </p:grpSpPr>
        <p:sp>
          <p:nvSpPr>
            <p:cNvPr id="14514" name="Google Shape;14514;p8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1" name="Google Shape;14521;p84"/>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22" name="Google Shape;14522;p84"/>
          <p:cNvGrpSpPr/>
          <p:nvPr/>
        </p:nvGrpSpPr>
        <p:grpSpPr>
          <a:xfrm>
            <a:off x="3485575" y="1999759"/>
            <a:ext cx="373772" cy="284050"/>
            <a:chOff x="3531200" y="1999759"/>
            <a:chExt cx="373772" cy="284050"/>
          </a:xfrm>
        </p:grpSpPr>
        <p:sp>
          <p:nvSpPr>
            <p:cNvPr id="14523" name="Google Shape;14523;p8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7" name="Google Shape;14527;p84"/>
          <p:cNvGrpSpPr/>
          <p:nvPr/>
        </p:nvGrpSpPr>
        <p:grpSpPr>
          <a:xfrm>
            <a:off x="2667058" y="1500293"/>
            <a:ext cx="330231" cy="359015"/>
            <a:chOff x="2667058" y="1500293"/>
            <a:chExt cx="330231" cy="359015"/>
          </a:xfrm>
        </p:grpSpPr>
        <p:sp>
          <p:nvSpPr>
            <p:cNvPr id="14528" name="Google Shape;14528;p8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6" name="Google Shape;14546;p84"/>
          <p:cNvGrpSpPr/>
          <p:nvPr/>
        </p:nvGrpSpPr>
        <p:grpSpPr>
          <a:xfrm>
            <a:off x="3567553" y="1499912"/>
            <a:ext cx="320022" cy="359778"/>
            <a:chOff x="3567553" y="1499912"/>
            <a:chExt cx="320022" cy="359778"/>
          </a:xfrm>
        </p:grpSpPr>
        <p:sp>
          <p:nvSpPr>
            <p:cNvPr id="14547" name="Google Shape;14547;p8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84"/>
          <p:cNvGrpSpPr/>
          <p:nvPr/>
        </p:nvGrpSpPr>
        <p:grpSpPr>
          <a:xfrm>
            <a:off x="1309875" y="1499912"/>
            <a:ext cx="359015" cy="358633"/>
            <a:chOff x="1309875" y="1499912"/>
            <a:chExt cx="359015" cy="358633"/>
          </a:xfrm>
        </p:grpSpPr>
        <p:sp>
          <p:nvSpPr>
            <p:cNvPr id="14554" name="Google Shape;14554;p8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3" name="Google Shape;14563;p84"/>
          <p:cNvGrpSpPr/>
          <p:nvPr/>
        </p:nvGrpSpPr>
        <p:grpSpPr>
          <a:xfrm>
            <a:off x="2219466" y="1500293"/>
            <a:ext cx="330613" cy="359015"/>
            <a:chOff x="2219466" y="1500293"/>
            <a:chExt cx="330613" cy="359015"/>
          </a:xfrm>
        </p:grpSpPr>
        <p:sp>
          <p:nvSpPr>
            <p:cNvPr id="14564" name="Google Shape;14564;p8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6" name="Google Shape;14566;p84"/>
          <p:cNvGrpSpPr/>
          <p:nvPr/>
        </p:nvGrpSpPr>
        <p:grpSpPr>
          <a:xfrm>
            <a:off x="5343544" y="1509358"/>
            <a:ext cx="244676" cy="351095"/>
            <a:chOff x="5343544" y="1509358"/>
            <a:chExt cx="244676" cy="351095"/>
          </a:xfrm>
        </p:grpSpPr>
        <p:sp>
          <p:nvSpPr>
            <p:cNvPr id="14567" name="Google Shape;14567;p8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84"/>
          <p:cNvGrpSpPr/>
          <p:nvPr/>
        </p:nvGrpSpPr>
        <p:grpSpPr>
          <a:xfrm>
            <a:off x="4882340" y="1509358"/>
            <a:ext cx="246171" cy="351095"/>
            <a:chOff x="4882340" y="1509358"/>
            <a:chExt cx="246171" cy="351095"/>
          </a:xfrm>
        </p:grpSpPr>
        <p:sp>
          <p:nvSpPr>
            <p:cNvPr id="14571" name="Google Shape;14571;p8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6" name="Google Shape;14576;p84"/>
          <p:cNvGrpSpPr/>
          <p:nvPr/>
        </p:nvGrpSpPr>
        <p:grpSpPr>
          <a:xfrm>
            <a:off x="6273204" y="1509008"/>
            <a:ext cx="236343" cy="351445"/>
            <a:chOff x="6273204" y="1509008"/>
            <a:chExt cx="236343" cy="351445"/>
          </a:xfrm>
        </p:grpSpPr>
        <p:sp>
          <p:nvSpPr>
            <p:cNvPr id="14577" name="Google Shape;14577;p8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9" name="Google Shape;14579;p84"/>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0" name="Google Shape;14580;p84"/>
          <p:cNvGrpSpPr/>
          <p:nvPr/>
        </p:nvGrpSpPr>
        <p:grpSpPr>
          <a:xfrm>
            <a:off x="7219530" y="1508244"/>
            <a:ext cx="191625" cy="352209"/>
            <a:chOff x="7219530" y="1508244"/>
            <a:chExt cx="191625" cy="352209"/>
          </a:xfrm>
        </p:grpSpPr>
        <p:sp>
          <p:nvSpPr>
            <p:cNvPr id="14581" name="Google Shape;14581;p8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3" name="Google Shape;14583;p84"/>
          <p:cNvGrpSpPr/>
          <p:nvPr/>
        </p:nvGrpSpPr>
        <p:grpSpPr>
          <a:xfrm>
            <a:off x="7699309" y="1508626"/>
            <a:ext cx="154922" cy="351827"/>
            <a:chOff x="7699309" y="1508626"/>
            <a:chExt cx="154922" cy="351827"/>
          </a:xfrm>
        </p:grpSpPr>
        <p:sp>
          <p:nvSpPr>
            <p:cNvPr id="14584" name="Google Shape;14584;p8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1" name="Google Shape;14591;p84"/>
          <p:cNvGrpSpPr/>
          <p:nvPr/>
        </p:nvGrpSpPr>
        <p:grpSpPr>
          <a:xfrm>
            <a:off x="8161690" y="1509008"/>
            <a:ext cx="153396" cy="351064"/>
            <a:chOff x="8161690" y="1509008"/>
            <a:chExt cx="153396" cy="351064"/>
          </a:xfrm>
        </p:grpSpPr>
        <p:sp>
          <p:nvSpPr>
            <p:cNvPr id="14592" name="Google Shape;14592;p8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84"/>
          <p:cNvGrpSpPr/>
          <p:nvPr/>
        </p:nvGrpSpPr>
        <p:grpSpPr>
          <a:xfrm>
            <a:off x="6746940" y="1508881"/>
            <a:ext cx="213221" cy="352304"/>
            <a:chOff x="6746940" y="1508881"/>
            <a:chExt cx="213221" cy="352304"/>
          </a:xfrm>
        </p:grpSpPr>
        <p:sp>
          <p:nvSpPr>
            <p:cNvPr id="14597" name="Google Shape;14597;p8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1" name="Google Shape;14601;p84"/>
          <p:cNvGrpSpPr/>
          <p:nvPr/>
        </p:nvGrpSpPr>
        <p:grpSpPr>
          <a:xfrm>
            <a:off x="5770336" y="2007615"/>
            <a:ext cx="350682" cy="292097"/>
            <a:chOff x="5770336" y="2007615"/>
            <a:chExt cx="350682" cy="292097"/>
          </a:xfrm>
        </p:grpSpPr>
        <p:sp>
          <p:nvSpPr>
            <p:cNvPr id="14602" name="Google Shape;14602;p8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6" name="Google Shape;14606;p84"/>
          <p:cNvGrpSpPr/>
          <p:nvPr/>
        </p:nvGrpSpPr>
        <p:grpSpPr>
          <a:xfrm>
            <a:off x="5326878" y="1980358"/>
            <a:ext cx="350332" cy="346229"/>
            <a:chOff x="5326878" y="1980358"/>
            <a:chExt cx="350332" cy="346229"/>
          </a:xfrm>
        </p:grpSpPr>
        <p:sp>
          <p:nvSpPr>
            <p:cNvPr id="14607" name="Google Shape;14607;p8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11" name="Google Shape;14611;p84"/>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2" name="Google Shape;14612;p84"/>
          <p:cNvGrpSpPr/>
          <p:nvPr/>
        </p:nvGrpSpPr>
        <p:grpSpPr>
          <a:xfrm>
            <a:off x="4883835" y="1992571"/>
            <a:ext cx="350300" cy="323043"/>
            <a:chOff x="4883835" y="1992571"/>
            <a:chExt cx="350300" cy="323043"/>
          </a:xfrm>
        </p:grpSpPr>
        <p:sp>
          <p:nvSpPr>
            <p:cNvPr id="14613" name="Google Shape;14613;p8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84"/>
          <p:cNvGrpSpPr/>
          <p:nvPr/>
        </p:nvGrpSpPr>
        <p:grpSpPr>
          <a:xfrm>
            <a:off x="7548967" y="1978927"/>
            <a:ext cx="333285" cy="349950"/>
            <a:chOff x="7548967" y="1978927"/>
            <a:chExt cx="333285" cy="349950"/>
          </a:xfrm>
        </p:grpSpPr>
        <p:sp>
          <p:nvSpPr>
            <p:cNvPr id="14620" name="Google Shape;14620;p8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7" name="Google Shape;14627;p84"/>
          <p:cNvGrpSpPr/>
          <p:nvPr/>
        </p:nvGrpSpPr>
        <p:grpSpPr>
          <a:xfrm>
            <a:off x="6214142" y="1978927"/>
            <a:ext cx="346515" cy="350300"/>
            <a:chOff x="6214142" y="1978927"/>
            <a:chExt cx="346515" cy="350300"/>
          </a:xfrm>
        </p:grpSpPr>
        <p:sp>
          <p:nvSpPr>
            <p:cNvPr id="14628" name="Google Shape;14628;p8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0" name="Google Shape;14630;p84"/>
          <p:cNvGrpSpPr/>
          <p:nvPr/>
        </p:nvGrpSpPr>
        <p:grpSpPr>
          <a:xfrm>
            <a:off x="7105923" y="1978545"/>
            <a:ext cx="333285" cy="350682"/>
            <a:chOff x="7105923" y="1978545"/>
            <a:chExt cx="333285" cy="350682"/>
          </a:xfrm>
        </p:grpSpPr>
        <p:sp>
          <p:nvSpPr>
            <p:cNvPr id="14631" name="Google Shape;14631;p8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8" name="Google Shape;14638;p84"/>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4"/>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0" name="Google Shape;14640;p84"/>
          <p:cNvGrpSpPr/>
          <p:nvPr/>
        </p:nvGrpSpPr>
        <p:grpSpPr>
          <a:xfrm>
            <a:off x="3616406" y="2422352"/>
            <a:ext cx="203393" cy="351827"/>
            <a:chOff x="3616406" y="2422352"/>
            <a:chExt cx="203393" cy="351827"/>
          </a:xfrm>
        </p:grpSpPr>
        <p:sp>
          <p:nvSpPr>
            <p:cNvPr id="14641" name="Google Shape;14641;p8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3" name="Google Shape;14643;p84"/>
          <p:cNvGrpSpPr/>
          <p:nvPr/>
        </p:nvGrpSpPr>
        <p:grpSpPr>
          <a:xfrm>
            <a:off x="878187" y="2421970"/>
            <a:ext cx="272696" cy="351827"/>
            <a:chOff x="913012" y="2421970"/>
            <a:chExt cx="272696" cy="351827"/>
          </a:xfrm>
        </p:grpSpPr>
        <p:sp>
          <p:nvSpPr>
            <p:cNvPr id="14644" name="Google Shape;14644;p8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84"/>
          <p:cNvGrpSpPr/>
          <p:nvPr/>
        </p:nvGrpSpPr>
        <p:grpSpPr>
          <a:xfrm>
            <a:off x="2274743" y="2422352"/>
            <a:ext cx="255649" cy="351445"/>
            <a:chOff x="2274743" y="2422352"/>
            <a:chExt cx="255649" cy="351445"/>
          </a:xfrm>
        </p:grpSpPr>
        <p:sp>
          <p:nvSpPr>
            <p:cNvPr id="14649" name="Google Shape;14649;p8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2" name="Google Shape;14652;p84"/>
          <p:cNvGrpSpPr/>
          <p:nvPr/>
        </p:nvGrpSpPr>
        <p:grpSpPr>
          <a:xfrm>
            <a:off x="2708723" y="2421239"/>
            <a:ext cx="246552" cy="352558"/>
            <a:chOff x="2708723" y="2421239"/>
            <a:chExt cx="246552" cy="352558"/>
          </a:xfrm>
        </p:grpSpPr>
        <p:sp>
          <p:nvSpPr>
            <p:cNvPr id="14653" name="Google Shape;14653;p8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84"/>
          <p:cNvGrpSpPr/>
          <p:nvPr/>
        </p:nvGrpSpPr>
        <p:grpSpPr>
          <a:xfrm>
            <a:off x="1835485" y="2422352"/>
            <a:ext cx="259433" cy="350714"/>
            <a:chOff x="1835485" y="2422352"/>
            <a:chExt cx="259433" cy="350714"/>
          </a:xfrm>
        </p:grpSpPr>
        <p:sp>
          <p:nvSpPr>
            <p:cNvPr id="14656" name="Google Shape;14656;p8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84"/>
          <p:cNvGrpSpPr/>
          <p:nvPr/>
        </p:nvGrpSpPr>
        <p:grpSpPr>
          <a:xfrm>
            <a:off x="3150240" y="2422352"/>
            <a:ext cx="212489" cy="351445"/>
            <a:chOff x="3150240" y="2422352"/>
            <a:chExt cx="212489" cy="351445"/>
          </a:xfrm>
        </p:grpSpPr>
        <p:sp>
          <p:nvSpPr>
            <p:cNvPr id="14664" name="Google Shape;14664;p8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6" name="Google Shape;14666;p84"/>
          <p:cNvGrpSpPr/>
          <p:nvPr/>
        </p:nvGrpSpPr>
        <p:grpSpPr>
          <a:xfrm>
            <a:off x="1367060" y="2422129"/>
            <a:ext cx="269261" cy="352050"/>
            <a:chOff x="1367060" y="2422129"/>
            <a:chExt cx="269261" cy="352050"/>
          </a:xfrm>
        </p:grpSpPr>
        <p:sp>
          <p:nvSpPr>
            <p:cNvPr id="14667" name="Google Shape;14667;p8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1" name="Google Shape;14681;p84"/>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84"/>
          <p:cNvGrpSpPr/>
          <p:nvPr/>
        </p:nvGrpSpPr>
        <p:grpSpPr>
          <a:xfrm>
            <a:off x="4882690" y="2425405"/>
            <a:ext cx="274573" cy="350682"/>
            <a:chOff x="4882690" y="2425405"/>
            <a:chExt cx="274573" cy="350682"/>
          </a:xfrm>
        </p:grpSpPr>
        <p:sp>
          <p:nvSpPr>
            <p:cNvPr id="14683" name="Google Shape;14683;p8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84"/>
          <p:cNvGrpSpPr/>
          <p:nvPr/>
        </p:nvGrpSpPr>
        <p:grpSpPr>
          <a:xfrm>
            <a:off x="6627639" y="2443884"/>
            <a:ext cx="355993" cy="313247"/>
            <a:chOff x="6627639" y="2443884"/>
            <a:chExt cx="355993" cy="313247"/>
          </a:xfrm>
        </p:grpSpPr>
        <p:sp>
          <p:nvSpPr>
            <p:cNvPr id="14686" name="Google Shape;14686;p8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9" name="Google Shape;14689;p84"/>
          <p:cNvGrpSpPr/>
          <p:nvPr/>
        </p:nvGrpSpPr>
        <p:grpSpPr>
          <a:xfrm>
            <a:off x="6183451" y="2462140"/>
            <a:ext cx="351445" cy="277976"/>
            <a:chOff x="6183451" y="2462140"/>
            <a:chExt cx="351445" cy="277976"/>
          </a:xfrm>
        </p:grpSpPr>
        <p:sp>
          <p:nvSpPr>
            <p:cNvPr id="14690" name="Google Shape;14690;p8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7" name="Google Shape;14697;p84"/>
          <p:cNvGrpSpPr/>
          <p:nvPr/>
        </p:nvGrpSpPr>
        <p:grpSpPr>
          <a:xfrm>
            <a:off x="5735477" y="2429858"/>
            <a:ext cx="353354" cy="341299"/>
            <a:chOff x="5735477" y="2429858"/>
            <a:chExt cx="353354" cy="341299"/>
          </a:xfrm>
        </p:grpSpPr>
        <p:sp>
          <p:nvSpPr>
            <p:cNvPr id="14698" name="Google Shape;14698;p8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4" name="Google Shape;14704;p84"/>
          <p:cNvGrpSpPr/>
          <p:nvPr/>
        </p:nvGrpSpPr>
        <p:grpSpPr>
          <a:xfrm>
            <a:off x="5243735" y="2446973"/>
            <a:ext cx="405255" cy="275499"/>
            <a:chOff x="5283337" y="2478774"/>
            <a:chExt cx="358633" cy="243913"/>
          </a:xfrm>
        </p:grpSpPr>
        <p:sp>
          <p:nvSpPr>
            <p:cNvPr id="14705" name="Google Shape;14705;p8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2" name="Google Shape;14722;p84"/>
          <p:cNvGrpSpPr/>
          <p:nvPr/>
        </p:nvGrpSpPr>
        <p:grpSpPr>
          <a:xfrm>
            <a:off x="7964753" y="2470823"/>
            <a:ext cx="362068" cy="258670"/>
            <a:chOff x="7964753" y="2470823"/>
            <a:chExt cx="362068" cy="258670"/>
          </a:xfrm>
        </p:grpSpPr>
        <p:sp>
          <p:nvSpPr>
            <p:cNvPr id="14723" name="Google Shape;14723;p8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2" name="Google Shape;14732;p84"/>
          <p:cNvGrpSpPr/>
          <p:nvPr/>
        </p:nvGrpSpPr>
        <p:grpSpPr>
          <a:xfrm>
            <a:off x="7524349" y="2456447"/>
            <a:ext cx="350332" cy="288948"/>
            <a:chOff x="7524349" y="2456447"/>
            <a:chExt cx="350332" cy="288948"/>
          </a:xfrm>
        </p:grpSpPr>
        <p:sp>
          <p:nvSpPr>
            <p:cNvPr id="14733" name="Google Shape;14733;p8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8" name="Google Shape;14738;p84"/>
          <p:cNvGrpSpPr/>
          <p:nvPr/>
        </p:nvGrpSpPr>
        <p:grpSpPr>
          <a:xfrm>
            <a:off x="3972749" y="2894211"/>
            <a:ext cx="355230" cy="356725"/>
            <a:chOff x="3972749" y="2894211"/>
            <a:chExt cx="355230" cy="356725"/>
          </a:xfrm>
        </p:grpSpPr>
        <p:sp>
          <p:nvSpPr>
            <p:cNvPr id="14739" name="Google Shape;14739;p8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4" name="Google Shape;14744;p84"/>
          <p:cNvGrpSpPr/>
          <p:nvPr/>
        </p:nvGrpSpPr>
        <p:grpSpPr>
          <a:xfrm>
            <a:off x="3527797" y="2918796"/>
            <a:ext cx="355993" cy="307904"/>
            <a:chOff x="3527797" y="2918796"/>
            <a:chExt cx="355993" cy="307904"/>
          </a:xfrm>
        </p:grpSpPr>
        <p:sp>
          <p:nvSpPr>
            <p:cNvPr id="14745" name="Google Shape;14745;p8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5" name="Google Shape;14755;p84"/>
          <p:cNvGrpSpPr/>
          <p:nvPr/>
        </p:nvGrpSpPr>
        <p:grpSpPr>
          <a:xfrm>
            <a:off x="3082845" y="2920959"/>
            <a:ext cx="356375" cy="302338"/>
            <a:chOff x="3082845" y="2920959"/>
            <a:chExt cx="356375" cy="302338"/>
          </a:xfrm>
        </p:grpSpPr>
        <p:sp>
          <p:nvSpPr>
            <p:cNvPr id="14756" name="Google Shape;14756;p8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8" name="Google Shape;14758;p84"/>
          <p:cNvGrpSpPr/>
          <p:nvPr/>
        </p:nvGrpSpPr>
        <p:grpSpPr>
          <a:xfrm>
            <a:off x="2639038" y="2894942"/>
            <a:ext cx="355612" cy="355612"/>
            <a:chOff x="2639038" y="2894942"/>
            <a:chExt cx="355612" cy="355612"/>
          </a:xfrm>
        </p:grpSpPr>
        <p:sp>
          <p:nvSpPr>
            <p:cNvPr id="14759" name="Google Shape;14759;p8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1" name="Google Shape;14761;p84"/>
          <p:cNvGrpSpPr/>
          <p:nvPr/>
        </p:nvGrpSpPr>
        <p:grpSpPr>
          <a:xfrm>
            <a:off x="2194468" y="2938865"/>
            <a:ext cx="355993" cy="267766"/>
            <a:chOff x="2194468" y="2938865"/>
            <a:chExt cx="355993" cy="267766"/>
          </a:xfrm>
        </p:grpSpPr>
        <p:sp>
          <p:nvSpPr>
            <p:cNvPr id="14762" name="Google Shape;14762;p8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2" name="Google Shape;14782;p84"/>
          <p:cNvGrpSpPr/>
          <p:nvPr/>
        </p:nvGrpSpPr>
        <p:grpSpPr>
          <a:xfrm>
            <a:off x="1749897" y="2894561"/>
            <a:ext cx="355993" cy="355612"/>
            <a:chOff x="1749897" y="2894561"/>
            <a:chExt cx="355993" cy="355612"/>
          </a:xfrm>
        </p:grpSpPr>
        <p:sp>
          <p:nvSpPr>
            <p:cNvPr id="14783" name="Google Shape;14783;p8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4" name="Google Shape;14794;p84"/>
          <p:cNvGrpSpPr/>
          <p:nvPr/>
        </p:nvGrpSpPr>
        <p:grpSpPr>
          <a:xfrm>
            <a:off x="1305327" y="2894211"/>
            <a:ext cx="357520" cy="357488"/>
            <a:chOff x="1305327" y="2894211"/>
            <a:chExt cx="357520" cy="357488"/>
          </a:xfrm>
        </p:grpSpPr>
        <p:sp>
          <p:nvSpPr>
            <p:cNvPr id="14795" name="Google Shape;14795;p8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0" name="Google Shape;14800;p84"/>
          <p:cNvGrpSpPr/>
          <p:nvPr/>
        </p:nvGrpSpPr>
        <p:grpSpPr>
          <a:xfrm>
            <a:off x="853950" y="2894720"/>
            <a:ext cx="364104" cy="353290"/>
            <a:chOff x="853950" y="2894720"/>
            <a:chExt cx="364104" cy="353290"/>
          </a:xfrm>
        </p:grpSpPr>
        <p:sp>
          <p:nvSpPr>
            <p:cNvPr id="14801" name="Google Shape;14801;p8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84"/>
          <p:cNvGrpSpPr/>
          <p:nvPr/>
        </p:nvGrpSpPr>
        <p:grpSpPr>
          <a:xfrm>
            <a:off x="7066548" y="2912594"/>
            <a:ext cx="352209" cy="334938"/>
            <a:chOff x="7066548" y="2912594"/>
            <a:chExt cx="352209" cy="334938"/>
          </a:xfrm>
        </p:grpSpPr>
        <p:sp>
          <p:nvSpPr>
            <p:cNvPr id="14809" name="Google Shape;14809;p8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84"/>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4"/>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84"/>
          <p:cNvGrpSpPr/>
          <p:nvPr/>
        </p:nvGrpSpPr>
        <p:grpSpPr>
          <a:xfrm>
            <a:off x="7541397" y="2904802"/>
            <a:ext cx="318495" cy="352209"/>
            <a:chOff x="7541397" y="2904802"/>
            <a:chExt cx="318495" cy="352209"/>
          </a:xfrm>
        </p:grpSpPr>
        <p:sp>
          <p:nvSpPr>
            <p:cNvPr id="14818" name="Google Shape;14818;p8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84"/>
          <p:cNvGrpSpPr/>
          <p:nvPr/>
        </p:nvGrpSpPr>
        <p:grpSpPr>
          <a:xfrm>
            <a:off x="8003015" y="2904039"/>
            <a:ext cx="306759" cy="351445"/>
            <a:chOff x="8003015" y="2904039"/>
            <a:chExt cx="306759" cy="351445"/>
          </a:xfrm>
        </p:grpSpPr>
        <p:sp>
          <p:nvSpPr>
            <p:cNvPr id="14821" name="Google Shape;14821;p8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84"/>
          <p:cNvGrpSpPr/>
          <p:nvPr/>
        </p:nvGrpSpPr>
        <p:grpSpPr>
          <a:xfrm>
            <a:off x="5687770" y="2885496"/>
            <a:ext cx="369638" cy="369606"/>
            <a:chOff x="5687770" y="2885496"/>
            <a:chExt cx="369638" cy="369606"/>
          </a:xfrm>
        </p:grpSpPr>
        <p:sp>
          <p:nvSpPr>
            <p:cNvPr id="14828" name="Google Shape;14828;p8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8" name="Google Shape;14838;p84"/>
          <p:cNvGrpSpPr/>
          <p:nvPr/>
        </p:nvGrpSpPr>
        <p:grpSpPr>
          <a:xfrm>
            <a:off x="4881958" y="2904802"/>
            <a:ext cx="156417" cy="349537"/>
            <a:chOff x="4881958" y="2904802"/>
            <a:chExt cx="156417" cy="349537"/>
          </a:xfrm>
        </p:grpSpPr>
        <p:sp>
          <p:nvSpPr>
            <p:cNvPr id="14839" name="Google Shape;14839;p8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6" name="Google Shape;14846;p84"/>
          <p:cNvGrpSpPr/>
          <p:nvPr/>
        </p:nvGrpSpPr>
        <p:grpSpPr>
          <a:xfrm>
            <a:off x="5230318" y="2886514"/>
            <a:ext cx="371133" cy="367443"/>
            <a:chOff x="5230318" y="2886514"/>
            <a:chExt cx="371133" cy="367443"/>
          </a:xfrm>
        </p:grpSpPr>
        <p:sp>
          <p:nvSpPr>
            <p:cNvPr id="14847" name="Google Shape;14847;p8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6" name="Google Shape;14856;p84"/>
          <p:cNvGrpSpPr/>
          <p:nvPr/>
        </p:nvGrpSpPr>
        <p:grpSpPr>
          <a:xfrm>
            <a:off x="5748358" y="3434578"/>
            <a:ext cx="352590" cy="182561"/>
            <a:chOff x="5748358" y="3434578"/>
            <a:chExt cx="352590" cy="182561"/>
          </a:xfrm>
        </p:grpSpPr>
        <p:sp>
          <p:nvSpPr>
            <p:cNvPr id="14857" name="Google Shape;14857;p8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3" name="Google Shape;14863;p84"/>
          <p:cNvGrpSpPr/>
          <p:nvPr/>
        </p:nvGrpSpPr>
        <p:grpSpPr>
          <a:xfrm>
            <a:off x="862283" y="4274771"/>
            <a:ext cx="341204" cy="359301"/>
            <a:chOff x="862283" y="4274771"/>
            <a:chExt cx="341204" cy="359301"/>
          </a:xfrm>
        </p:grpSpPr>
        <p:sp>
          <p:nvSpPr>
            <p:cNvPr id="14864" name="Google Shape;14864;p8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84"/>
          <p:cNvGrpSpPr/>
          <p:nvPr/>
        </p:nvGrpSpPr>
        <p:grpSpPr>
          <a:xfrm>
            <a:off x="1396957" y="4287365"/>
            <a:ext cx="301861" cy="332871"/>
            <a:chOff x="1396957" y="4287365"/>
            <a:chExt cx="301861" cy="332871"/>
          </a:xfrm>
        </p:grpSpPr>
        <p:sp>
          <p:nvSpPr>
            <p:cNvPr id="14868" name="Google Shape;14868;p8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8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3" name="Google Shape;14883;p84"/>
          <p:cNvGrpSpPr/>
          <p:nvPr/>
        </p:nvGrpSpPr>
        <p:grpSpPr>
          <a:xfrm>
            <a:off x="1865381" y="4277506"/>
            <a:ext cx="396131" cy="355612"/>
            <a:chOff x="1865381" y="4277506"/>
            <a:chExt cx="396131" cy="355612"/>
          </a:xfrm>
        </p:grpSpPr>
        <p:sp>
          <p:nvSpPr>
            <p:cNvPr id="14884" name="Google Shape;14884;p8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84"/>
          <p:cNvGrpSpPr/>
          <p:nvPr/>
        </p:nvGrpSpPr>
        <p:grpSpPr>
          <a:xfrm>
            <a:off x="2411823" y="4303999"/>
            <a:ext cx="334398" cy="299953"/>
            <a:chOff x="2411823" y="4303999"/>
            <a:chExt cx="334398" cy="299953"/>
          </a:xfrm>
        </p:grpSpPr>
        <p:sp>
          <p:nvSpPr>
            <p:cNvPr id="14891" name="Google Shape;14891;p8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8" name="Google Shape;14898;p84"/>
          <p:cNvGrpSpPr/>
          <p:nvPr/>
        </p:nvGrpSpPr>
        <p:grpSpPr>
          <a:xfrm>
            <a:off x="2903337" y="4279032"/>
            <a:ext cx="382519" cy="350682"/>
            <a:chOff x="2903337" y="4279032"/>
            <a:chExt cx="382519" cy="350682"/>
          </a:xfrm>
        </p:grpSpPr>
        <p:sp>
          <p:nvSpPr>
            <p:cNvPr id="14899" name="Google Shape;14899;p8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84"/>
          <p:cNvGrpSpPr/>
          <p:nvPr/>
        </p:nvGrpSpPr>
        <p:grpSpPr>
          <a:xfrm>
            <a:off x="3933342" y="4315767"/>
            <a:ext cx="383632" cy="276449"/>
            <a:chOff x="3933342" y="4315767"/>
            <a:chExt cx="383632" cy="276449"/>
          </a:xfrm>
        </p:grpSpPr>
        <p:sp>
          <p:nvSpPr>
            <p:cNvPr id="14915" name="Google Shape;14915;p8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1" name="Google Shape;14921;p84"/>
          <p:cNvGrpSpPr/>
          <p:nvPr/>
        </p:nvGrpSpPr>
        <p:grpSpPr>
          <a:xfrm>
            <a:off x="3441065" y="4302505"/>
            <a:ext cx="337069" cy="302593"/>
            <a:chOff x="3441065" y="4302505"/>
            <a:chExt cx="337069" cy="302593"/>
          </a:xfrm>
        </p:grpSpPr>
        <p:sp>
          <p:nvSpPr>
            <p:cNvPr id="14922" name="Google Shape;14922;p8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5" name="Google Shape;14935;p84"/>
          <p:cNvGrpSpPr/>
          <p:nvPr/>
        </p:nvGrpSpPr>
        <p:grpSpPr>
          <a:xfrm>
            <a:off x="3532345" y="3362635"/>
            <a:ext cx="339328" cy="336274"/>
            <a:chOff x="3532345" y="3362635"/>
            <a:chExt cx="339328" cy="336274"/>
          </a:xfrm>
        </p:grpSpPr>
        <p:sp>
          <p:nvSpPr>
            <p:cNvPr id="14936" name="Google Shape;14936;p8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1" name="Google Shape;14941;p84"/>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2" name="Google Shape;14942;p84"/>
          <p:cNvGrpSpPr/>
          <p:nvPr/>
        </p:nvGrpSpPr>
        <p:grpSpPr>
          <a:xfrm>
            <a:off x="1883955" y="3808700"/>
            <a:ext cx="162873" cy="351445"/>
            <a:chOff x="1883955" y="3808700"/>
            <a:chExt cx="162873" cy="351445"/>
          </a:xfrm>
        </p:grpSpPr>
        <p:sp>
          <p:nvSpPr>
            <p:cNvPr id="14943" name="Google Shape;14943;p8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84"/>
          <p:cNvGrpSpPr/>
          <p:nvPr/>
        </p:nvGrpSpPr>
        <p:grpSpPr>
          <a:xfrm>
            <a:off x="939156" y="3809209"/>
            <a:ext cx="192007" cy="351318"/>
            <a:chOff x="939156" y="3809209"/>
            <a:chExt cx="192007" cy="351318"/>
          </a:xfrm>
        </p:grpSpPr>
        <p:sp>
          <p:nvSpPr>
            <p:cNvPr id="14946" name="Google Shape;14946;p8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84"/>
          <p:cNvGrpSpPr/>
          <p:nvPr/>
        </p:nvGrpSpPr>
        <p:grpSpPr>
          <a:xfrm>
            <a:off x="2306167" y="3809845"/>
            <a:ext cx="193915" cy="349155"/>
            <a:chOff x="2306167" y="3809845"/>
            <a:chExt cx="193915" cy="349155"/>
          </a:xfrm>
        </p:grpSpPr>
        <p:sp>
          <p:nvSpPr>
            <p:cNvPr id="14949" name="Google Shape;14949;p8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6" name="Google Shape;14956;p84"/>
          <p:cNvGrpSpPr/>
          <p:nvPr/>
        </p:nvGrpSpPr>
        <p:grpSpPr>
          <a:xfrm>
            <a:off x="1323901" y="3807173"/>
            <a:ext cx="356343" cy="356757"/>
            <a:chOff x="1323901" y="3807173"/>
            <a:chExt cx="356343" cy="356757"/>
          </a:xfrm>
        </p:grpSpPr>
        <p:sp>
          <p:nvSpPr>
            <p:cNvPr id="14957" name="Google Shape;14957;p8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1" name="Google Shape;14981;p84"/>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82" name="Google Shape;14982;p84"/>
          <p:cNvGrpSpPr/>
          <p:nvPr/>
        </p:nvGrpSpPr>
        <p:grpSpPr>
          <a:xfrm>
            <a:off x="859262" y="3353920"/>
            <a:ext cx="306759" cy="351445"/>
            <a:chOff x="859262" y="3353920"/>
            <a:chExt cx="306759" cy="351445"/>
          </a:xfrm>
        </p:grpSpPr>
        <p:sp>
          <p:nvSpPr>
            <p:cNvPr id="14983" name="Google Shape;14983;p8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88" name="Google Shape;14988;p84"/>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89" name="Google Shape;14989;p84"/>
          <p:cNvGrpSpPr/>
          <p:nvPr/>
        </p:nvGrpSpPr>
        <p:grpSpPr>
          <a:xfrm>
            <a:off x="3967437" y="3837102"/>
            <a:ext cx="364708" cy="295405"/>
            <a:chOff x="3967437" y="3837102"/>
            <a:chExt cx="364708" cy="295405"/>
          </a:xfrm>
        </p:grpSpPr>
        <p:sp>
          <p:nvSpPr>
            <p:cNvPr id="14990" name="Google Shape;14990;p8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95" name="Google Shape;14995;p84"/>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4"/>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4"/>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98" name="Google Shape;14998;p84"/>
          <p:cNvGrpSpPr/>
          <p:nvPr/>
        </p:nvGrpSpPr>
        <p:grpSpPr>
          <a:xfrm>
            <a:off x="5811827" y="3806451"/>
            <a:ext cx="283743" cy="308444"/>
            <a:chOff x="5964227" y="3858701"/>
            <a:chExt cx="283743" cy="308444"/>
          </a:xfrm>
        </p:grpSpPr>
        <p:sp>
          <p:nvSpPr>
            <p:cNvPr id="14999" name="Google Shape;14999;p8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84"/>
          <p:cNvGrpSpPr/>
          <p:nvPr/>
        </p:nvGrpSpPr>
        <p:grpSpPr>
          <a:xfrm>
            <a:off x="6243508" y="3873073"/>
            <a:ext cx="320372" cy="213602"/>
            <a:chOff x="6395908" y="3873073"/>
            <a:chExt cx="320372" cy="213602"/>
          </a:xfrm>
        </p:grpSpPr>
        <p:sp>
          <p:nvSpPr>
            <p:cNvPr id="15004" name="Google Shape;15004;p8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4"/>
          <p:cNvGrpSpPr/>
          <p:nvPr/>
        </p:nvGrpSpPr>
        <p:grpSpPr>
          <a:xfrm>
            <a:off x="7262890" y="3802816"/>
            <a:ext cx="357138" cy="352018"/>
            <a:chOff x="7415290" y="3802816"/>
            <a:chExt cx="357138" cy="352018"/>
          </a:xfrm>
        </p:grpSpPr>
        <p:sp>
          <p:nvSpPr>
            <p:cNvPr id="15015" name="Google Shape;15015;p8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3" name="Google Shape;15023;p84"/>
          <p:cNvGrpSpPr/>
          <p:nvPr/>
        </p:nvGrpSpPr>
        <p:grpSpPr>
          <a:xfrm>
            <a:off x="6737312" y="3833413"/>
            <a:ext cx="355230" cy="293401"/>
            <a:chOff x="6889712" y="3833413"/>
            <a:chExt cx="355230" cy="293401"/>
          </a:xfrm>
        </p:grpSpPr>
        <p:sp>
          <p:nvSpPr>
            <p:cNvPr id="15024" name="Google Shape;15024;p8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9" name="Google Shape;15029;p84"/>
          <p:cNvGrpSpPr/>
          <p:nvPr/>
        </p:nvGrpSpPr>
        <p:grpSpPr>
          <a:xfrm>
            <a:off x="7707152" y="3835870"/>
            <a:ext cx="282318" cy="337168"/>
            <a:chOff x="1635875" y="237775"/>
            <a:chExt cx="4370250" cy="5219325"/>
          </a:xfrm>
        </p:grpSpPr>
        <p:sp>
          <p:nvSpPr>
            <p:cNvPr id="15030" name="Google Shape;15030;p8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2" name="Google Shape;15032;p84"/>
          <p:cNvGrpSpPr/>
          <p:nvPr/>
        </p:nvGrpSpPr>
        <p:grpSpPr>
          <a:xfrm>
            <a:off x="3103963" y="3361140"/>
            <a:ext cx="297886" cy="337578"/>
            <a:chOff x="3103963" y="3361140"/>
            <a:chExt cx="297886" cy="337578"/>
          </a:xfrm>
        </p:grpSpPr>
        <p:sp>
          <p:nvSpPr>
            <p:cNvPr id="15033" name="Google Shape;15033;p8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4"/>
          <p:cNvGrpSpPr/>
          <p:nvPr/>
        </p:nvGrpSpPr>
        <p:grpSpPr>
          <a:xfrm>
            <a:off x="2667821" y="3361108"/>
            <a:ext cx="273046" cy="337801"/>
            <a:chOff x="2667821" y="3361108"/>
            <a:chExt cx="273046" cy="337801"/>
          </a:xfrm>
        </p:grpSpPr>
        <p:sp>
          <p:nvSpPr>
            <p:cNvPr id="15058" name="Google Shape;15058;p8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7" name="Google Shape;15077;p84"/>
          <p:cNvGrpSpPr/>
          <p:nvPr/>
        </p:nvGrpSpPr>
        <p:grpSpPr>
          <a:xfrm>
            <a:off x="2212469" y="3360313"/>
            <a:ext cx="282715" cy="338660"/>
            <a:chOff x="2212469" y="3360313"/>
            <a:chExt cx="282715" cy="338660"/>
          </a:xfrm>
        </p:grpSpPr>
        <p:sp>
          <p:nvSpPr>
            <p:cNvPr id="15078" name="Google Shape;15078;p8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4"/>
          <p:cNvGrpSpPr/>
          <p:nvPr/>
        </p:nvGrpSpPr>
        <p:grpSpPr>
          <a:xfrm>
            <a:off x="1768821" y="3361108"/>
            <a:ext cx="278739" cy="339073"/>
            <a:chOff x="1768821" y="3361108"/>
            <a:chExt cx="278739" cy="339073"/>
          </a:xfrm>
        </p:grpSpPr>
        <p:sp>
          <p:nvSpPr>
            <p:cNvPr id="15082" name="Google Shape;15082;p8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3" name="Google Shape;15093;p84"/>
          <p:cNvGrpSpPr/>
          <p:nvPr/>
        </p:nvGrpSpPr>
        <p:grpSpPr>
          <a:xfrm>
            <a:off x="5337883" y="3336873"/>
            <a:ext cx="307141" cy="376826"/>
            <a:chOff x="5337883" y="3336873"/>
            <a:chExt cx="307141" cy="376826"/>
          </a:xfrm>
        </p:grpSpPr>
        <p:sp>
          <p:nvSpPr>
            <p:cNvPr id="15094" name="Google Shape;15094;p8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6" name="Google Shape;15096;p84"/>
          <p:cNvGrpSpPr/>
          <p:nvPr/>
        </p:nvGrpSpPr>
        <p:grpSpPr>
          <a:xfrm>
            <a:off x="4883835" y="3337255"/>
            <a:ext cx="323425" cy="377557"/>
            <a:chOff x="4883835" y="3337255"/>
            <a:chExt cx="323425" cy="377557"/>
          </a:xfrm>
        </p:grpSpPr>
        <p:sp>
          <p:nvSpPr>
            <p:cNvPr id="15097" name="Google Shape;15097;p8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0" name="Google Shape;15100;p84"/>
          <p:cNvGrpSpPr/>
          <p:nvPr/>
        </p:nvGrpSpPr>
        <p:grpSpPr>
          <a:xfrm>
            <a:off x="6193310" y="3407289"/>
            <a:ext cx="352590" cy="237488"/>
            <a:chOff x="6193310" y="3407289"/>
            <a:chExt cx="352590" cy="237488"/>
          </a:xfrm>
        </p:grpSpPr>
        <p:sp>
          <p:nvSpPr>
            <p:cNvPr id="15101" name="Google Shape;15101;p8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4"/>
          <p:cNvGrpSpPr/>
          <p:nvPr/>
        </p:nvGrpSpPr>
        <p:grpSpPr>
          <a:xfrm>
            <a:off x="6637117" y="3397843"/>
            <a:ext cx="353735" cy="254504"/>
            <a:chOff x="6637117" y="3397843"/>
            <a:chExt cx="353735" cy="254504"/>
          </a:xfrm>
        </p:grpSpPr>
        <p:sp>
          <p:nvSpPr>
            <p:cNvPr id="15107" name="Google Shape;15107;p8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3" name="Google Shape;15113;p84"/>
          <p:cNvGrpSpPr/>
          <p:nvPr/>
        </p:nvGrpSpPr>
        <p:grpSpPr>
          <a:xfrm>
            <a:off x="7075994" y="3349531"/>
            <a:ext cx="360637" cy="352336"/>
            <a:chOff x="7075994" y="3349531"/>
            <a:chExt cx="360637" cy="352336"/>
          </a:xfrm>
        </p:grpSpPr>
        <p:sp>
          <p:nvSpPr>
            <p:cNvPr id="15114" name="Google Shape;15114;p8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1" name="Google Shape;15121;p84"/>
          <p:cNvGrpSpPr/>
          <p:nvPr/>
        </p:nvGrpSpPr>
        <p:grpSpPr>
          <a:xfrm>
            <a:off x="7651983" y="3349181"/>
            <a:ext cx="107183" cy="352399"/>
            <a:chOff x="7651983" y="3349181"/>
            <a:chExt cx="107183" cy="352399"/>
          </a:xfrm>
        </p:grpSpPr>
        <p:sp>
          <p:nvSpPr>
            <p:cNvPr id="15122" name="Google Shape;15122;p8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4" name="Google Shape;15124;p84"/>
          <p:cNvGrpSpPr/>
          <p:nvPr/>
        </p:nvGrpSpPr>
        <p:grpSpPr>
          <a:xfrm>
            <a:off x="7973468" y="3382322"/>
            <a:ext cx="352590" cy="287072"/>
            <a:chOff x="7973468" y="3382322"/>
            <a:chExt cx="352590" cy="287072"/>
          </a:xfrm>
        </p:grpSpPr>
        <p:sp>
          <p:nvSpPr>
            <p:cNvPr id="15125" name="Google Shape;15125;p8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40"/>
        <p:cNvGrpSpPr/>
        <p:nvPr/>
      </p:nvGrpSpPr>
      <p:grpSpPr>
        <a:xfrm>
          <a:off x="0" y="0"/>
          <a:ext cx="0" cy="0"/>
          <a:chOff x="0" y="0"/>
          <a:chExt cx="0" cy="0"/>
        </a:xfrm>
      </p:grpSpPr>
      <p:sp>
        <p:nvSpPr>
          <p:cNvPr id="15141" name="Google Shape;15141;p8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142" name="Google Shape;15142;p85"/>
          <p:cNvGrpSpPr/>
          <p:nvPr/>
        </p:nvGrpSpPr>
        <p:grpSpPr>
          <a:xfrm>
            <a:off x="849677" y="1500658"/>
            <a:ext cx="347872" cy="347488"/>
            <a:chOff x="849677" y="1500658"/>
            <a:chExt cx="347872" cy="347488"/>
          </a:xfrm>
        </p:grpSpPr>
        <p:sp>
          <p:nvSpPr>
            <p:cNvPr id="15143" name="Google Shape;15143;p8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5"/>
          <p:cNvGrpSpPr/>
          <p:nvPr/>
        </p:nvGrpSpPr>
        <p:grpSpPr>
          <a:xfrm>
            <a:off x="1415853" y="1500658"/>
            <a:ext cx="315872" cy="347488"/>
            <a:chOff x="1415853" y="1500658"/>
            <a:chExt cx="315872" cy="347488"/>
          </a:xfrm>
        </p:grpSpPr>
        <p:sp>
          <p:nvSpPr>
            <p:cNvPr id="15150" name="Google Shape;15150;p8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85"/>
          <p:cNvGrpSpPr/>
          <p:nvPr/>
        </p:nvGrpSpPr>
        <p:grpSpPr>
          <a:xfrm>
            <a:off x="4697389" y="1500658"/>
            <a:ext cx="347520" cy="347104"/>
            <a:chOff x="4697389" y="1500658"/>
            <a:chExt cx="347520" cy="347104"/>
          </a:xfrm>
        </p:grpSpPr>
        <p:sp>
          <p:nvSpPr>
            <p:cNvPr id="15155" name="Google Shape;15155;p8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8" name="Google Shape;15158;p85"/>
          <p:cNvGrpSpPr/>
          <p:nvPr/>
        </p:nvGrpSpPr>
        <p:grpSpPr>
          <a:xfrm>
            <a:off x="3603533" y="1964946"/>
            <a:ext cx="347520" cy="353760"/>
            <a:chOff x="3603533" y="1964946"/>
            <a:chExt cx="347520" cy="353760"/>
          </a:xfrm>
        </p:grpSpPr>
        <p:sp>
          <p:nvSpPr>
            <p:cNvPr id="15159" name="Google Shape;15159;p8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2" name="Google Shape;15162;p85"/>
          <p:cNvGrpSpPr/>
          <p:nvPr/>
        </p:nvGrpSpPr>
        <p:grpSpPr>
          <a:xfrm>
            <a:off x="1950765" y="1964338"/>
            <a:ext cx="357792" cy="352448"/>
            <a:chOff x="1950765" y="1964338"/>
            <a:chExt cx="357792" cy="352448"/>
          </a:xfrm>
        </p:grpSpPr>
        <p:sp>
          <p:nvSpPr>
            <p:cNvPr id="15163" name="Google Shape;15163;p8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7" name="Google Shape;15167;p85"/>
          <p:cNvGrpSpPr/>
          <p:nvPr/>
        </p:nvGrpSpPr>
        <p:grpSpPr>
          <a:xfrm>
            <a:off x="7435629" y="1964690"/>
            <a:ext cx="367712" cy="353248"/>
            <a:chOff x="7435629" y="1964690"/>
            <a:chExt cx="367712" cy="353248"/>
          </a:xfrm>
        </p:grpSpPr>
        <p:sp>
          <p:nvSpPr>
            <p:cNvPr id="15168" name="Google Shape;15168;p8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2" name="Google Shape;15172;p85"/>
          <p:cNvGrpSpPr/>
          <p:nvPr/>
        </p:nvGrpSpPr>
        <p:grpSpPr>
          <a:xfrm>
            <a:off x="2512749" y="1965042"/>
            <a:ext cx="333024" cy="352896"/>
            <a:chOff x="2512749" y="1965042"/>
            <a:chExt cx="333024" cy="352896"/>
          </a:xfrm>
        </p:grpSpPr>
        <p:sp>
          <p:nvSpPr>
            <p:cNvPr id="15173" name="Google Shape;15173;p8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8" name="Google Shape;15178;p85"/>
          <p:cNvGrpSpPr/>
          <p:nvPr/>
        </p:nvGrpSpPr>
        <p:grpSpPr>
          <a:xfrm>
            <a:off x="1398317" y="1981778"/>
            <a:ext cx="365792" cy="335392"/>
            <a:chOff x="1398317" y="1981778"/>
            <a:chExt cx="365792" cy="335392"/>
          </a:xfrm>
        </p:grpSpPr>
        <p:sp>
          <p:nvSpPr>
            <p:cNvPr id="15179" name="Google Shape;15179;p8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85"/>
          <p:cNvGrpSpPr/>
          <p:nvPr/>
        </p:nvGrpSpPr>
        <p:grpSpPr>
          <a:xfrm>
            <a:off x="3052237" y="2003570"/>
            <a:ext cx="353600" cy="314752"/>
            <a:chOff x="3052237" y="2003570"/>
            <a:chExt cx="353600" cy="314752"/>
          </a:xfrm>
        </p:grpSpPr>
        <p:sp>
          <p:nvSpPr>
            <p:cNvPr id="15186" name="Google Shape;15186;p8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9" name="Google Shape;15189;p85"/>
          <p:cNvGrpSpPr/>
          <p:nvPr/>
        </p:nvGrpSpPr>
        <p:grpSpPr>
          <a:xfrm>
            <a:off x="1404013" y="2958066"/>
            <a:ext cx="368096" cy="223968"/>
            <a:chOff x="1404013" y="2958066"/>
            <a:chExt cx="368096" cy="223968"/>
          </a:xfrm>
        </p:grpSpPr>
        <p:sp>
          <p:nvSpPr>
            <p:cNvPr id="15190" name="Google Shape;15190;p8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2" name="Google Shape;15192;p85"/>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5"/>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4" name="Google Shape;15194;p85"/>
          <p:cNvGrpSpPr/>
          <p:nvPr/>
        </p:nvGrpSpPr>
        <p:grpSpPr>
          <a:xfrm>
            <a:off x="1951149" y="2885202"/>
            <a:ext cx="370368" cy="367328"/>
            <a:chOff x="1951149" y="2885202"/>
            <a:chExt cx="370368" cy="367328"/>
          </a:xfrm>
        </p:grpSpPr>
        <p:sp>
          <p:nvSpPr>
            <p:cNvPr id="15195" name="Google Shape;15195;p8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8" name="Google Shape;15198;p85"/>
          <p:cNvGrpSpPr/>
          <p:nvPr/>
        </p:nvGrpSpPr>
        <p:grpSpPr>
          <a:xfrm>
            <a:off x="2501677" y="2906162"/>
            <a:ext cx="367328" cy="327296"/>
            <a:chOff x="2501677" y="2906162"/>
            <a:chExt cx="367328" cy="327296"/>
          </a:xfrm>
        </p:grpSpPr>
        <p:sp>
          <p:nvSpPr>
            <p:cNvPr id="15199" name="Google Shape;15199;p8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2" name="Google Shape;15202;p85"/>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3" name="Google Shape;15203;p85"/>
          <p:cNvGrpSpPr/>
          <p:nvPr/>
        </p:nvGrpSpPr>
        <p:grpSpPr>
          <a:xfrm>
            <a:off x="3050317" y="2893714"/>
            <a:ext cx="367712" cy="354240"/>
            <a:chOff x="3050317" y="2893714"/>
            <a:chExt cx="367712" cy="354240"/>
          </a:xfrm>
        </p:grpSpPr>
        <p:sp>
          <p:nvSpPr>
            <p:cNvPr id="15204" name="Google Shape;15204;p8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6" name="Google Shape;15206;p85"/>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5"/>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8" name="Google Shape;15208;p85"/>
          <p:cNvGrpSpPr/>
          <p:nvPr/>
        </p:nvGrpSpPr>
        <p:grpSpPr>
          <a:xfrm>
            <a:off x="7531277" y="2886354"/>
            <a:ext cx="185184" cy="367296"/>
            <a:chOff x="7531277" y="2886354"/>
            <a:chExt cx="185184" cy="367296"/>
          </a:xfrm>
        </p:grpSpPr>
        <p:sp>
          <p:nvSpPr>
            <p:cNvPr id="15209" name="Google Shape;15209;p8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5"/>
          <p:cNvGrpSpPr/>
          <p:nvPr/>
        </p:nvGrpSpPr>
        <p:grpSpPr>
          <a:xfrm>
            <a:off x="6926637" y="2886738"/>
            <a:ext cx="297184" cy="367296"/>
            <a:chOff x="6926637" y="2886738"/>
            <a:chExt cx="297184" cy="367296"/>
          </a:xfrm>
        </p:grpSpPr>
        <p:sp>
          <p:nvSpPr>
            <p:cNvPr id="15213" name="Google Shape;15213;p8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16" name="Google Shape;15216;p85"/>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5"/>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8" name="Google Shape;15218;p85"/>
          <p:cNvGrpSpPr/>
          <p:nvPr/>
        </p:nvGrpSpPr>
        <p:grpSpPr>
          <a:xfrm>
            <a:off x="6340653" y="2886354"/>
            <a:ext cx="370368" cy="368064"/>
            <a:chOff x="6340653" y="2886354"/>
            <a:chExt cx="370368" cy="368064"/>
          </a:xfrm>
        </p:grpSpPr>
        <p:sp>
          <p:nvSpPr>
            <p:cNvPr id="15219" name="Google Shape;15219;p8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5" name="Google Shape;15225;p85"/>
          <p:cNvGrpSpPr/>
          <p:nvPr/>
        </p:nvGrpSpPr>
        <p:grpSpPr>
          <a:xfrm>
            <a:off x="5246797" y="1981426"/>
            <a:ext cx="354752" cy="336512"/>
            <a:chOff x="5246797" y="1981426"/>
            <a:chExt cx="354752" cy="336512"/>
          </a:xfrm>
        </p:grpSpPr>
        <p:sp>
          <p:nvSpPr>
            <p:cNvPr id="15226" name="Google Shape;15226;p8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8" name="Google Shape;15228;p85"/>
          <p:cNvGrpSpPr/>
          <p:nvPr/>
        </p:nvGrpSpPr>
        <p:grpSpPr>
          <a:xfrm>
            <a:off x="4148749" y="2102066"/>
            <a:ext cx="355136" cy="216256"/>
            <a:chOff x="4148749" y="2102066"/>
            <a:chExt cx="355136" cy="216256"/>
          </a:xfrm>
        </p:grpSpPr>
        <p:sp>
          <p:nvSpPr>
            <p:cNvPr id="15229" name="Google Shape;15229;p8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1" name="Google Shape;15231;p85"/>
          <p:cNvGrpSpPr/>
          <p:nvPr/>
        </p:nvGrpSpPr>
        <p:grpSpPr>
          <a:xfrm>
            <a:off x="5794669" y="2001426"/>
            <a:ext cx="354752" cy="315360"/>
            <a:chOff x="5794669" y="2001426"/>
            <a:chExt cx="354752" cy="315360"/>
          </a:xfrm>
        </p:grpSpPr>
        <p:sp>
          <p:nvSpPr>
            <p:cNvPr id="15232" name="Google Shape;15232;p8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4" name="Google Shape;15234;p85"/>
          <p:cNvGrpSpPr/>
          <p:nvPr/>
        </p:nvGrpSpPr>
        <p:grpSpPr>
          <a:xfrm>
            <a:off x="6345229" y="2029842"/>
            <a:ext cx="352832" cy="289216"/>
            <a:chOff x="6345229" y="2029842"/>
            <a:chExt cx="352832" cy="289216"/>
          </a:xfrm>
        </p:grpSpPr>
        <p:sp>
          <p:nvSpPr>
            <p:cNvPr id="15235" name="Google Shape;15235;p8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85"/>
          <p:cNvGrpSpPr/>
          <p:nvPr/>
        </p:nvGrpSpPr>
        <p:grpSpPr>
          <a:xfrm>
            <a:off x="4697389" y="2036338"/>
            <a:ext cx="354752" cy="281984"/>
            <a:chOff x="4697389" y="2036338"/>
            <a:chExt cx="354752" cy="281984"/>
          </a:xfrm>
        </p:grpSpPr>
        <p:sp>
          <p:nvSpPr>
            <p:cNvPr id="15238" name="Google Shape;15238;p8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0" name="Google Shape;15240;p85"/>
          <p:cNvGrpSpPr/>
          <p:nvPr/>
        </p:nvGrpSpPr>
        <p:grpSpPr>
          <a:xfrm>
            <a:off x="1404013" y="2424754"/>
            <a:ext cx="353600" cy="354944"/>
            <a:chOff x="1404013" y="2424754"/>
            <a:chExt cx="353600" cy="354944"/>
          </a:xfrm>
        </p:grpSpPr>
        <p:sp>
          <p:nvSpPr>
            <p:cNvPr id="15241" name="Google Shape;15241;p8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6" name="Google Shape;15246;p85"/>
          <p:cNvGrpSpPr/>
          <p:nvPr/>
        </p:nvGrpSpPr>
        <p:grpSpPr>
          <a:xfrm>
            <a:off x="854253" y="2428274"/>
            <a:ext cx="355104" cy="351040"/>
            <a:chOff x="854253" y="2428274"/>
            <a:chExt cx="355104" cy="351040"/>
          </a:xfrm>
        </p:grpSpPr>
        <p:sp>
          <p:nvSpPr>
            <p:cNvPr id="15247" name="Google Shape;15247;p8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9" name="Google Shape;15249;p85"/>
          <p:cNvGrpSpPr/>
          <p:nvPr/>
        </p:nvGrpSpPr>
        <p:grpSpPr>
          <a:xfrm>
            <a:off x="6896909" y="2440946"/>
            <a:ext cx="354752" cy="275904"/>
            <a:chOff x="6896909" y="2440946"/>
            <a:chExt cx="354752" cy="275904"/>
          </a:xfrm>
        </p:grpSpPr>
        <p:sp>
          <p:nvSpPr>
            <p:cNvPr id="15250" name="Google Shape;15250;p8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52" name="Google Shape;15252;p85"/>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53" name="Google Shape;15253;p85"/>
          <p:cNvGrpSpPr/>
          <p:nvPr/>
        </p:nvGrpSpPr>
        <p:grpSpPr>
          <a:xfrm>
            <a:off x="5265069" y="2424754"/>
            <a:ext cx="321984" cy="354560"/>
            <a:chOff x="5265069" y="2424754"/>
            <a:chExt cx="321984" cy="354560"/>
          </a:xfrm>
        </p:grpSpPr>
        <p:sp>
          <p:nvSpPr>
            <p:cNvPr id="15254" name="Google Shape;15254;p8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6" name="Google Shape;15256;p85"/>
          <p:cNvGrpSpPr/>
          <p:nvPr/>
        </p:nvGrpSpPr>
        <p:grpSpPr>
          <a:xfrm>
            <a:off x="4150669" y="2466770"/>
            <a:ext cx="355104" cy="259584"/>
            <a:chOff x="4150669" y="2466770"/>
            <a:chExt cx="355104" cy="259584"/>
          </a:xfrm>
        </p:grpSpPr>
        <p:sp>
          <p:nvSpPr>
            <p:cNvPr id="15257" name="Google Shape;15257;p8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1" name="Google Shape;15261;p85"/>
          <p:cNvGrpSpPr/>
          <p:nvPr/>
        </p:nvGrpSpPr>
        <p:grpSpPr>
          <a:xfrm>
            <a:off x="4699693" y="2424946"/>
            <a:ext cx="354336" cy="353984"/>
            <a:chOff x="4699693" y="2424946"/>
            <a:chExt cx="354336" cy="353984"/>
          </a:xfrm>
        </p:grpSpPr>
        <p:sp>
          <p:nvSpPr>
            <p:cNvPr id="15262" name="Google Shape;15262;p8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4" name="Google Shape;15264;p85"/>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5"/>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6" name="Google Shape;15266;p85"/>
          <p:cNvGrpSpPr/>
          <p:nvPr/>
        </p:nvGrpSpPr>
        <p:grpSpPr>
          <a:xfrm>
            <a:off x="1953037" y="2552242"/>
            <a:ext cx="355136" cy="227072"/>
            <a:chOff x="1953037" y="2552242"/>
            <a:chExt cx="355136" cy="227072"/>
          </a:xfrm>
        </p:grpSpPr>
        <p:sp>
          <p:nvSpPr>
            <p:cNvPr id="15267" name="Google Shape;15267;p8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9" name="Google Shape;15269;p85"/>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0" name="Google Shape;15270;p85"/>
          <p:cNvGrpSpPr/>
          <p:nvPr/>
        </p:nvGrpSpPr>
        <p:grpSpPr>
          <a:xfrm>
            <a:off x="2500941" y="2527218"/>
            <a:ext cx="355104" cy="250944"/>
            <a:chOff x="2500941" y="2527218"/>
            <a:chExt cx="355104" cy="250944"/>
          </a:xfrm>
        </p:grpSpPr>
        <p:sp>
          <p:nvSpPr>
            <p:cNvPr id="15271" name="Google Shape;15271;p8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76" name="Google Shape;15276;p85"/>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7" name="Google Shape;15277;p85"/>
          <p:cNvGrpSpPr/>
          <p:nvPr/>
        </p:nvGrpSpPr>
        <p:grpSpPr>
          <a:xfrm>
            <a:off x="7993805" y="2427122"/>
            <a:ext cx="356256" cy="351808"/>
            <a:chOff x="7993805" y="2427122"/>
            <a:chExt cx="356256" cy="351808"/>
          </a:xfrm>
        </p:grpSpPr>
        <p:sp>
          <p:nvSpPr>
            <p:cNvPr id="15278" name="Google Shape;15278;p8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1" name="Google Shape;15281;p85"/>
          <p:cNvGrpSpPr/>
          <p:nvPr/>
        </p:nvGrpSpPr>
        <p:grpSpPr>
          <a:xfrm>
            <a:off x="878637" y="1965010"/>
            <a:ext cx="308640" cy="353312"/>
            <a:chOff x="878637" y="1965010"/>
            <a:chExt cx="308640" cy="353312"/>
          </a:xfrm>
        </p:grpSpPr>
        <p:sp>
          <p:nvSpPr>
            <p:cNvPr id="15282" name="Google Shape;15282;p8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5" name="Google Shape;15285;p85"/>
          <p:cNvGrpSpPr/>
          <p:nvPr/>
        </p:nvGrpSpPr>
        <p:grpSpPr>
          <a:xfrm>
            <a:off x="6896141" y="1964722"/>
            <a:ext cx="348256" cy="352448"/>
            <a:chOff x="6896141" y="1964722"/>
            <a:chExt cx="348256" cy="352448"/>
          </a:xfrm>
        </p:grpSpPr>
        <p:sp>
          <p:nvSpPr>
            <p:cNvPr id="15286" name="Google Shape;15286;p8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5"/>
          <p:cNvGrpSpPr/>
          <p:nvPr/>
        </p:nvGrpSpPr>
        <p:grpSpPr>
          <a:xfrm>
            <a:off x="7989997" y="2015378"/>
            <a:ext cx="355136" cy="303328"/>
            <a:chOff x="7989997" y="2015378"/>
            <a:chExt cx="355136" cy="303328"/>
          </a:xfrm>
        </p:grpSpPr>
        <p:sp>
          <p:nvSpPr>
            <p:cNvPr id="15290" name="Google Shape;15290;p8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3" name="Google Shape;15293;p85"/>
          <p:cNvGrpSpPr/>
          <p:nvPr/>
        </p:nvGrpSpPr>
        <p:grpSpPr>
          <a:xfrm>
            <a:off x="3598221" y="1509362"/>
            <a:ext cx="348640" cy="330784"/>
            <a:chOff x="3598221" y="1509362"/>
            <a:chExt cx="348640" cy="330784"/>
          </a:xfrm>
        </p:grpSpPr>
        <p:sp>
          <p:nvSpPr>
            <p:cNvPr id="15294" name="Google Shape;15294;p8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5"/>
          <p:cNvGrpSpPr/>
          <p:nvPr/>
        </p:nvGrpSpPr>
        <p:grpSpPr>
          <a:xfrm>
            <a:off x="5246797" y="1500658"/>
            <a:ext cx="347872" cy="347488"/>
            <a:chOff x="5246797" y="1500658"/>
            <a:chExt cx="347872" cy="347488"/>
          </a:xfrm>
        </p:grpSpPr>
        <p:sp>
          <p:nvSpPr>
            <p:cNvPr id="15299" name="Google Shape;15299;p8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85"/>
          <p:cNvGrpSpPr/>
          <p:nvPr/>
        </p:nvGrpSpPr>
        <p:grpSpPr>
          <a:xfrm>
            <a:off x="5796589" y="1500658"/>
            <a:ext cx="349024" cy="346752"/>
            <a:chOff x="5796589" y="1500658"/>
            <a:chExt cx="349024" cy="346752"/>
          </a:xfrm>
        </p:grpSpPr>
        <p:sp>
          <p:nvSpPr>
            <p:cNvPr id="15304" name="Google Shape;15304;p8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05" name="Google Shape;15305;p85"/>
            <p:cNvGrpSpPr/>
            <p:nvPr/>
          </p:nvGrpSpPr>
          <p:grpSpPr>
            <a:xfrm>
              <a:off x="5796589" y="1500658"/>
              <a:ext cx="349024" cy="346752"/>
              <a:chOff x="5796589" y="1500658"/>
              <a:chExt cx="349024" cy="346752"/>
            </a:xfrm>
          </p:grpSpPr>
          <p:sp>
            <p:nvSpPr>
              <p:cNvPr id="15306" name="Google Shape;15306;p8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10" name="Google Shape;15310;p85"/>
          <p:cNvGrpSpPr/>
          <p:nvPr/>
        </p:nvGrpSpPr>
        <p:grpSpPr>
          <a:xfrm>
            <a:off x="6895373" y="1502578"/>
            <a:ext cx="348640" cy="343296"/>
            <a:chOff x="6895373" y="1502578"/>
            <a:chExt cx="348640" cy="343296"/>
          </a:xfrm>
        </p:grpSpPr>
        <p:sp>
          <p:nvSpPr>
            <p:cNvPr id="15311" name="Google Shape;15311;p8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5"/>
          <p:cNvGrpSpPr/>
          <p:nvPr/>
        </p:nvGrpSpPr>
        <p:grpSpPr>
          <a:xfrm>
            <a:off x="4147597" y="1505458"/>
            <a:ext cx="347904" cy="336992"/>
            <a:chOff x="4147597" y="1505458"/>
            <a:chExt cx="347904" cy="336992"/>
          </a:xfrm>
        </p:grpSpPr>
        <p:sp>
          <p:nvSpPr>
            <p:cNvPr id="15315" name="Google Shape;15315;p8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2" name="Google Shape;15322;p85"/>
          <p:cNvGrpSpPr/>
          <p:nvPr/>
        </p:nvGrpSpPr>
        <p:grpSpPr>
          <a:xfrm>
            <a:off x="2499405" y="1499890"/>
            <a:ext cx="347488" cy="348256"/>
            <a:chOff x="2499405" y="1499890"/>
            <a:chExt cx="347488" cy="348256"/>
          </a:xfrm>
        </p:grpSpPr>
        <p:sp>
          <p:nvSpPr>
            <p:cNvPr id="15323" name="Google Shape;15323;p8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8" name="Google Shape;15328;p85"/>
          <p:cNvGrpSpPr/>
          <p:nvPr/>
        </p:nvGrpSpPr>
        <p:grpSpPr>
          <a:xfrm>
            <a:off x="1956845" y="1500498"/>
            <a:ext cx="331520" cy="348032"/>
            <a:chOff x="1956845" y="1500498"/>
            <a:chExt cx="331520" cy="348032"/>
          </a:xfrm>
        </p:grpSpPr>
        <p:sp>
          <p:nvSpPr>
            <p:cNvPr id="15329" name="Google Shape;15329;p8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1" name="Google Shape;15341;p85"/>
          <p:cNvGrpSpPr/>
          <p:nvPr/>
        </p:nvGrpSpPr>
        <p:grpSpPr>
          <a:xfrm>
            <a:off x="6345613" y="1549874"/>
            <a:ext cx="348640" cy="250656"/>
            <a:chOff x="6345613" y="1549874"/>
            <a:chExt cx="348640" cy="250656"/>
          </a:xfrm>
        </p:grpSpPr>
        <p:sp>
          <p:nvSpPr>
            <p:cNvPr id="15342" name="Google Shape;15342;p8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8" name="Google Shape;15348;p85"/>
          <p:cNvGrpSpPr/>
          <p:nvPr/>
        </p:nvGrpSpPr>
        <p:grpSpPr>
          <a:xfrm>
            <a:off x="7444781" y="1507026"/>
            <a:ext cx="348640" cy="334272"/>
            <a:chOff x="7444781" y="1507026"/>
            <a:chExt cx="348640" cy="334272"/>
          </a:xfrm>
        </p:grpSpPr>
        <p:sp>
          <p:nvSpPr>
            <p:cNvPr id="15349" name="Google Shape;15349;p8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4" name="Google Shape;15354;p85"/>
          <p:cNvGrpSpPr/>
          <p:nvPr/>
        </p:nvGrpSpPr>
        <p:grpSpPr>
          <a:xfrm>
            <a:off x="7995341" y="1506738"/>
            <a:ext cx="347872" cy="334944"/>
            <a:chOff x="7995341" y="1506738"/>
            <a:chExt cx="347872" cy="334944"/>
          </a:xfrm>
        </p:grpSpPr>
        <p:sp>
          <p:nvSpPr>
            <p:cNvPr id="15355" name="Google Shape;15355;p8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1" name="Google Shape;15361;p85"/>
          <p:cNvGrpSpPr/>
          <p:nvPr/>
        </p:nvGrpSpPr>
        <p:grpSpPr>
          <a:xfrm>
            <a:off x="3048045" y="1522930"/>
            <a:ext cx="347872" cy="303904"/>
            <a:chOff x="3048045" y="1522930"/>
            <a:chExt cx="347872" cy="303904"/>
          </a:xfrm>
        </p:grpSpPr>
        <p:sp>
          <p:nvSpPr>
            <p:cNvPr id="15362" name="Google Shape;15362;p8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63" name="Google Shape;15363;p85"/>
            <p:cNvGrpSpPr/>
            <p:nvPr/>
          </p:nvGrpSpPr>
          <p:grpSpPr>
            <a:xfrm>
              <a:off x="3048045" y="1522930"/>
              <a:ext cx="347872" cy="303904"/>
              <a:chOff x="3048045" y="1522930"/>
              <a:chExt cx="347872" cy="303904"/>
            </a:xfrm>
          </p:grpSpPr>
          <p:sp>
            <p:nvSpPr>
              <p:cNvPr id="15364" name="Google Shape;15364;p8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66" name="Google Shape;15366;p85"/>
          <p:cNvGrpSpPr/>
          <p:nvPr/>
        </p:nvGrpSpPr>
        <p:grpSpPr>
          <a:xfrm>
            <a:off x="1133133" y="3351922"/>
            <a:ext cx="313984" cy="358560"/>
            <a:chOff x="1133133" y="3351922"/>
            <a:chExt cx="313984" cy="358560"/>
          </a:xfrm>
        </p:grpSpPr>
        <p:sp>
          <p:nvSpPr>
            <p:cNvPr id="15367" name="Google Shape;15367;p8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83" name="Google Shape;15383;p85"/>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4" name="Google Shape;15384;p85"/>
          <p:cNvGrpSpPr/>
          <p:nvPr/>
        </p:nvGrpSpPr>
        <p:grpSpPr>
          <a:xfrm>
            <a:off x="2795053" y="3352594"/>
            <a:ext cx="288448" cy="357120"/>
            <a:chOff x="2795053" y="3352594"/>
            <a:chExt cx="288448" cy="357120"/>
          </a:xfrm>
        </p:grpSpPr>
        <p:sp>
          <p:nvSpPr>
            <p:cNvPr id="15385" name="Google Shape;15385;p8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4" name="Google Shape;15394;p85"/>
          <p:cNvGrpSpPr/>
          <p:nvPr/>
        </p:nvGrpSpPr>
        <p:grpSpPr>
          <a:xfrm>
            <a:off x="2236525" y="3353202"/>
            <a:ext cx="304832" cy="356512"/>
            <a:chOff x="2236525" y="3353202"/>
            <a:chExt cx="304832" cy="356512"/>
          </a:xfrm>
        </p:grpSpPr>
        <p:sp>
          <p:nvSpPr>
            <p:cNvPr id="15395" name="Google Shape;15395;p8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8" name="Google Shape;15398;p85"/>
          <p:cNvGrpSpPr/>
          <p:nvPr/>
        </p:nvGrpSpPr>
        <p:grpSpPr>
          <a:xfrm>
            <a:off x="3910637" y="3352690"/>
            <a:ext cx="256800" cy="357024"/>
            <a:chOff x="3910637" y="3352690"/>
            <a:chExt cx="256800" cy="357024"/>
          </a:xfrm>
        </p:grpSpPr>
        <p:sp>
          <p:nvSpPr>
            <p:cNvPr id="15399" name="Google Shape;15399;p8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2" name="Google Shape;15402;p85"/>
          <p:cNvGrpSpPr/>
          <p:nvPr/>
        </p:nvGrpSpPr>
        <p:grpSpPr>
          <a:xfrm>
            <a:off x="6056429" y="3351922"/>
            <a:ext cx="360064" cy="360096"/>
            <a:chOff x="6056429" y="3351922"/>
            <a:chExt cx="360064" cy="360096"/>
          </a:xfrm>
        </p:grpSpPr>
        <p:sp>
          <p:nvSpPr>
            <p:cNvPr id="15403" name="Google Shape;15403;p8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6" name="Google Shape;15406;p85"/>
          <p:cNvGrpSpPr/>
          <p:nvPr/>
        </p:nvGrpSpPr>
        <p:grpSpPr>
          <a:xfrm>
            <a:off x="6608877" y="3353074"/>
            <a:ext cx="357408" cy="357408"/>
            <a:chOff x="6608877" y="3353074"/>
            <a:chExt cx="357408" cy="357408"/>
          </a:xfrm>
        </p:grpSpPr>
        <p:sp>
          <p:nvSpPr>
            <p:cNvPr id="15407" name="Google Shape;15407;p8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14" name="Google Shape;15414;p85"/>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5" name="Google Shape;15415;p85"/>
          <p:cNvGrpSpPr/>
          <p:nvPr/>
        </p:nvGrpSpPr>
        <p:grpSpPr>
          <a:xfrm>
            <a:off x="3316269" y="3352402"/>
            <a:ext cx="344832" cy="356544"/>
            <a:chOff x="3316269" y="3352402"/>
            <a:chExt cx="344832" cy="356544"/>
          </a:xfrm>
        </p:grpSpPr>
        <p:sp>
          <p:nvSpPr>
            <p:cNvPr id="15416" name="Google Shape;15416;p8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19" name="Google Shape;15419;p85"/>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20" name="Google Shape;15420;p85"/>
          <p:cNvGrpSpPr/>
          <p:nvPr/>
        </p:nvGrpSpPr>
        <p:grpSpPr>
          <a:xfrm>
            <a:off x="4959533" y="3370226"/>
            <a:ext cx="357408" cy="323488"/>
            <a:chOff x="4959533" y="3370226"/>
            <a:chExt cx="357408" cy="323488"/>
          </a:xfrm>
        </p:grpSpPr>
        <p:sp>
          <p:nvSpPr>
            <p:cNvPr id="15421" name="Google Shape;15421;p8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3" name="Google Shape;15423;p85"/>
          <p:cNvGrpSpPr/>
          <p:nvPr/>
        </p:nvGrpSpPr>
        <p:grpSpPr>
          <a:xfrm>
            <a:off x="7158637" y="3353074"/>
            <a:ext cx="357056" cy="357408"/>
            <a:chOff x="7158637" y="3353074"/>
            <a:chExt cx="357056" cy="357408"/>
          </a:xfrm>
        </p:grpSpPr>
        <p:sp>
          <p:nvSpPr>
            <p:cNvPr id="15424" name="Google Shape;15424;p8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8" name="Google Shape;15428;p85"/>
          <p:cNvGrpSpPr/>
          <p:nvPr/>
        </p:nvGrpSpPr>
        <p:grpSpPr>
          <a:xfrm>
            <a:off x="5508909" y="3371506"/>
            <a:ext cx="358560" cy="319552"/>
            <a:chOff x="5508909" y="3371506"/>
            <a:chExt cx="358560" cy="319552"/>
          </a:xfrm>
        </p:grpSpPr>
        <p:sp>
          <p:nvSpPr>
            <p:cNvPr id="15429" name="Google Shape;15429;p8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42"/>
        <p:cNvGrpSpPr/>
        <p:nvPr/>
      </p:nvGrpSpPr>
      <p:grpSpPr>
        <a:xfrm>
          <a:off x="0" y="0"/>
          <a:ext cx="0" cy="0"/>
          <a:chOff x="0" y="0"/>
          <a:chExt cx="0" cy="0"/>
        </a:xfrm>
      </p:grpSpPr>
      <p:sp>
        <p:nvSpPr>
          <p:cNvPr id="15443" name="Google Shape;15443;p8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5444" name="Google Shape;15444;p86"/>
          <p:cNvGrpSpPr/>
          <p:nvPr/>
        </p:nvGrpSpPr>
        <p:grpSpPr>
          <a:xfrm>
            <a:off x="1306445" y="3397829"/>
            <a:ext cx="367255" cy="269855"/>
            <a:chOff x="1306445" y="3397829"/>
            <a:chExt cx="367255" cy="269855"/>
          </a:xfrm>
        </p:grpSpPr>
        <p:sp>
          <p:nvSpPr>
            <p:cNvPr id="15445" name="Google Shape;15445;p8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1" name="Google Shape;15451;p86"/>
          <p:cNvGrpSpPr/>
          <p:nvPr/>
        </p:nvGrpSpPr>
        <p:grpSpPr>
          <a:xfrm>
            <a:off x="1781317" y="3391400"/>
            <a:ext cx="367255" cy="282364"/>
            <a:chOff x="1781317" y="3391400"/>
            <a:chExt cx="367255" cy="282364"/>
          </a:xfrm>
        </p:grpSpPr>
        <p:sp>
          <p:nvSpPr>
            <p:cNvPr id="15452" name="Google Shape;15452;p8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8" name="Google Shape;15458;p86"/>
          <p:cNvGrpSpPr/>
          <p:nvPr/>
        </p:nvGrpSpPr>
        <p:grpSpPr>
          <a:xfrm>
            <a:off x="3678830" y="3370933"/>
            <a:ext cx="369164" cy="323297"/>
            <a:chOff x="3678830" y="3370933"/>
            <a:chExt cx="369164" cy="323297"/>
          </a:xfrm>
        </p:grpSpPr>
        <p:sp>
          <p:nvSpPr>
            <p:cNvPr id="15459" name="Google Shape;15459;p8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0" name="Google Shape;15470;p86"/>
          <p:cNvGrpSpPr/>
          <p:nvPr/>
        </p:nvGrpSpPr>
        <p:grpSpPr>
          <a:xfrm>
            <a:off x="859265" y="3348175"/>
            <a:ext cx="312316" cy="368400"/>
            <a:chOff x="859265" y="3348175"/>
            <a:chExt cx="312316" cy="368400"/>
          </a:xfrm>
        </p:grpSpPr>
        <p:sp>
          <p:nvSpPr>
            <p:cNvPr id="15471" name="Google Shape;15471;p8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76" name="Google Shape;15476;p86"/>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77" name="Google Shape;15477;p86"/>
          <p:cNvGrpSpPr/>
          <p:nvPr/>
        </p:nvGrpSpPr>
        <p:grpSpPr>
          <a:xfrm>
            <a:off x="2766374" y="3361013"/>
            <a:ext cx="330110" cy="308908"/>
            <a:chOff x="2766264" y="3394042"/>
            <a:chExt cx="294873" cy="275934"/>
          </a:xfrm>
        </p:grpSpPr>
        <p:sp>
          <p:nvSpPr>
            <p:cNvPr id="15478" name="Google Shape;15478;p8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2" name="Google Shape;15482;p86"/>
          <p:cNvGrpSpPr/>
          <p:nvPr/>
        </p:nvGrpSpPr>
        <p:grpSpPr>
          <a:xfrm>
            <a:off x="3214972" y="3359188"/>
            <a:ext cx="346406" cy="347552"/>
            <a:chOff x="3214972" y="3359188"/>
            <a:chExt cx="346406" cy="347552"/>
          </a:xfrm>
        </p:grpSpPr>
        <p:sp>
          <p:nvSpPr>
            <p:cNvPr id="15483" name="Google Shape;15483;p8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86"/>
          <p:cNvGrpSpPr/>
          <p:nvPr/>
        </p:nvGrpSpPr>
        <p:grpSpPr>
          <a:xfrm>
            <a:off x="4629306" y="3409193"/>
            <a:ext cx="367255" cy="244486"/>
            <a:chOff x="4629306" y="3409193"/>
            <a:chExt cx="367255" cy="244486"/>
          </a:xfrm>
        </p:grpSpPr>
        <p:sp>
          <p:nvSpPr>
            <p:cNvPr id="15498" name="Google Shape;15498;p8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8" name="Google Shape;15508;p86"/>
          <p:cNvGrpSpPr/>
          <p:nvPr/>
        </p:nvGrpSpPr>
        <p:grpSpPr>
          <a:xfrm>
            <a:off x="4193490" y="3350084"/>
            <a:ext cx="289939" cy="334661"/>
            <a:chOff x="4193490" y="3350084"/>
            <a:chExt cx="289939" cy="334661"/>
          </a:xfrm>
        </p:grpSpPr>
        <p:sp>
          <p:nvSpPr>
            <p:cNvPr id="15509" name="Google Shape;15509;p8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9" name="Google Shape;15519;p86"/>
          <p:cNvGrpSpPr/>
          <p:nvPr/>
        </p:nvGrpSpPr>
        <p:grpSpPr>
          <a:xfrm>
            <a:off x="6533281" y="3351230"/>
            <a:ext cx="357037" cy="357005"/>
            <a:chOff x="6533281" y="3351230"/>
            <a:chExt cx="357037" cy="357005"/>
          </a:xfrm>
        </p:grpSpPr>
        <p:sp>
          <p:nvSpPr>
            <p:cNvPr id="15520" name="Google Shape;15520;p8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3" name="Google Shape;15523;p86"/>
          <p:cNvGrpSpPr/>
          <p:nvPr/>
        </p:nvGrpSpPr>
        <p:grpSpPr>
          <a:xfrm>
            <a:off x="6058441" y="3351230"/>
            <a:ext cx="357387" cy="357005"/>
            <a:chOff x="6058441" y="3351230"/>
            <a:chExt cx="357387" cy="357005"/>
          </a:xfrm>
        </p:grpSpPr>
        <p:sp>
          <p:nvSpPr>
            <p:cNvPr id="15524" name="Google Shape;15524;p8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6" name="Google Shape;15526;p86"/>
          <p:cNvGrpSpPr/>
          <p:nvPr/>
        </p:nvGrpSpPr>
        <p:grpSpPr>
          <a:xfrm>
            <a:off x="7957483" y="3350848"/>
            <a:ext cx="357387" cy="357387"/>
            <a:chOff x="7957483" y="3350848"/>
            <a:chExt cx="357387" cy="357387"/>
          </a:xfrm>
        </p:grpSpPr>
        <p:sp>
          <p:nvSpPr>
            <p:cNvPr id="15527" name="Google Shape;15527;p8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0" name="Google Shape;15530;p86"/>
          <p:cNvGrpSpPr/>
          <p:nvPr/>
        </p:nvGrpSpPr>
        <p:grpSpPr>
          <a:xfrm>
            <a:off x="7007771" y="3351230"/>
            <a:ext cx="357387" cy="357005"/>
            <a:chOff x="7007771" y="3351230"/>
            <a:chExt cx="357387" cy="357005"/>
          </a:xfrm>
        </p:grpSpPr>
        <p:sp>
          <p:nvSpPr>
            <p:cNvPr id="15531" name="Google Shape;15531;p8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6" name="Google Shape;15536;p86"/>
          <p:cNvGrpSpPr/>
          <p:nvPr/>
        </p:nvGrpSpPr>
        <p:grpSpPr>
          <a:xfrm>
            <a:off x="5108729" y="3351230"/>
            <a:ext cx="357005" cy="357005"/>
            <a:chOff x="5108729" y="3351230"/>
            <a:chExt cx="357005" cy="357005"/>
          </a:xfrm>
        </p:grpSpPr>
        <p:sp>
          <p:nvSpPr>
            <p:cNvPr id="15537" name="Google Shape;15537;p8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9" name="Google Shape;15539;p86"/>
          <p:cNvGrpSpPr/>
          <p:nvPr/>
        </p:nvGrpSpPr>
        <p:grpSpPr>
          <a:xfrm>
            <a:off x="5583569" y="3351230"/>
            <a:ext cx="357419" cy="357005"/>
            <a:chOff x="5583569" y="3351230"/>
            <a:chExt cx="357419" cy="357005"/>
          </a:xfrm>
        </p:grpSpPr>
        <p:sp>
          <p:nvSpPr>
            <p:cNvPr id="15540" name="Google Shape;15540;p8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2" name="Google Shape;15542;p86"/>
          <p:cNvGrpSpPr/>
          <p:nvPr/>
        </p:nvGrpSpPr>
        <p:grpSpPr>
          <a:xfrm>
            <a:off x="7482229" y="3351230"/>
            <a:ext cx="357419" cy="357005"/>
            <a:chOff x="7482229" y="3351230"/>
            <a:chExt cx="357419" cy="357005"/>
          </a:xfrm>
        </p:grpSpPr>
        <p:sp>
          <p:nvSpPr>
            <p:cNvPr id="15543" name="Google Shape;15543;p8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86"/>
          <p:cNvGrpSpPr/>
          <p:nvPr/>
        </p:nvGrpSpPr>
        <p:grpSpPr>
          <a:xfrm>
            <a:off x="3764485" y="2890682"/>
            <a:ext cx="222874" cy="345737"/>
            <a:chOff x="3764485" y="2890682"/>
            <a:chExt cx="222874" cy="345737"/>
          </a:xfrm>
        </p:grpSpPr>
        <p:sp>
          <p:nvSpPr>
            <p:cNvPr id="15549" name="Google Shape;15549;p8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2" name="Google Shape;15552;p86"/>
          <p:cNvGrpSpPr/>
          <p:nvPr/>
        </p:nvGrpSpPr>
        <p:grpSpPr>
          <a:xfrm>
            <a:off x="2238616" y="2908131"/>
            <a:ext cx="422596" cy="310382"/>
            <a:chOff x="2278533" y="2937377"/>
            <a:chExt cx="346788" cy="254704"/>
          </a:xfrm>
        </p:grpSpPr>
        <p:sp>
          <p:nvSpPr>
            <p:cNvPr id="15553" name="Google Shape;15553;p8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55" name="Google Shape;15555;p86"/>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56" name="Google Shape;15556;p86"/>
          <p:cNvGrpSpPr/>
          <p:nvPr/>
        </p:nvGrpSpPr>
        <p:grpSpPr>
          <a:xfrm>
            <a:off x="1836637" y="2891510"/>
            <a:ext cx="286152" cy="346438"/>
            <a:chOff x="1836637" y="2891510"/>
            <a:chExt cx="286152" cy="346438"/>
          </a:xfrm>
        </p:grpSpPr>
        <p:sp>
          <p:nvSpPr>
            <p:cNvPr id="15557" name="Google Shape;15557;p8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0" name="Google Shape;15560;p86"/>
          <p:cNvGrpSpPr/>
          <p:nvPr/>
        </p:nvGrpSpPr>
        <p:grpSpPr>
          <a:xfrm>
            <a:off x="5585861" y="2905929"/>
            <a:ext cx="379764" cy="337684"/>
            <a:chOff x="5585861" y="2905929"/>
            <a:chExt cx="379764" cy="337684"/>
          </a:xfrm>
        </p:grpSpPr>
        <p:sp>
          <p:nvSpPr>
            <p:cNvPr id="15561" name="Google Shape;15561;p8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5" name="Google Shape;15565;p86"/>
          <p:cNvGrpSpPr/>
          <p:nvPr/>
        </p:nvGrpSpPr>
        <p:grpSpPr>
          <a:xfrm>
            <a:off x="1327676" y="2910480"/>
            <a:ext cx="347934" cy="310024"/>
            <a:chOff x="1327676" y="2910480"/>
            <a:chExt cx="347934" cy="310024"/>
          </a:xfrm>
        </p:grpSpPr>
        <p:sp>
          <p:nvSpPr>
            <p:cNvPr id="15566" name="Google Shape;15566;p8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71" name="Google Shape;15571;p86"/>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72" name="Google Shape;15572;p86"/>
          <p:cNvGrpSpPr/>
          <p:nvPr/>
        </p:nvGrpSpPr>
        <p:grpSpPr>
          <a:xfrm>
            <a:off x="2753401" y="2869564"/>
            <a:ext cx="382828" cy="358601"/>
            <a:chOff x="2753373" y="2902523"/>
            <a:chExt cx="347552" cy="325557"/>
          </a:xfrm>
        </p:grpSpPr>
        <p:sp>
          <p:nvSpPr>
            <p:cNvPr id="15573" name="Google Shape;15573;p8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9" name="Google Shape;15579;p86"/>
          <p:cNvGrpSpPr/>
          <p:nvPr/>
        </p:nvGrpSpPr>
        <p:grpSpPr>
          <a:xfrm>
            <a:off x="849016" y="2903255"/>
            <a:ext cx="356655" cy="335425"/>
            <a:chOff x="849016" y="2903255"/>
            <a:chExt cx="356655" cy="335425"/>
          </a:xfrm>
        </p:grpSpPr>
        <p:sp>
          <p:nvSpPr>
            <p:cNvPr id="15580" name="Google Shape;15580;p8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1" name="Google Shape;15591;p86"/>
          <p:cNvGrpSpPr/>
          <p:nvPr/>
        </p:nvGrpSpPr>
        <p:grpSpPr>
          <a:xfrm>
            <a:off x="4210933" y="2926777"/>
            <a:ext cx="280072" cy="275520"/>
            <a:chOff x="4210933" y="2926777"/>
            <a:chExt cx="280072" cy="275520"/>
          </a:xfrm>
        </p:grpSpPr>
        <p:sp>
          <p:nvSpPr>
            <p:cNvPr id="15592" name="Google Shape;15592;p8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5" name="Google Shape;15605;p86"/>
          <p:cNvGrpSpPr/>
          <p:nvPr/>
        </p:nvGrpSpPr>
        <p:grpSpPr>
          <a:xfrm>
            <a:off x="4667216" y="2915382"/>
            <a:ext cx="320273" cy="318395"/>
            <a:chOff x="4667216" y="2915382"/>
            <a:chExt cx="320273" cy="318395"/>
          </a:xfrm>
        </p:grpSpPr>
        <p:sp>
          <p:nvSpPr>
            <p:cNvPr id="15606" name="Google Shape;15606;p8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0" name="Google Shape;15610;p86"/>
          <p:cNvGrpSpPr/>
          <p:nvPr/>
        </p:nvGrpSpPr>
        <p:grpSpPr>
          <a:xfrm>
            <a:off x="5170480" y="2934639"/>
            <a:ext cx="261929" cy="280550"/>
            <a:chOff x="5170480" y="2934639"/>
            <a:chExt cx="261929" cy="280550"/>
          </a:xfrm>
        </p:grpSpPr>
        <p:sp>
          <p:nvSpPr>
            <p:cNvPr id="15611" name="Google Shape;15611;p8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8" name="Google Shape;15618;p86"/>
          <p:cNvGrpSpPr/>
          <p:nvPr/>
        </p:nvGrpSpPr>
        <p:grpSpPr>
          <a:xfrm>
            <a:off x="6069423" y="2891892"/>
            <a:ext cx="362321" cy="364231"/>
            <a:chOff x="6069423" y="2891892"/>
            <a:chExt cx="362321" cy="364231"/>
          </a:xfrm>
        </p:grpSpPr>
        <p:sp>
          <p:nvSpPr>
            <p:cNvPr id="15619" name="Google Shape;15619;p8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5" name="Google Shape;15625;p86"/>
          <p:cNvGrpSpPr/>
          <p:nvPr/>
        </p:nvGrpSpPr>
        <p:grpSpPr>
          <a:xfrm>
            <a:off x="6571955" y="2919170"/>
            <a:ext cx="308878" cy="311170"/>
            <a:chOff x="6571955" y="2919170"/>
            <a:chExt cx="308878" cy="311170"/>
          </a:xfrm>
        </p:grpSpPr>
        <p:sp>
          <p:nvSpPr>
            <p:cNvPr id="15626" name="Google Shape;15626;p8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6" name="Google Shape;15636;p86"/>
          <p:cNvGrpSpPr/>
          <p:nvPr/>
        </p:nvGrpSpPr>
        <p:grpSpPr>
          <a:xfrm>
            <a:off x="7500054" y="2934735"/>
            <a:ext cx="350576" cy="280454"/>
            <a:chOff x="7500054" y="2934735"/>
            <a:chExt cx="350576" cy="280454"/>
          </a:xfrm>
        </p:grpSpPr>
        <p:sp>
          <p:nvSpPr>
            <p:cNvPr id="15637" name="Google Shape;15637;p8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5" name="Google Shape;15645;p86"/>
          <p:cNvGrpSpPr/>
          <p:nvPr/>
        </p:nvGrpSpPr>
        <p:grpSpPr>
          <a:xfrm>
            <a:off x="7024430" y="2874662"/>
            <a:ext cx="332012" cy="355454"/>
            <a:chOff x="7055134" y="2919170"/>
            <a:chExt cx="290321" cy="310820"/>
          </a:xfrm>
        </p:grpSpPr>
        <p:sp>
          <p:nvSpPr>
            <p:cNvPr id="15646" name="Google Shape;15646;p8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0" name="Google Shape;15660;p86"/>
          <p:cNvGrpSpPr/>
          <p:nvPr/>
        </p:nvGrpSpPr>
        <p:grpSpPr>
          <a:xfrm>
            <a:off x="7985143" y="2900613"/>
            <a:ext cx="330109" cy="347552"/>
            <a:chOff x="7985143" y="2900613"/>
            <a:chExt cx="330109" cy="347552"/>
          </a:xfrm>
        </p:grpSpPr>
        <p:sp>
          <p:nvSpPr>
            <p:cNvPr id="15661" name="Google Shape;15661;p8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9" name="Google Shape;15669;p86"/>
          <p:cNvGrpSpPr/>
          <p:nvPr/>
        </p:nvGrpSpPr>
        <p:grpSpPr>
          <a:xfrm>
            <a:off x="7990840" y="2435226"/>
            <a:ext cx="354363" cy="353631"/>
            <a:chOff x="7990840" y="2435226"/>
            <a:chExt cx="354363" cy="353631"/>
          </a:xfrm>
        </p:grpSpPr>
        <p:sp>
          <p:nvSpPr>
            <p:cNvPr id="15670" name="Google Shape;15670;p8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3" name="Google Shape;15673;p86"/>
          <p:cNvGrpSpPr/>
          <p:nvPr/>
        </p:nvGrpSpPr>
        <p:grpSpPr>
          <a:xfrm>
            <a:off x="1817317" y="2480330"/>
            <a:ext cx="350958" cy="263043"/>
            <a:chOff x="1817317" y="2480330"/>
            <a:chExt cx="350958" cy="263043"/>
          </a:xfrm>
        </p:grpSpPr>
        <p:sp>
          <p:nvSpPr>
            <p:cNvPr id="15674" name="Google Shape;15674;p8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9" name="Google Shape;15679;p86"/>
          <p:cNvGrpSpPr/>
          <p:nvPr/>
        </p:nvGrpSpPr>
        <p:grpSpPr>
          <a:xfrm>
            <a:off x="1341727" y="2483349"/>
            <a:ext cx="419913" cy="308109"/>
            <a:chOff x="1341727" y="2483349"/>
            <a:chExt cx="419913" cy="308109"/>
          </a:xfrm>
        </p:grpSpPr>
        <p:sp>
          <p:nvSpPr>
            <p:cNvPr id="15680" name="Google Shape;15680;p8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3" name="Google Shape;15683;p86"/>
          <p:cNvGrpSpPr/>
          <p:nvPr/>
        </p:nvGrpSpPr>
        <p:grpSpPr>
          <a:xfrm>
            <a:off x="854332" y="2447736"/>
            <a:ext cx="376358" cy="330109"/>
            <a:chOff x="854332" y="2447736"/>
            <a:chExt cx="376358" cy="330109"/>
          </a:xfrm>
        </p:grpSpPr>
        <p:sp>
          <p:nvSpPr>
            <p:cNvPr id="15684" name="Google Shape;15684;p8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2" name="Google Shape;15692;p86"/>
          <p:cNvGrpSpPr/>
          <p:nvPr/>
        </p:nvGrpSpPr>
        <p:grpSpPr>
          <a:xfrm>
            <a:off x="4206763" y="2450951"/>
            <a:ext cx="322151" cy="322374"/>
            <a:chOff x="4206763" y="2450951"/>
            <a:chExt cx="322151" cy="322374"/>
          </a:xfrm>
        </p:grpSpPr>
        <p:sp>
          <p:nvSpPr>
            <p:cNvPr id="15693" name="Google Shape;15693;p8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5" name="Google Shape;15695;p86"/>
          <p:cNvGrpSpPr/>
          <p:nvPr/>
        </p:nvGrpSpPr>
        <p:grpSpPr>
          <a:xfrm>
            <a:off x="7528096" y="2450059"/>
            <a:ext cx="327976" cy="324316"/>
            <a:chOff x="7528096" y="2450059"/>
            <a:chExt cx="327976" cy="324316"/>
          </a:xfrm>
        </p:grpSpPr>
        <p:sp>
          <p:nvSpPr>
            <p:cNvPr id="15696" name="Google Shape;15696;p8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86"/>
          <p:cNvGrpSpPr/>
          <p:nvPr/>
        </p:nvGrpSpPr>
        <p:grpSpPr>
          <a:xfrm>
            <a:off x="7077129" y="2512542"/>
            <a:ext cx="282364" cy="198619"/>
            <a:chOff x="7077129" y="2512542"/>
            <a:chExt cx="282364" cy="198619"/>
          </a:xfrm>
        </p:grpSpPr>
        <p:sp>
          <p:nvSpPr>
            <p:cNvPr id="15702" name="Google Shape;15702;p8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8" name="Google Shape;15708;p86"/>
          <p:cNvGrpSpPr/>
          <p:nvPr/>
        </p:nvGrpSpPr>
        <p:grpSpPr>
          <a:xfrm>
            <a:off x="3725461" y="2444712"/>
            <a:ext cx="334279" cy="334661"/>
            <a:chOff x="3725461" y="2444712"/>
            <a:chExt cx="334279" cy="334661"/>
          </a:xfrm>
        </p:grpSpPr>
        <p:sp>
          <p:nvSpPr>
            <p:cNvPr id="15709" name="Google Shape;15709;p8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8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6" name="Google Shape;15716;p86"/>
          <p:cNvGrpSpPr/>
          <p:nvPr/>
        </p:nvGrpSpPr>
        <p:grpSpPr>
          <a:xfrm>
            <a:off x="6577238" y="2457221"/>
            <a:ext cx="332019" cy="310788"/>
            <a:chOff x="6577238" y="2457221"/>
            <a:chExt cx="332019" cy="310788"/>
          </a:xfrm>
        </p:grpSpPr>
        <p:sp>
          <p:nvSpPr>
            <p:cNvPr id="15717" name="Google Shape;15717;p8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3" name="Google Shape;15723;p86"/>
          <p:cNvGrpSpPr/>
          <p:nvPr/>
        </p:nvGrpSpPr>
        <p:grpSpPr>
          <a:xfrm>
            <a:off x="2818561" y="2439778"/>
            <a:ext cx="247892" cy="346024"/>
            <a:chOff x="2818561" y="2439778"/>
            <a:chExt cx="247892" cy="346024"/>
          </a:xfrm>
        </p:grpSpPr>
        <p:sp>
          <p:nvSpPr>
            <p:cNvPr id="15724" name="Google Shape;15724;p8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6" name="Google Shape;15736;p86"/>
          <p:cNvGrpSpPr/>
          <p:nvPr/>
        </p:nvGrpSpPr>
        <p:grpSpPr>
          <a:xfrm>
            <a:off x="3207778" y="2474632"/>
            <a:ext cx="419933" cy="275170"/>
            <a:chOff x="3207778" y="2474632"/>
            <a:chExt cx="419933" cy="275170"/>
          </a:xfrm>
        </p:grpSpPr>
        <p:sp>
          <p:nvSpPr>
            <p:cNvPr id="15737" name="Google Shape;15737;p8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1" name="Google Shape;15751;p86"/>
          <p:cNvGrpSpPr/>
          <p:nvPr/>
        </p:nvGrpSpPr>
        <p:grpSpPr>
          <a:xfrm>
            <a:off x="6099375" y="2456075"/>
            <a:ext cx="337684" cy="314194"/>
            <a:chOff x="6099375" y="2456075"/>
            <a:chExt cx="337684" cy="314194"/>
          </a:xfrm>
        </p:grpSpPr>
        <p:sp>
          <p:nvSpPr>
            <p:cNvPr id="15752" name="Google Shape;15752;p8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4" name="Google Shape;15754;p86"/>
          <p:cNvGrpSpPr/>
          <p:nvPr/>
        </p:nvGrpSpPr>
        <p:grpSpPr>
          <a:xfrm>
            <a:off x="2312623" y="2468584"/>
            <a:ext cx="312698" cy="286534"/>
            <a:chOff x="2312623" y="2468584"/>
            <a:chExt cx="312698" cy="286534"/>
          </a:xfrm>
        </p:grpSpPr>
        <p:sp>
          <p:nvSpPr>
            <p:cNvPr id="15755" name="Google Shape;15755;p8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86"/>
          <p:cNvGrpSpPr/>
          <p:nvPr/>
        </p:nvGrpSpPr>
        <p:grpSpPr>
          <a:xfrm>
            <a:off x="5618805" y="2440924"/>
            <a:ext cx="345292" cy="342618"/>
            <a:chOff x="5618805" y="2440924"/>
            <a:chExt cx="345292" cy="342618"/>
          </a:xfrm>
        </p:grpSpPr>
        <p:sp>
          <p:nvSpPr>
            <p:cNvPr id="15759" name="Google Shape;15759;p8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4" name="Google Shape;15764;p86"/>
          <p:cNvGrpSpPr/>
          <p:nvPr/>
        </p:nvGrpSpPr>
        <p:grpSpPr>
          <a:xfrm>
            <a:off x="4653179" y="2446590"/>
            <a:ext cx="377886" cy="331255"/>
            <a:chOff x="4653179" y="2446590"/>
            <a:chExt cx="377886" cy="331255"/>
          </a:xfrm>
        </p:grpSpPr>
        <p:sp>
          <p:nvSpPr>
            <p:cNvPr id="15765" name="Google Shape;15765;p8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9" name="Google Shape;15769;p86"/>
          <p:cNvGrpSpPr/>
          <p:nvPr/>
        </p:nvGrpSpPr>
        <p:grpSpPr>
          <a:xfrm>
            <a:off x="5184517" y="2459481"/>
            <a:ext cx="252062" cy="305122"/>
            <a:chOff x="5184517" y="2459481"/>
            <a:chExt cx="252062" cy="305122"/>
          </a:xfrm>
        </p:grpSpPr>
        <p:sp>
          <p:nvSpPr>
            <p:cNvPr id="15770" name="Google Shape;15770;p8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76" name="Google Shape;15776;p86"/>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77" name="Google Shape;15777;p86"/>
          <p:cNvGrpSpPr/>
          <p:nvPr/>
        </p:nvGrpSpPr>
        <p:grpSpPr>
          <a:xfrm>
            <a:off x="6155459" y="1969108"/>
            <a:ext cx="249770" cy="363849"/>
            <a:chOff x="6155459" y="1969108"/>
            <a:chExt cx="249770" cy="363849"/>
          </a:xfrm>
        </p:grpSpPr>
        <p:sp>
          <p:nvSpPr>
            <p:cNvPr id="15778" name="Google Shape;15778;p8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7" name="Google Shape;15787;p86"/>
          <p:cNvGrpSpPr/>
          <p:nvPr/>
        </p:nvGrpSpPr>
        <p:grpSpPr>
          <a:xfrm>
            <a:off x="2280029" y="1970604"/>
            <a:ext cx="353631" cy="354395"/>
            <a:chOff x="2280029" y="1970604"/>
            <a:chExt cx="353631" cy="354395"/>
          </a:xfrm>
        </p:grpSpPr>
        <p:sp>
          <p:nvSpPr>
            <p:cNvPr id="15788" name="Google Shape;15788;p8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2" name="Google Shape;15792;p86"/>
          <p:cNvGrpSpPr/>
          <p:nvPr/>
        </p:nvGrpSpPr>
        <p:grpSpPr>
          <a:xfrm>
            <a:off x="8065100" y="2000174"/>
            <a:ext cx="255086" cy="301685"/>
            <a:chOff x="8065100" y="2000174"/>
            <a:chExt cx="255086" cy="301685"/>
          </a:xfrm>
        </p:grpSpPr>
        <p:sp>
          <p:nvSpPr>
            <p:cNvPr id="15793" name="Google Shape;15793;p8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7" name="Google Shape;15797;p86"/>
          <p:cNvGrpSpPr/>
          <p:nvPr/>
        </p:nvGrpSpPr>
        <p:grpSpPr>
          <a:xfrm>
            <a:off x="6633705" y="1969108"/>
            <a:ext cx="249420" cy="363849"/>
            <a:chOff x="6633705" y="1969108"/>
            <a:chExt cx="249420" cy="363849"/>
          </a:xfrm>
        </p:grpSpPr>
        <p:sp>
          <p:nvSpPr>
            <p:cNvPr id="15798" name="Google Shape;15798;p8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6" name="Google Shape;15806;p86"/>
          <p:cNvGrpSpPr/>
          <p:nvPr/>
        </p:nvGrpSpPr>
        <p:grpSpPr>
          <a:xfrm>
            <a:off x="5211031" y="1969108"/>
            <a:ext cx="226661" cy="363467"/>
            <a:chOff x="5211031" y="1969108"/>
            <a:chExt cx="226661" cy="363467"/>
          </a:xfrm>
        </p:grpSpPr>
        <p:sp>
          <p:nvSpPr>
            <p:cNvPr id="15807" name="Google Shape;15807;p8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9" name="Google Shape;15809;p86"/>
          <p:cNvGrpSpPr/>
          <p:nvPr/>
        </p:nvGrpSpPr>
        <p:grpSpPr>
          <a:xfrm>
            <a:off x="3712952" y="1970604"/>
            <a:ext cx="354363" cy="354395"/>
            <a:chOff x="3712952" y="1970604"/>
            <a:chExt cx="354363" cy="354395"/>
          </a:xfrm>
        </p:grpSpPr>
        <p:sp>
          <p:nvSpPr>
            <p:cNvPr id="15810" name="Google Shape;15810;p8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9" name="Google Shape;15819;p86"/>
          <p:cNvGrpSpPr/>
          <p:nvPr/>
        </p:nvGrpSpPr>
        <p:grpSpPr>
          <a:xfrm>
            <a:off x="3235438" y="1970604"/>
            <a:ext cx="354363" cy="354745"/>
            <a:chOff x="3235438" y="1970604"/>
            <a:chExt cx="354363" cy="354745"/>
          </a:xfrm>
        </p:grpSpPr>
        <p:sp>
          <p:nvSpPr>
            <p:cNvPr id="15820" name="Google Shape;15820;p8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3" name="Google Shape;15833;p86"/>
          <p:cNvGrpSpPr/>
          <p:nvPr/>
        </p:nvGrpSpPr>
        <p:grpSpPr>
          <a:xfrm>
            <a:off x="1329585" y="1989925"/>
            <a:ext cx="341472" cy="335074"/>
            <a:chOff x="1329585" y="1989925"/>
            <a:chExt cx="341472" cy="335074"/>
          </a:xfrm>
        </p:grpSpPr>
        <p:sp>
          <p:nvSpPr>
            <p:cNvPr id="15834" name="Google Shape;15834;p8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7" name="Google Shape;15837;p86"/>
          <p:cNvGrpSpPr/>
          <p:nvPr/>
        </p:nvGrpSpPr>
        <p:grpSpPr>
          <a:xfrm>
            <a:off x="5591871" y="1989906"/>
            <a:ext cx="416649" cy="325597"/>
            <a:chOff x="5626763" y="2013829"/>
            <a:chExt cx="351722" cy="274788"/>
          </a:xfrm>
        </p:grpSpPr>
        <p:sp>
          <p:nvSpPr>
            <p:cNvPr id="15838" name="Google Shape;15838;p8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8" name="Google Shape;15848;p86"/>
          <p:cNvGrpSpPr/>
          <p:nvPr/>
        </p:nvGrpSpPr>
        <p:grpSpPr>
          <a:xfrm>
            <a:off x="7576605" y="1983877"/>
            <a:ext cx="276698" cy="333133"/>
            <a:chOff x="7576605" y="1983877"/>
            <a:chExt cx="276698" cy="333133"/>
          </a:xfrm>
        </p:grpSpPr>
        <p:sp>
          <p:nvSpPr>
            <p:cNvPr id="15849" name="Google Shape;15849;p8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1" name="Google Shape;15851;p86"/>
          <p:cNvGrpSpPr/>
          <p:nvPr/>
        </p:nvGrpSpPr>
        <p:grpSpPr>
          <a:xfrm>
            <a:off x="853568" y="1975538"/>
            <a:ext cx="337334" cy="353599"/>
            <a:chOff x="853568" y="1975538"/>
            <a:chExt cx="337334" cy="353599"/>
          </a:xfrm>
        </p:grpSpPr>
        <p:sp>
          <p:nvSpPr>
            <p:cNvPr id="15852" name="Google Shape;15852;p8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6" name="Google Shape;15856;p86"/>
          <p:cNvGrpSpPr/>
          <p:nvPr/>
        </p:nvGrpSpPr>
        <p:grpSpPr>
          <a:xfrm>
            <a:off x="2770052" y="2009628"/>
            <a:ext cx="327085" cy="277080"/>
            <a:chOff x="2770052" y="2009628"/>
            <a:chExt cx="327085" cy="277080"/>
          </a:xfrm>
        </p:grpSpPr>
        <p:sp>
          <p:nvSpPr>
            <p:cNvPr id="15857" name="Google Shape;15857;p8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59" name="Google Shape;15859;p86"/>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60" name="Google Shape;15860;p86"/>
          <p:cNvGrpSpPr/>
          <p:nvPr/>
        </p:nvGrpSpPr>
        <p:grpSpPr>
          <a:xfrm>
            <a:off x="4195399" y="1970604"/>
            <a:ext cx="344878" cy="343573"/>
            <a:chOff x="4195399" y="1970604"/>
            <a:chExt cx="344878" cy="343573"/>
          </a:xfrm>
        </p:grpSpPr>
        <p:sp>
          <p:nvSpPr>
            <p:cNvPr id="15861" name="Google Shape;15861;p8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5" name="Google Shape;15865;p86"/>
          <p:cNvGrpSpPr/>
          <p:nvPr/>
        </p:nvGrpSpPr>
        <p:grpSpPr>
          <a:xfrm>
            <a:off x="4674791" y="1977447"/>
            <a:ext cx="344528" cy="344114"/>
            <a:chOff x="4674791" y="1977447"/>
            <a:chExt cx="344528" cy="344114"/>
          </a:xfrm>
        </p:grpSpPr>
        <p:sp>
          <p:nvSpPr>
            <p:cNvPr id="15866" name="Google Shape;15866;p8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2" name="Google Shape;15892;p86"/>
          <p:cNvGrpSpPr/>
          <p:nvPr/>
        </p:nvGrpSpPr>
        <p:grpSpPr>
          <a:xfrm>
            <a:off x="6083810" y="1547297"/>
            <a:ext cx="382819" cy="310788"/>
            <a:chOff x="6083810" y="1547297"/>
            <a:chExt cx="382819" cy="310788"/>
          </a:xfrm>
        </p:grpSpPr>
        <p:sp>
          <p:nvSpPr>
            <p:cNvPr id="15893" name="Google Shape;15893;p8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1" name="Google Shape;15911;p86"/>
          <p:cNvGrpSpPr/>
          <p:nvPr/>
        </p:nvGrpSpPr>
        <p:grpSpPr>
          <a:xfrm>
            <a:off x="6558300" y="1538193"/>
            <a:ext cx="382788" cy="328613"/>
            <a:chOff x="6558300" y="1538193"/>
            <a:chExt cx="382788" cy="328613"/>
          </a:xfrm>
        </p:grpSpPr>
        <p:sp>
          <p:nvSpPr>
            <p:cNvPr id="15912" name="Google Shape;15912;p8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86"/>
          <p:cNvGrpSpPr/>
          <p:nvPr/>
        </p:nvGrpSpPr>
        <p:grpSpPr>
          <a:xfrm>
            <a:off x="5194002" y="1511297"/>
            <a:ext cx="259605" cy="346024"/>
            <a:chOff x="5194002" y="1511297"/>
            <a:chExt cx="259605" cy="346024"/>
          </a:xfrm>
        </p:grpSpPr>
        <p:sp>
          <p:nvSpPr>
            <p:cNvPr id="15915" name="Google Shape;15915;p8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9" name="Google Shape;15919;p86"/>
          <p:cNvGrpSpPr/>
          <p:nvPr/>
        </p:nvGrpSpPr>
        <p:grpSpPr>
          <a:xfrm>
            <a:off x="1394741" y="1512061"/>
            <a:ext cx="252444" cy="351722"/>
            <a:chOff x="1394741" y="1512061"/>
            <a:chExt cx="252444" cy="351722"/>
          </a:xfrm>
        </p:grpSpPr>
        <p:sp>
          <p:nvSpPr>
            <p:cNvPr id="15920" name="Google Shape;15920;p8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7" name="Google Shape;15937;p86"/>
          <p:cNvGrpSpPr/>
          <p:nvPr/>
        </p:nvGrpSpPr>
        <p:grpSpPr>
          <a:xfrm>
            <a:off x="855096" y="1504485"/>
            <a:ext cx="380910" cy="339594"/>
            <a:chOff x="855096" y="1504485"/>
            <a:chExt cx="380910" cy="339594"/>
          </a:xfrm>
        </p:grpSpPr>
        <p:sp>
          <p:nvSpPr>
            <p:cNvPr id="15938" name="Google Shape;15938;p8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3" name="Google Shape;15943;p86"/>
          <p:cNvGrpSpPr/>
          <p:nvPr/>
        </p:nvGrpSpPr>
        <p:grpSpPr>
          <a:xfrm>
            <a:off x="1819576" y="1511679"/>
            <a:ext cx="352103" cy="352103"/>
            <a:chOff x="1819576" y="1511679"/>
            <a:chExt cx="352103" cy="352103"/>
          </a:xfrm>
        </p:grpSpPr>
        <p:sp>
          <p:nvSpPr>
            <p:cNvPr id="15944" name="Google Shape;15944;p8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8" name="Google Shape;15948;p86"/>
          <p:cNvGrpSpPr/>
          <p:nvPr/>
        </p:nvGrpSpPr>
        <p:grpSpPr>
          <a:xfrm>
            <a:off x="5621097" y="1500761"/>
            <a:ext cx="371424" cy="355446"/>
            <a:chOff x="5621097" y="1500761"/>
            <a:chExt cx="371424" cy="355446"/>
          </a:xfrm>
        </p:grpSpPr>
        <p:sp>
          <p:nvSpPr>
            <p:cNvPr id="15949" name="Google Shape;15949;p8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1" name="Google Shape;15951;p86"/>
          <p:cNvGrpSpPr/>
          <p:nvPr/>
        </p:nvGrpSpPr>
        <p:grpSpPr>
          <a:xfrm>
            <a:off x="4670239" y="1541599"/>
            <a:ext cx="359679" cy="321833"/>
            <a:chOff x="4670239" y="1541599"/>
            <a:chExt cx="359679" cy="321833"/>
          </a:xfrm>
        </p:grpSpPr>
        <p:sp>
          <p:nvSpPr>
            <p:cNvPr id="15952" name="Google Shape;15952;p8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7" name="Google Shape;15957;p86"/>
          <p:cNvGrpSpPr/>
          <p:nvPr/>
        </p:nvGrpSpPr>
        <p:grpSpPr>
          <a:xfrm>
            <a:off x="4212429" y="1502385"/>
            <a:ext cx="321037" cy="353822"/>
            <a:chOff x="4212429" y="1502385"/>
            <a:chExt cx="321037" cy="353822"/>
          </a:xfrm>
        </p:grpSpPr>
        <p:sp>
          <p:nvSpPr>
            <p:cNvPr id="15958" name="Google Shape;15958;p8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2" name="Google Shape;15962;p86"/>
          <p:cNvGrpSpPr/>
          <p:nvPr/>
        </p:nvGrpSpPr>
        <p:grpSpPr>
          <a:xfrm>
            <a:off x="2302788" y="1505981"/>
            <a:ext cx="336188" cy="335425"/>
            <a:chOff x="2302788" y="1505981"/>
            <a:chExt cx="336188" cy="335425"/>
          </a:xfrm>
        </p:grpSpPr>
        <p:sp>
          <p:nvSpPr>
            <p:cNvPr id="15963" name="Google Shape;15963;p8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0" name="Google Shape;15980;p86"/>
          <p:cNvGrpSpPr/>
          <p:nvPr/>
        </p:nvGrpSpPr>
        <p:grpSpPr>
          <a:xfrm>
            <a:off x="2780301" y="1521896"/>
            <a:ext cx="333133" cy="321037"/>
            <a:chOff x="2780301" y="1521896"/>
            <a:chExt cx="333133" cy="321037"/>
          </a:xfrm>
        </p:grpSpPr>
        <p:sp>
          <p:nvSpPr>
            <p:cNvPr id="15981" name="Google Shape;15981;p8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1" name="Google Shape;16001;p8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04" name="Google Shape;16004;p86"/>
          <p:cNvGrpSpPr/>
          <p:nvPr/>
        </p:nvGrpSpPr>
        <p:grpSpPr>
          <a:xfrm>
            <a:off x="3316159" y="1515085"/>
            <a:ext cx="211892" cy="339594"/>
            <a:chOff x="3316159" y="1515085"/>
            <a:chExt cx="211892" cy="339594"/>
          </a:xfrm>
        </p:grpSpPr>
        <p:sp>
          <p:nvSpPr>
            <p:cNvPr id="16005" name="Google Shape;16005;p8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8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1" name="Google Shape;16011;p86"/>
          <p:cNvGrpSpPr/>
          <p:nvPr/>
        </p:nvGrpSpPr>
        <p:grpSpPr>
          <a:xfrm>
            <a:off x="3716358" y="1544655"/>
            <a:ext cx="361971" cy="314958"/>
            <a:chOff x="3716358" y="1544655"/>
            <a:chExt cx="361971" cy="314958"/>
          </a:xfrm>
        </p:grpSpPr>
        <p:sp>
          <p:nvSpPr>
            <p:cNvPr id="16012" name="Google Shape;16012;p8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7" name="Google Shape;16017;p86"/>
            <p:cNvGrpSpPr/>
            <p:nvPr/>
          </p:nvGrpSpPr>
          <p:grpSpPr>
            <a:xfrm>
              <a:off x="3716358" y="1544655"/>
              <a:ext cx="361971" cy="314958"/>
              <a:chOff x="3716358" y="1544655"/>
              <a:chExt cx="361971" cy="314958"/>
            </a:xfrm>
          </p:grpSpPr>
          <p:sp>
            <p:nvSpPr>
              <p:cNvPr id="16018" name="Google Shape;16018;p8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023" name="Google Shape;16023;p86"/>
          <p:cNvGrpSpPr/>
          <p:nvPr/>
        </p:nvGrpSpPr>
        <p:grpSpPr>
          <a:xfrm>
            <a:off x="7011924" y="1557552"/>
            <a:ext cx="499533" cy="305136"/>
            <a:chOff x="7009649" y="1541981"/>
            <a:chExt cx="524940" cy="320655"/>
          </a:xfrm>
        </p:grpSpPr>
        <p:sp>
          <p:nvSpPr>
            <p:cNvPr id="16024" name="Google Shape;16024;p8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2" name="Google Shape;16032;p86"/>
          <p:cNvGrpSpPr/>
          <p:nvPr/>
        </p:nvGrpSpPr>
        <p:grpSpPr>
          <a:xfrm>
            <a:off x="8034034" y="1518109"/>
            <a:ext cx="282746" cy="340358"/>
            <a:chOff x="8034034" y="1518109"/>
            <a:chExt cx="282746" cy="340358"/>
          </a:xfrm>
        </p:grpSpPr>
        <p:sp>
          <p:nvSpPr>
            <p:cNvPr id="16033" name="Google Shape;16033;p8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7" name="Google Shape;16037;p86"/>
          <p:cNvGrpSpPr/>
          <p:nvPr/>
        </p:nvGrpSpPr>
        <p:grpSpPr>
          <a:xfrm>
            <a:off x="7582302" y="1499934"/>
            <a:ext cx="369133" cy="360411"/>
            <a:chOff x="7582302" y="1499934"/>
            <a:chExt cx="369133" cy="360411"/>
          </a:xfrm>
        </p:grpSpPr>
        <p:sp>
          <p:nvSpPr>
            <p:cNvPr id="16038" name="Google Shape;16038;p8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3" name="Google Shape;16043;p86"/>
          <p:cNvSpPr/>
          <p:nvPr/>
        </p:nvSpPr>
        <p:spPr>
          <a:xfrm>
            <a:off x="2602049"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44" name="Google Shape;16044;p86"/>
          <p:cNvGrpSpPr/>
          <p:nvPr/>
        </p:nvGrpSpPr>
        <p:grpSpPr>
          <a:xfrm>
            <a:off x="3051520" y="3817349"/>
            <a:ext cx="346056" cy="345674"/>
            <a:chOff x="3303268" y="3817349"/>
            <a:chExt cx="346056" cy="345674"/>
          </a:xfrm>
        </p:grpSpPr>
        <p:sp>
          <p:nvSpPr>
            <p:cNvPr id="16045" name="Google Shape;16045;p8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9" name="Google Shape;16049;p86"/>
          <p:cNvGrpSpPr/>
          <p:nvPr/>
        </p:nvGrpSpPr>
        <p:grpSpPr>
          <a:xfrm>
            <a:off x="3500610" y="3817349"/>
            <a:ext cx="346056" cy="345674"/>
            <a:chOff x="3752358" y="3817349"/>
            <a:chExt cx="346056" cy="345674"/>
          </a:xfrm>
        </p:grpSpPr>
        <p:sp>
          <p:nvSpPr>
            <p:cNvPr id="16050" name="Google Shape;16050;p8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4" name="Google Shape;16054;p86"/>
          <p:cNvGrpSpPr/>
          <p:nvPr/>
        </p:nvGrpSpPr>
        <p:grpSpPr>
          <a:xfrm>
            <a:off x="4848260" y="3817349"/>
            <a:ext cx="346024" cy="345674"/>
            <a:chOff x="5100008" y="3817349"/>
            <a:chExt cx="346024" cy="345674"/>
          </a:xfrm>
        </p:grpSpPr>
        <p:sp>
          <p:nvSpPr>
            <p:cNvPr id="16055" name="Google Shape;16055;p8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8" name="Google Shape;16058;p86"/>
          <p:cNvGrpSpPr/>
          <p:nvPr/>
        </p:nvGrpSpPr>
        <p:grpSpPr>
          <a:xfrm>
            <a:off x="5747171" y="3817349"/>
            <a:ext cx="345674" cy="345674"/>
            <a:chOff x="5998919" y="3817349"/>
            <a:chExt cx="345674" cy="345674"/>
          </a:xfrm>
        </p:grpSpPr>
        <p:sp>
          <p:nvSpPr>
            <p:cNvPr id="16059" name="Google Shape;16059;p8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2" name="Google Shape;16062;p86"/>
          <p:cNvGrpSpPr/>
          <p:nvPr/>
        </p:nvGrpSpPr>
        <p:grpSpPr>
          <a:xfrm>
            <a:off x="3949699" y="3817349"/>
            <a:ext cx="346024" cy="345674"/>
            <a:chOff x="4201447" y="3817349"/>
            <a:chExt cx="346024" cy="345674"/>
          </a:xfrm>
        </p:grpSpPr>
        <p:sp>
          <p:nvSpPr>
            <p:cNvPr id="16063" name="Google Shape;16063;p8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5" name="Google Shape;16065;p86"/>
          <p:cNvGrpSpPr/>
          <p:nvPr/>
        </p:nvGrpSpPr>
        <p:grpSpPr>
          <a:xfrm>
            <a:off x="4399171" y="3817349"/>
            <a:ext cx="346024" cy="345674"/>
            <a:chOff x="4650919" y="3817349"/>
            <a:chExt cx="346024" cy="345674"/>
          </a:xfrm>
        </p:grpSpPr>
        <p:sp>
          <p:nvSpPr>
            <p:cNvPr id="16066" name="Google Shape;16066;p8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9" name="Google Shape;16069;p86"/>
          <p:cNvGrpSpPr/>
          <p:nvPr/>
        </p:nvGrpSpPr>
        <p:grpSpPr>
          <a:xfrm>
            <a:off x="5298113" y="3817349"/>
            <a:ext cx="345642" cy="345674"/>
            <a:chOff x="5549861" y="3817349"/>
            <a:chExt cx="345642" cy="345674"/>
          </a:xfrm>
        </p:grpSpPr>
        <p:sp>
          <p:nvSpPr>
            <p:cNvPr id="16070" name="Google Shape;16070;p8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3" name="Google Shape;16073;p86"/>
          <p:cNvGrpSpPr/>
          <p:nvPr/>
        </p:nvGrpSpPr>
        <p:grpSpPr>
          <a:xfrm>
            <a:off x="6196276" y="3829082"/>
            <a:ext cx="345675" cy="345294"/>
            <a:chOff x="2238181" y="4120624"/>
            <a:chExt cx="346056" cy="345674"/>
          </a:xfrm>
        </p:grpSpPr>
        <p:grpSp>
          <p:nvGrpSpPr>
            <p:cNvPr id="16074" name="Google Shape;16074;p86"/>
            <p:cNvGrpSpPr/>
            <p:nvPr/>
          </p:nvGrpSpPr>
          <p:grpSpPr>
            <a:xfrm>
              <a:off x="2309155" y="4177413"/>
              <a:ext cx="203862" cy="231903"/>
              <a:chOff x="1512725" y="258500"/>
              <a:chExt cx="4570900" cy="5199625"/>
            </a:xfrm>
          </p:grpSpPr>
          <p:sp>
            <p:nvSpPr>
              <p:cNvPr id="16075" name="Google Shape;16075;p8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77" name="Google Shape;16077;p8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81"/>
        <p:cNvGrpSpPr/>
        <p:nvPr/>
      </p:nvGrpSpPr>
      <p:grpSpPr>
        <a:xfrm>
          <a:off x="0" y="0"/>
          <a:ext cx="0" cy="0"/>
          <a:chOff x="0" y="0"/>
          <a:chExt cx="0" cy="0"/>
        </a:xfrm>
      </p:grpSpPr>
      <p:pic>
        <p:nvPicPr>
          <p:cNvPr id="16082" name="Google Shape;16082;p8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36"/>
          <p:cNvSpPr txBox="1">
            <a:spLocks noGrp="1"/>
          </p:cNvSpPr>
          <p:nvPr>
            <p:ph type="body" idx="1"/>
          </p:nvPr>
        </p:nvSpPr>
        <p:spPr>
          <a:xfrm>
            <a:off x="990600" y="1117350"/>
            <a:ext cx="5105400" cy="3740400"/>
          </a:xfrm>
          <a:prstGeom prst="rect">
            <a:avLst/>
          </a:prstGeom>
        </p:spPr>
        <p:txBody>
          <a:bodyPr spcFirstLastPara="1" wrap="square" lIns="91425" tIns="91425" rIns="91425" bIns="91425" anchor="b" anchorCtr="0">
            <a:noAutofit/>
          </a:bodyPr>
          <a:lstStyle/>
          <a:p>
            <a:pPr marL="0" indent="0">
              <a:lnSpc>
                <a:spcPct val="115000"/>
              </a:lnSpc>
            </a:pPr>
            <a:r>
              <a:rPr lang="en-GB" sz="1600" dirty="0">
                <a:latin typeface="Hind" charset="0"/>
                <a:cs typeface="Hind" charset="0"/>
              </a:rPr>
              <a:t> </a:t>
            </a:r>
            <a:r>
              <a:rPr lang="en-GB" sz="1400" dirty="0">
                <a:latin typeface="Hind" charset="0"/>
                <a:cs typeface="Hind" charset="0"/>
              </a:rPr>
              <a:t>Moreover, biomedical signal transmission through </a:t>
            </a:r>
            <a:r>
              <a:rPr lang="en-GB" sz="1400" dirty="0" err="1">
                <a:latin typeface="Hind" charset="0"/>
                <a:cs typeface="Hind" charset="0"/>
              </a:rPr>
              <a:t>IoT</a:t>
            </a:r>
            <a:r>
              <a:rPr lang="en-GB" sz="1400" dirty="0">
                <a:latin typeface="Hind" charset="0"/>
                <a:cs typeface="Hind" charset="0"/>
              </a:rPr>
              <a:t> cloud provides an additional benefit in health monitoring especially for ailing senior citizens who are remotely located.</a:t>
            </a:r>
          </a:p>
          <a:p>
            <a:pPr marL="0" indent="0">
              <a:lnSpc>
                <a:spcPct val="115000"/>
              </a:lnSpc>
              <a:buNone/>
            </a:pPr>
            <a:endParaRPr lang="en-GB" sz="1400" dirty="0">
              <a:latin typeface="Hind" charset="0"/>
              <a:cs typeface="Hind" charset="0"/>
            </a:endParaRPr>
          </a:p>
          <a:p>
            <a:pPr marL="0" indent="0">
              <a:lnSpc>
                <a:spcPct val="115000"/>
              </a:lnSpc>
            </a:pPr>
            <a:r>
              <a:rPr lang="en-GB" sz="1400" dirty="0">
                <a:latin typeface="Hind" charset="0"/>
                <a:cs typeface="Hind" charset="0"/>
              </a:rPr>
              <a:t> In this project, we propose a comprehensive, PPG and ECG monitoring systems with </a:t>
            </a:r>
            <a:r>
              <a:rPr lang="en-GB" sz="1400" dirty="0" err="1">
                <a:latin typeface="Hind" charset="0"/>
                <a:cs typeface="Hind" charset="0"/>
              </a:rPr>
              <a:t>IoT</a:t>
            </a:r>
            <a:r>
              <a:rPr lang="en-GB" sz="1400" dirty="0">
                <a:latin typeface="Hind" charset="0"/>
                <a:cs typeface="Hind" charset="0"/>
              </a:rPr>
              <a:t>. It will provide real time PPG and ECG signal monitoring on cloud. Moreover, it will also provide information on Beats Per Minute (BPM) and Oxygen Saturation (SpO2).</a:t>
            </a:r>
          </a:p>
          <a:p>
            <a:pPr marL="0" indent="0">
              <a:lnSpc>
                <a:spcPct val="115000"/>
              </a:lnSpc>
              <a:buNone/>
            </a:pPr>
            <a:endParaRPr lang="en-GB" sz="1400" dirty="0">
              <a:latin typeface="Hind" charset="0"/>
              <a:cs typeface="Hind" charset="0"/>
            </a:endParaRPr>
          </a:p>
          <a:p>
            <a:pPr marL="0" indent="0">
              <a:lnSpc>
                <a:spcPct val="115000"/>
              </a:lnSpc>
            </a:pPr>
            <a:r>
              <a:rPr lang="en-GB" sz="1400" dirty="0">
                <a:latin typeface="Hind" charset="0"/>
                <a:cs typeface="Hind" charset="0"/>
              </a:rPr>
              <a:t> </a:t>
            </a:r>
            <a:r>
              <a:rPr lang="en-US" sz="1400" dirty="0"/>
              <a:t>Finally, we identify key challenges and emphasize the importance of smart monitoring systems that leverage new technologies, including Internet of Things (IoT), to provide efficient, cost-aware, and fully connected monitoring systems</a:t>
            </a:r>
            <a:r>
              <a:rPr lang="en-US" sz="1600" dirty="0"/>
              <a:t>.</a:t>
            </a:r>
            <a:endParaRPr sz="1600" dirty="0">
              <a:latin typeface="Hind" charset="0"/>
              <a:cs typeface="Hind" charset="0"/>
            </a:endParaRPr>
          </a:p>
        </p:txBody>
      </p:sp>
      <p:sp>
        <p:nvSpPr>
          <p:cNvPr id="398" name="Google Shape;398;p36"/>
          <p:cNvSpPr txBox="1">
            <a:spLocks noGrp="1"/>
          </p:cNvSpPr>
          <p:nvPr>
            <p:ph type="title"/>
          </p:nvPr>
        </p:nvSpPr>
        <p:spPr>
          <a:xfrm>
            <a:off x="381000" y="51435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b="1" dirty="0"/>
              <a:t>Motivation</a:t>
            </a:r>
            <a:endParaRPr sz="4000" b="1"/>
          </a:p>
        </p:txBody>
      </p:sp>
      <p:grpSp>
        <p:nvGrpSpPr>
          <p:cNvPr id="12" name="Google Shape;2036;p67"/>
          <p:cNvGrpSpPr/>
          <p:nvPr/>
        </p:nvGrpSpPr>
        <p:grpSpPr>
          <a:xfrm>
            <a:off x="7315200" y="1581150"/>
            <a:ext cx="1169475" cy="2997372"/>
            <a:chOff x="2471728" y="1630010"/>
            <a:chExt cx="1169475" cy="2997372"/>
          </a:xfrm>
        </p:grpSpPr>
        <p:sp>
          <p:nvSpPr>
            <p:cNvPr id="13" name="Google Shape;2037;p67"/>
            <p:cNvSpPr/>
            <p:nvPr/>
          </p:nvSpPr>
          <p:spPr>
            <a:xfrm>
              <a:off x="3008432" y="1630010"/>
              <a:ext cx="425951" cy="582012"/>
            </a:xfrm>
            <a:custGeom>
              <a:avLst/>
              <a:gdLst/>
              <a:ahLst/>
              <a:cxnLst/>
              <a:rect l="l" t="t" r="r" b="b"/>
              <a:pathLst>
                <a:path w="13284" h="18151" extrusionOk="0">
                  <a:moveTo>
                    <a:pt x="8051" y="1"/>
                  </a:moveTo>
                  <a:cubicBezTo>
                    <a:pt x="6006" y="1"/>
                    <a:pt x="3305" y="453"/>
                    <a:pt x="2306" y="1146"/>
                  </a:cubicBezTo>
                  <a:cubicBezTo>
                    <a:pt x="1103" y="1981"/>
                    <a:pt x="0" y="13209"/>
                    <a:pt x="702" y="14680"/>
                  </a:cubicBezTo>
                  <a:cubicBezTo>
                    <a:pt x="1365" y="16052"/>
                    <a:pt x="5587" y="18150"/>
                    <a:pt x="7901" y="18150"/>
                  </a:cubicBezTo>
                  <a:cubicBezTo>
                    <a:pt x="8095" y="18150"/>
                    <a:pt x="8275" y="18136"/>
                    <a:pt x="8438" y="18105"/>
                  </a:cubicBezTo>
                  <a:cubicBezTo>
                    <a:pt x="10577" y="17704"/>
                    <a:pt x="12732" y="16434"/>
                    <a:pt x="13000" y="14646"/>
                  </a:cubicBezTo>
                  <a:cubicBezTo>
                    <a:pt x="13284" y="12858"/>
                    <a:pt x="11195" y="4053"/>
                    <a:pt x="11279" y="4053"/>
                  </a:cubicBezTo>
                  <a:cubicBezTo>
                    <a:pt x="11279" y="4053"/>
                    <a:pt x="11981" y="2315"/>
                    <a:pt x="11680" y="1330"/>
                  </a:cubicBezTo>
                  <a:cubicBezTo>
                    <a:pt x="11529" y="828"/>
                    <a:pt x="11245" y="310"/>
                    <a:pt x="9207" y="60"/>
                  </a:cubicBezTo>
                  <a:cubicBezTo>
                    <a:pt x="8863" y="20"/>
                    <a:pt x="8471" y="1"/>
                    <a:pt x="8051"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038;p67"/>
            <p:cNvSpPr/>
            <p:nvPr/>
          </p:nvSpPr>
          <p:spPr>
            <a:xfrm>
              <a:off x="3073268" y="1776707"/>
              <a:ext cx="307022" cy="342582"/>
            </a:xfrm>
            <a:custGeom>
              <a:avLst/>
              <a:gdLst/>
              <a:ahLst/>
              <a:cxnLst/>
              <a:rect l="l" t="t" r="r" b="b"/>
              <a:pathLst>
                <a:path w="9575" h="10684" extrusionOk="0">
                  <a:moveTo>
                    <a:pt x="5375" y="0"/>
                  </a:moveTo>
                  <a:cubicBezTo>
                    <a:pt x="4302" y="0"/>
                    <a:pt x="2999" y="197"/>
                    <a:pt x="2172" y="347"/>
                  </a:cubicBezTo>
                  <a:cubicBezTo>
                    <a:pt x="1688" y="430"/>
                    <a:pt x="1303" y="815"/>
                    <a:pt x="1220" y="1299"/>
                  </a:cubicBezTo>
                  <a:cubicBezTo>
                    <a:pt x="852" y="3288"/>
                    <a:pt x="0" y="8384"/>
                    <a:pt x="485" y="9620"/>
                  </a:cubicBezTo>
                  <a:cubicBezTo>
                    <a:pt x="769" y="10326"/>
                    <a:pt x="2234" y="10683"/>
                    <a:pt x="3845" y="10683"/>
                  </a:cubicBezTo>
                  <a:cubicBezTo>
                    <a:pt x="5741" y="10683"/>
                    <a:pt x="7840" y="10188"/>
                    <a:pt x="8455" y="9186"/>
                  </a:cubicBezTo>
                  <a:cubicBezTo>
                    <a:pt x="9574" y="7331"/>
                    <a:pt x="8020" y="1199"/>
                    <a:pt x="7018" y="347"/>
                  </a:cubicBezTo>
                  <a:cubicBezTo>
                    <a:pt x="6721" y="91"/>
                    <a:pt x="6100" y="0"/>
                    <a:pt x="5375" y="0"/>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039;p67"/>
            <p:cNvSpPr/>
            <p:nvPr/>
          </p:nvSpPr>
          <p:spPr>
            <a:xfrm>
              <a:off x="2618393" y="4135505"/>
              <a:ext cx="331680" cy="433455"/>
            </a:xfrm>
            <a:custGeom>
              <a:avLst/>
              <a:gdLst/>
              <a:ahLst/>
              <a:cxnLst/>
              <a:rect l="l" t="t" r="r" b="b"/>
              <a:pathLst>
                <a:path w="10344" h="13518" extrusionOk="0">
                  <a:moveTo>
                    <a:pt x="3392" y="1"/>
                  </a:moveTo>
                  <a:lnTo>
                    <a:pt x="1655" y="1889"/>
                  </a:lnTo>
                  <a:lnTo>
                    <a:pt x="1" y="3660"/>
                  </a:lnTo>
                  <a:lnTo>
                    <a:pt x="9775" y="13518"/>
                  </a:lnTo>
                  <a:cubicBezTo>
                    <a:pt x="9775" y="13518"/>
                    <a:pt x="10343" y="11830"/>
                    <a:pt x="9090" y="9892"/>
                  </a:cubicBezTo>
                  <a:cubicBezTo>
                    <a:pt x="8539" y="9090"/>
                    <a:pt x="8071" y="8221"/>
                    <a:pt x="7687" y="7319"/>
                  </a:cubicBezTo>
                  <a:cubicBezTo>
                    <a:pt x="6601" y="4595"/>
                    <a:pt x="7603" y="3693"/>
                    <a:pt x="7603" y="3693"/>
                  </a:cubicBezTo>
                  <a:lnTo>
                    <a:pt x="3392" y="1"/>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040;p67"/>
            <p:cNvSpPr/>
            <p:nvPr/>
          </p:nvSpPr>
          <p:spPr>
            <a:xfrm>
              <a:off x="2618393" y="4196043"/>
              <a:ext cx="331680" cy="372916"/>
            </a:xfrm>
            <a:custGeom>
              <a:avLst/>
              <a:gdLst/>
              <a:ahLst/>
              <a:cxnLst/>
              <a:rect l="l" t="t" r="r" b="b"/>
              <a:pathLst>
                <a:path w="10344" h="11630" extrusionOk="0">
                  <a:moveTo>
                    <a:pt x="1655" y="1"/>
                  </a:moveTo>
                  <a:lnTo>
                    <a:pt x="1" y="1772"/>
                  </a:lnTo>
                  <a:lnTo>
                    <a:pt x="9775" y="11630"/>
                  </a:lnTo>
                  <a:cubicBezTo>
                    <a:pt x="9775" y="11630"/>
                    <a:pt x="10343" y="9942"/>
                    <a:pt x="9090" y="8004"/>
                  </a:cubicBezTo>
                  <a:cubicBezTo>
                    <a:pt x="8539" y="7202"/>
                    <a:pt x="8071" y="6333"/>
                    <a:pt x="7687" y="5431"/>
                  </a:cubicBezTo>
                  <a:cubicBezTo>
                    <a:pt x="7459" y="5417"/>
                    <a:pt x="7223" y="5408"/>
                    <a:pt x="6986" y="5408"/>
                  </a:cubicBezTo>
                  <a:cubicBezTo>
                    <a:pt x="6372" y="5408"/>
                    <a:pt x="5749" y="5467"/>
                    <a:pt x="5230" y="5648"/>
                  </a:cubicBezTo>
                  <a:cubicBezTo>
                    <a:pt x="3092" y="3108"/>
                    <a:pt x="2290" y="1154"/>
                    <a:pt x="165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041;p67"/>
            <p:cNvSpPr/>
            <p:nvPr/>
          </p:nvSpPr>
          <p:spPr>
            <a:xfrm>
              <a:off x="2671429" y="2952563"/>
              <a:ext cx="795661" cy="1328709"/>
            </a:xfrm>
            <a:custGeom>
              <a:avLst/>
              <a:gdLst/>
              <a:ahLst/>
              <a:cxnLst/>
              <a:rect l="l" t="t" r="r" b="b"/>
              <a:pathLst>
                <a:path w="24814" h="41438" extrusionOk="0">
                  <a:moveTo>
                    <a:pt x="14838" y="0"/>
                  </a:moveTo>
                  <a:lnTo>
                    <a:pt x="14337" y="4729"/>
                  </a:lnTo>
                  <a:lnTo>
                    <a:pt x="12683" y="20518"/>
                  </a:lnTo>
                  <a:lnTo>
                    <a:pt x="1" y="38781"/>
                  </a:lnTo>
                  <a:lnTo>
                    <a:pt x="6718" y="41437"/>
                  </a:lnTo>
                  <a:cubicBezTo>
                    <a:pt x="6718" y="41437"/>
                    <a:pt x="20853" y="25230"/>
                    <a:pt x="21922" y="22857"/>
                  </a:cubicBezTo>
                  <a:cubicBezTo>
                    <a:pt x="22825" y="20869"/>
                    <a:pt x="23844" y="10827"/>
                    <a:pt x="24412" y="4729"/>
                  </a:cubicBezTo>
                  <a:cubicBezTo>
                    <a:pt x="24663" y="1955"/>
                    <a:pt x="24813" y="0"/>
                    <a:pt x="24813"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42;p67"/>
            <p:cNvSpPr/>
            <p:nvPr/>
          </p:nvSpPr>
          <p:spPr>
            <a:xfrm>
              <a:off x="3033603" y="4454808"/>
              <a:ext cx="451700" cy="172574"/>
            </a:xfrm>
            <a:custGeom>
              <a:avLst/>
              <a:gdLst/>
              <a:ahLst/>
              <a:cxnLst/>
              <a:rect l="l" t="t" r="r" b="b"/>
              <a:pathLst>
                <a:path w="14087" h="5382" extrusionOk="0">
                  <a:moveTo>
                    <a:pt x="5581" y="1"/>
                  </a:moveTo>
                  <a:lnTo>
                    <a:pt x="1" y="402"/>
                  </a:lnTo>
                  <a:lnTo>
                    <a:pt x="101" y="2975"/>
                  </a:lnTo>
                  <a:lnTo>
                    <a:pt x="201" y="5381"/>
                  </a:lnTo>
                  <a:lnTo>
                    <a:pt x="14086" y="5381"/>
                  </a:lnTo>
                  <a:cubicBezTo>
                    <a:pt x="14086" y="5381"/>
                    <a:pt x="13284" y="3794"/>
                    <a:pt x="11028" y="3326"/>
                  </a:cubicBezTo>
                  <a:cubicBezTo>
                    <a:pt x="10059" y="3142"/>
                    <a:pt x="9124" y="2858"/>
                    <a:pt x="8205" y="2490"/>
                  </a:cubicBezTo>
                  <a:cubicBezTo>
                    <a:pt x="5515" y="1371"/>
                    <a:pt x="5581" y="1"/>
                    <a:pt x="5581"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43;p67"/>
            <p:cNvSpPr/>
            <p:nvPr/>
          </p:nvSpPr>
          <p:spPr>
            <a:xfrm>
              <a:off x="2860035" y="2949324"/>
              <a:ext cx="408284" cy="1566600"/>
            </a:xfrm>
            <a:custGeom>
              <a:avLst/>
              <a:gdLst/>
              <a:ahLst/>
              <a:cxnLst/>
              <a:rect l="l" t="t" r="r" b="b"/>
              <a:pathLst>
                <a:path w="12733" h="48857" extrusionOk="0">
                  <a:moveTo>
                    <a:pt x="10894" y="1"/>
                  </a:moveTo>
                  <a:lnTo>
                    <a:pt x="0" y="753"/>
                  </a:lnTo>
                  <a:cubicBezTo>
                    <a:pt x="0" y="753"/>
                    <a:pt x="217" y="2524"/>
                    <a:pt x="552" y="5097"/>
                  </a:cubicBezTo>
                  <a:cubicBezTo>
                    <a:pt x="685" y="6133"/>
                    <a:pt x="836" y="7319"/>
                    <a:pt x="1003" y="8556"/>
                  </a:cubicBezTo>
                  <a:cubicBezTo>
                    <a:pt x="1838" y="15156"/>
                    <a:pt x="2941" y="23777"/>
                    <a:pt x="3141" y="25415"/>
                  </a:cubicBezTo>
                  <a:cubicBezTo>
                    <a:pt x="3141" y="29809"/>
                    <a:pt x="3960" y="48857"/>
                    <a:pt x="3960" y="48857"/>
                  </a:cubicBezTo>
                  <a:lnTo>
                    <a:pt x="12181" y="47069"/>
                  </a:lnTo>
                  <a:cubicBezTo>
                    <a:pt x="12181" y="47069"/>
                    <a:pt x="12732" y="29391"/>
                    <a:pt x="12598" y="24195"/>
                  </a:cubicBezTo>
                  <a:cubicBezTo>
                    <a:pt x="12548" y="22374"/>
                    <a:pt x="11964" y="14153"/>
                    <a:pt x="11479" y="7804"/>
                  </a:cubicBezTo>
                  <a:cubicBezTo>
                    <a:pt x="11412" y="6851"/>
                    <a:pt x="11345" y="5933"/>
                    <a:pt x="11278" y="5097"/>
                  </a:cubicBezTo>
                  <a:cubicBezTo>
                    <a:pt x="11061" y="2106"/>
                    <a:pt x="10894" y="1"/>
                    <a:pt x="10894"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44;p67"/>
            <p:cNvSpPr/>
            <p:nvPr/>
          </p:nvSpPr>
          <p:spPr>
            <a:xfrm>
              <a:off x="2860035" y="2949324"/>
              <a:ext cx="368074" cy="274348"/>
            </a:xfrm>
            <a:custGeom>
              <a:avLst/>
              <a:gdLst/>
              <a:ahLst/>
              <a:cxnLst/>
              <a:rect l="l" t="t" r="r" b="b"/>
              <a:pathLst>
                <a:path w="11479" h="8556" extrusionOk="0">
                  <a:moveTo>
                    <a:pt x="10894" y="1"/>
                  </a:moveTo>
                  <a:lnTo>
                    <a:pt x="0" y="753"/>
                  </a:lnTo>
                  <a:cubicBezTo>
                    <a:pt x="0" y="753"/>
                    <a:pt x="217" y="2524"/>
                    <a:pt x="552" y="5097"/>
                  </a:cubicBezTo>
                  <a:cubicBezTo>
                    <a:pt x="685" y="6133"/>
                    <a:pt x="836" y="7319"/>
                    <a:pt x="1003" y="8556"/>
                  </a:cubicBezTo>
                  <a:lnTo>
                    <a:pt x="11479" y="7804"/>
                  </a:lnTo>
                  <a:cubicBezTo>
                    <a:pt x="11412" y="6851"/>
                    <a:pt x="11345" y="5949"/>
                    <a:pt x="11278" y="5097"/>
                  </a:cubicBezTo>
                  <a:cubicBezTo>
                    <a:pt x="11061" y="2106"/>
                    <a:pt x="10894" y="1"/>
                    <a:pt x="10894"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45;p67"/>
            <p:cNvSpPr/>
            <p:nvPr/>
          </p:nvSpPr>
          <p:spPr>
            <a:xfrm>
              <a:off x="3036842" y="4534650"/>
              <a:ext cx="448461" cy="92732"/>
            </a:xfrm>
            <a:custGeom>
              <a:avLst/>
              <a:gdLst/>
              <a:ahLst/>
              <a:cxnLst/>
              <a:rect l="l" t="t" r="r" b="b"/>
              <a:pathLst>
                <a:path w="13986" h="2892" extrusionOk="0">
                  <a:moveTo>
                    <a:pt x="8104" y="0"/>
                  </a:moveTo>
                  <a:cubicBezTo>
                    <a:pt x="7502" y="552"/>
                    <a:pt x="6867" y="1237"/>
                    <a:pt x="6516" y="1922"/>
                  </a:cubicBezTo>
                  <a:cubicBezTo>
                    <a:pt x="3225" y="1638"/>
                    <a:pt x="1270" y="836"/>
                    <a:pt x="0" y="485"/>
                  </a:cubicBezTo>
                  <a:lnTo>
                    <a:pt x="0" y="485"/>
                  </a:lnTo>
                  <a:lnTo>
                    <a:pt x="100" y="2891"/>
                  </a:lnTo>
                  <a:lnTo>
                    <a:pt x="13985" y="2891"/>
                  </a:lnTo>
                  <a:cubicBezTo>
                    <a:pt x="13985" y="2891"/>
                    <a:pt x="13183" y="1304"/>
                    <a:pt x="10927" y="836"/>
                  </a:cubicBezTo>
                  <a:cubicBezTo>
                    <a:pt x="9958" y="652"/>
                    <a:pt x="9023" y="368"/>
                    <a:pt x="810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46;p67"/>
            <p:cNvSpPr/>
            <p:nvPr/>
          </p:nvSpPr>
          <p:spPr>
            <a:xfrm>
              <a:off x="2814471" y="2013892"/>
              <a:ext cx="737238" cy="978335"/>
            </a:xfrm>
            <a:custGeom>
              <a:avLst/>
              <a:gdLst/>
              <a:ahLst/>
              <a:cxnLst/>
              <a:rect l="l" t="t" r="r" b="b"/>
              <a:pathLst>
                <a:path w="22992" h="30511" extrusionOk="0">
                  <a:moveTo>
                    <a:pt x="7770" y="1"/>
                  </a:moveTo>
                  <a:cubicBezTo>
                    <a:pt x="7486" y="84"/>
                    <a:pt x="7186" y="135"/>
                    <a:pt x="6885" y="185"/>
                  </a:cubicBezTo>
                  <a:cubicBezTo>
                    <a:pt x="4763" y="536"/>
                    <a:pt x="2374" y="602"/>
                    <a:pt x="1087" y="2775"/>
                  </a:cubicBezTo>
                  <a:cubicBezTo>
                    <a:pt x="1" y="4629"/>
                    <a:pt x="953" y="10009"/>
                    <a:pt x="1906" y="14571"/>
                  </a:cubicBezTo>
                  <a:cubicBezTo>
                    <a:pt x="2440" y="17110"/>
                    <a:pt x="2457" y="19750"/>
                    <a:pt x="1939" y="22307"/>
                  </a:cubicBezTo>
                  <a:cubicBezTo>
                    <a:pt x="1221" y="25866"/>
                    <a:pt x="502" y="30511"/>
                    <a:pt x="502" y="30511"/>
                  </a:cubicBezTo>
                  <a:lnTo>
                    <a:pt x="22992" y="30511"/>
                  </a:lnTo>
                  <a:cubicBezTo>
                    <a:pt x="21973" y="25882"/>
                    <a:pt x="18848" y="16760"/>
                    <a:pt x="18832" y="16676"/>
                  </a:cubicBezTo>
                  <a:cubicBezTo>
                    <a:pt x="18832" y="16676"/>
                    <a:pt x="19450" y="2374"/>
                    <a:pt x="18614" y="1388"/>
                  </a:cubicBezTo>
                  <a:cubicBezTo>
                    <a:pt x="18096" y="803"/>
                    <a:pt x="16893" y="452"/>
                    <a:pt x="16024" y="285"/>
                  </a:cubicBezTo>
                  <a:cubicBezTo>
                    <a:pt x="15473" y="168"/>
                    <a:pt x="15072" y="118"/>
                    <a:pt x="15072" y="118"/>
                  </a:cubicBezTo>
                  <a:cubicBezTo>
                    <a:pt x="15063" y="119"/>
                    <a:pt x="15038" y="119"/>
                    <a:pt x="14999" y="119"/>
                  </a:cubicBezTo>
                  <a:cubicBezTo>
                    <a:pt x="14364" y="119"/>
                    <a:pt x="9972" y="1"/>
                    <a:pt x="7770"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47;p67"/>
            <p:cNvSpPr/>
            <p:nvPr/>
          </p:nvSpPr>
          <p:spPr>
            <a:xfrm>
              <a:off x="3252735" y="2335889"/>
              <a:ext cx="140926" cy="161095"/>
            </a:xfrm>
            <a:custGeom>
              <a:avLst/>
              <a:gdLst/>
              <a:ahLst/>
              <a:cxnLst/>
              <a:rect l="l" t="t" r="r" b="b"/>
              <a:pathLst>
                <a:path w="4395" h="5024" extrusionOk="0">
                  <a:moveTo>
                    <a:pt x="4395" y="1"/>
                  </a:moveTo>
                  <a:lnTo>
                    <a:pt x="101" y="101"/>
                  </a:lnTo>
                  <a:cubicBezTo>
                    <a:pt x="101" y="168"/>
                    <a:pt x="1" y="3209"/>
                    <a:pt x="151" y="3944"/>
                  </a:cubicBezTo>
                  <a:cubicBezTo>
                    <a:pt x="258" y="4479"/>
                    <a:pt x="1103" y="5024"/>
                    <a:pt x="2129" y="5024"/>
                  </a:cubicBezTo>
                  <a:cubicBezTo>
                    <a:pt x="2386" y="5024"/>
                    <a:pt x="2654" y="4990"/>
                    <a:pt x="2925" y="4913"/>
                  </a:cubicBezTo>
                  <a:cubicBezTo>
                    <a:pt x="4295" y="4529"/>
                    <a:pt x="4395" y="3493"/>
                    <a:pt x="4395" y="3493"/>
                  </a:cubicBezTo>
                  <a:lnTo>
                    <a:pt x="4395"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48;p67"/>
            <p:cNvSpPr/>
            <p:nvPr/>
          </p:nvSpPr>
          <p:spPr>
            <a:xfrm>
              <a:off x="3035206" y="2014437"/>
              <a:ext cx="293106" cy="207909"/>
            </a:xfrm>
            <a:custGeom>
              <a:avLst/>
              <a:gdLst/>
              <a:ahLst/>
              <a:cxnLst/>
              <a:rect l="l" t="t" r="r" b="b"/>
              <a:pathLst>
                <a:path w="9141" h="6484" extrusionOk="0">
                  <a:moveTo>
                    <a:pt x="886" y="1"/>
                  </a:moveTo>
                  <a:cubicBezTo>
                    <a:pt x="602" y="67"/>
                    <a:pt x="302" y="118"/>
                    <a:pt x="1" y="168"/>
                  </a:cubicBezTo>
                  <a:cubicBezTo>
                    <a:pt x="1237" y="2691"/>
                    <a:pt x="4512" y="6283"/>
                    <a:pt x="6367" y="6484"/>
                  </a:cubicBezTo>
                  <a:cubicBezTo>
                    <a:pt x="7503" y="5999"/>
                    <a:pt x="8639" y="2189"/>
                    <a:pt x="9140" y="268"/>
                  </a:cubicBezTo>
                  <a:cubicBezTo>
                    <a:pt x="8589" y="151"/>
                    <a:pt x="8188" y="101"/>
                    <a:pt x="8188" y="101"/>
                  </a:cubicBezTo>
                  <a:cubicBezTo>
                    <a:pt x="8178" y="102"/>
                    <a:pt x="8147" y="103"/>
                    <a:pt x="8098" y="103"/>
                  </a:cubicBezTo>
                  <a:cubicBezTo>
                    <a:pt x="7407" y="103"/>
                    <a:pt x="3070" y="1"/>
                    <a:pt x="886"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49;p67"/>
            <p:cNvSpPr/>
            <p:nvPr/>
          </p:nvSpPr>
          <p:spPr>
            <a:xfrm>
              <a:off x="3056658" y="1672079"/>
              <a:ext cx="309684" cy="516503"/>
            </a:xfrm>
            <a:custGeom>
              <a:avLst/>
              <a:gdLst/>
              <a:ahLst/>
              <a:cxnLst/>
              <a:rect l="l" t="t" r="r" b="b"/>
              <a:pathLst>
                <a:path w="9658" h="16108" extrusionOk="0">
                  <a:moveTo>
                    <a:pt x="8455" y="1"/>
                  </a:moveTo>
                  <a:cubicBezTo>
                    <a:pt x="8405" y="135"/>
                    <a:pt x="8455" y="552"/>
                    <a:pt x="8204" y="987"/>
                  </a:cubicBezTo>
                  <a:cubicBezTo>
                    <a:pt x="7870" y="1588"/>
                    <a:pt x="5648" y="1388"/>
                    <a:pt x="4879" y="1655"/>
                  </a:cubicBezTo>
                  <a:cubicBezTo>
                    <a:pt x="3960" y="1972"/>
                    <a:pt x="3743" y="2190"/>
                    <a:pt x="3041" y="2791"/>
                  </a:cubicBezTo>
                  <a:cubicBezTo>
                    <a:pt x="2821" y="1940"/>
                    <a:pt x="2446" y="1424"/>
                    <a:pt x="1872" y="1424"/>
                  </a:cubicBezTo>
                  <a:cubicBezTo>
                    <a:pt x="1792" y="1424"/>
                    <a:pt x="1709" y="1434"/>
                    <a:pt x="1621" y="1455"/>
                  </a:cubicBezTo>
                  <a:cubicBezTo>
                    <a:pt x="869" y="1638"/>
                    <a:pt x="1253" y="3827"/>
                    <a:pt x="1721" y="4061"/>
                  </a:cubicBezTo>
                  <a:cubicBezTo>
                    <a:pt x="1934" y="4175"/>
                    <a:pt x="2105" y="4206"/>
                    <a:pt x="2229" y="4206"/>
                  </a:cubicBezTo>
                  <a:cubicBezTo>
                    <a:pt x="2377" y="4206"/>
                    <a:pt x="2456" y="4161"/>
                    <a:pt x="2456" y="4161"/>
                  </a:cubicBezTo>
                  <a:lnTo>
                    <a:pt x="2456" y="4161"/>
                  </a:lnTo>
                  <a:cubicBezTo>
                    <a:pt x="2456" y="4161"/>
                    <a:pt x="2740" y="7837"/>
                    <a:pt x="2406" y="8840"/>
                  </a:cubicBezTo>
                  <a:cubicBezTo>
                    <a:pt x="2055" y="9842"/>
                    <a:pt x="1036" y="10394"/>
                    <a:pt x="0" y="10728"/>
                  </a:cubicBezTo>
                  <a:cubicBezTo>
                    <a:pt x="919" y="12432"/>
                    <a:pt x="4010" y="15557"/>
                    <a:pt x="5397" y="16108"/>
                  </a:cubicBezTo>
                  <a:cubicBezTo>
                    <a:pt x="6416" y="15874"/>
                    <a:pt x="7519" y="10778"/>
                    <a:pt x="7519" y="10778"/>
                  </a:cubicBezTo>
                  <a:cubicBezTo>
                    <a:pt x="7519" y="10778"/>
                    <a:pt x="6550" y="10627"/>
                    <a:pt x="6199" y="10243"/>
                  </a:cubicBezTo>
                  <a:cubicBezTo>
                    <a:pt x="5698" y="9709"/>
                    <a:pt x="5832" y="9007"/>
                    <a:pt x="5848" y="8739"/>
                  </a:cubicBezTo>
                  <a:cubicBezTo>
                    <a:pt x="5881" y="8493"/>
                    <a:pt x="5768" y="7034"/>
                    <a:pt x="6401" y="7034"/>
                  </a:cubicBezTo>
                  <a:cubicBezTo>
                    <a:pt x="6411" y="7034"/>
                    <a:pt x="6422" y="7034"/>
                    <a:pt x="6433" y="7035"/>
                  </a:cubicBezTo>
                  <a:cubicBezTo>
                    <a:pt x="6517" y="7052"/>
                    <a:pt x="6617" y="7052"/>
                    <a:pt x="6717" y="7085"/>
                  </a:cubicBezTo>
                  <a:cubicBezTo>
                    <a:pt x="7034" y="7143"/>
                    <a:pt x="7330" y="7171"/>
                    <a:pt x="7594" y="7171"/>
                  </a:cubicBezTo>
                  <a:cubicBezTo>
                    <a:pt x="8096" y="7171"/>
                    <a:pt x="8487" y="7071"/>
                    <a:pt x="8705" y="6885"/>
                  </a:cubicBezTo>
                  <a:cubicBezTo>
                    <a:pt x="8923" y="6684"/>
                    <a:pt x="8923" y="5832"/>
                    <a:pt x="9056" y="5047"/>
                  </a:cubicBezTo>
                  <a:cubicBezTo>
                    <a:pt x="9157" y="4429"/>
                    <a:pt x="9641" y="4379"/>
                    <a:pt x="9641" y="4161"/>
                  </a:cubicBezTo>
                  <a:cubicBezTo>
                    <a:pt x="9658" y="3660"/>
                    <a:pt x="8906" y="4145"/>
                    <a:pt x="9006" y="2056"/>
                  </a:cubicBezTo>
                  <a:cubicBezTo>
                    <a:pt x="8973" y="920"/>
                    <a:pt x="8772" y="335"/>
                    <a:pt x="8455"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50;p67"/>
            <p:cNvSpPr/>
            <p:nvPr/>
          </p:nvSpPr>
          <p:spPr>
            <a:xfrm>
              <a:off x="3056658" y="1784595"/>
              <a:ext cx="241129" cy="403987"/>
            </a:xfrm>
            <a:custGeom>
              <a:avLst/>
              <a:gdLst/>
              <a:ahLst/>
              <a:cxnLst/>
              <a:rect l="l" t="t" r="r" b="b"/>
              <a:pathLst>
                <a:path w="7520" h="12599" extrusionOk="0">
                  <a:moveTo>
                    <a:pt x="2908" y="1"/>
                  </a:moveTo>
                  <a:cubicBezTo>
                    <a:pt x="2824" y="552"/>
                    <a:pt x="2456" y="652"/>
                    <a:pt x="2456" y="652"/>
                  </a:cubicBezTo>
                  <a:cubicBezTo>
                    <a:pt x="2456" y="652"/>
                    <a:pt x="2740" y="4328"/>
                    <a:pt x="2406" y="5331"/>
                  </a:cubicBezTo>
                  <a:cubicBezTo>
                    <a:pt x="2055" y="6333"/>
                    <a:pt x="1036" y="6885"/>
                    <a:pt x="0" y="7219"/>
                  </a:cubicBezTo>
                  <a:cubicBezTo>
                    <a:pt x="919" y="8923"/>
                    <a:pt x="4010" y="12048"/>
                    <a:pt x="5397" y="12599"/>
                  </a:cubicBezTo>
                  <a:cubicBezTo>
                    <a:pt x="6416" y="12365"/>
                    <a:pt x="7519" y="7269"/>
                    <a:pt x="7519" y="7269"/>
                  </a:cubicBezTo>
                  <a:cubicBezTo>
                    <a:pt x="7519" y="7269"/>
                    <a:pt x="6500" y="7152"/>
                    <a:pt x="6199" y="6734"/>
                  </a:cubicBezTo>
                  <a:cubicBezTo>
                    <a:pt x="5815" y="6216"/>
                    <a:pt x="5832" y="5498"/>
                    <a:pt x="5848" y="5230"/>
                  </a:cubicBezTo>
                  <a:cubicBezTo>
                    <a:pt x="5881" y="4984"/>
                    <a:pt x="5768" y="3525"/>
                    <a:pt x="6401" y="3525"/>
                  </a:cubicBezTo>
                  <a:cubicBezTo>
                    <a:pt x="6411" y="3525"/>
                    <a:pt x="6422" y="3525"/>
                    <a:pt x="6433" y="3526"/>
                  </a:cubicBezTo>
                  <a:cubicBezTo>
                    <a:pt x="5715" y="3409"/>
                    <a:pt x="3776" y="2858"/>
                    <a:pt x="3075" y="686"/>
                  </a:cubicBezTo>
                  <a:cubicBezTo>
                    <a:pt x="3041" y="535"/>
                    <a:pt x="2974" y="318"/>
                    <a:pt x="290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51;p67"/>
            <p:cNvSpPr/>
            <p:nvPr/>
          </p:nvSpPr>
          <p:spPr>
            <a:xfrm>
              <a:off x="3109148" y="1733034"/>
              <a:ext cx="33251" cy="55344"/>
            </a:xfrm>
            <a:custGeom>
              <a:avLst/>
              <a:gdLst/>
              <a:ahLst/>
              <a:cxnLst/>
              <a:rect l="l" t="t" r="r" b="b"/>
              <a:pathLst>
                <a:path w="1037" h="1726" extrusionOk="0">
                  <a:moveTo>
                    <a:pt x="218" y="1"/>
                  </a:moveTo>
                  <a:cubicBezTo>
                    <a:pt x="75" y="1"/>
                    <a:pt x="1" y="88"/>
                    <a:pt x="1" y="88"/>
                  </a:cubicBezTo>
                  <a:cubicBezTo>
                    <a:pt x="535" y="88"/>
                    <a:pt x="619" y="807"/>
                    <a:pt x="619" y="807"/>
                  </a:cubicBezTo>
                  <a:cubicBezTo>
                    <a:pt x="535" y="823"/>
                    <a:pt x="469" y="840"/>
                    <a:pt x="402" y="857"/>
                  </a:cubicBezTo>
                  <a:cubicBezTo>
                    <a:pt x="84" y="940"/>
                    <a:pt x="101" y="1726"/>
                    <a:pt x="569" y="1726"/>
                  </a:cubicBezTo>
                  <a:cubicBezTo>
                    <a:pt x="1037" y="1726"/>
                    <a:pt x="986" y="456"/>
                    <a:pt x="535" y="122"/>
                  </a:cubicBezTo>
                  <a:cubicBezTo>
                    <a:pt x="407" y="30"/>
                    <a:pt x="301" y="1"/>
                    <a:pt x="21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52;p67"/>
            <p:cNvSpPr/>
            <p:nvPr/>
          </p:nvSpPr>
          <p:spPr>
            <a:xfrm>
              <a:off x="3300961" y="1752466"/>
              <a:ext cx="24145" cy="24145"/>
            </a:xfrm>
            <a:custGeom>
              <a:avLst/>
              <a:gdLst/>
              <a:ahLst/>
              <a:cxnLst/>
              <a:rect l="l" t="t" r="r" b="b"/>
              <a:pathLst>
                <a:path w="753" h="753" extrusionOk="0">
                  <a:moveTo>
                    <a:pt x="385" y="0"/>
                  </a:moveTo>
                  <a:cubicBezTo>
                    <a:pt x="318" y="0"/>
                    <a:pt x="251" y="17"/>
                    <a:pt x="201" y="50"/>
                  </a:cubicBezTo>
                  <a:lnTo>
                    <a:pt x="117" y="100"/>
                  </a:lnTo>
                  <a:cubicBezTo>
                    <a:pt x="67" y="151"/>
                    <a:pt x="34" y="201"/>
                    <a:pt x="17" y="267"/>
                  </a:cubicBezTo>
                  <a:cubicBezTo>
                    <a:pt x="0" y="301"/>
                    <a:pt x="0" y="334"/>
                    <a:pt x="0" y="368"/>
                  </a:cubicBezTo>
                  <a:cubicBezTo>
                    <a:pt x="0" y="418"/>
                    <a:pt x="0" y="468"/>
                    <a:pt x="17" y="518"/>
                  </a:cubicBezTo>
                  <a:cubicBezTo>
                    <a:pt x="84" y="652"/>
                    <a:pt x="218" y="752"/>
                    <a:pt x="368" y="752"/>
                  </a:cubicBezTo>
                  <a:cubicBezTo>
                    <a:pt x="435" y="752"/>
                    <a:pt x="502" y="735"/>
                    <a:pt x="552" y="702"/>
                  </a:cubicBezTo>
                  <a:cubicBezTo>
                    <a:pt x="585" y="685"/>
                    <a:pt x="619" y="668"/>
                    <a:pt x="635" y="652"/>
                  </a:cubicBezTo>
                  <a:cubicBezTo>
                    <a:pt x="685" y="602"/>
                    <a:pt x="719" y="552"/>
                    <a:pt x="736" y="485"/>
                  </a:cubicBezTo>
                  <a:cubicBezTo>
                    <a:pt x="752" y="451"/>
                    <a:pt x="752" y="418"/>
                    <a:pt x="752" y="384"/>
                  </a:cubicBezTo>
                  <a:cubicBezTo>
                    <a:pt x="752" y="184"/>
                    <a:pt x="585" y="0"/>
                    <a:pt x="385"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53;p67"/>
            <p:cNvSpPr/>
            <p:nvPr/>
          </p:nvSpPr>
          <p:spPr>
            <a:xfrm>
              <a:off x="3284897" y="1828524"/>
              <a:ext cx="49316" cy="24337"/>
            </a:xfrm>
            <a:custGeom>
              <a:avLst/>
              <a:gdLst/>
              <a:ahLst/>
              <a:cxnLst/>
              <a:rect l="l" t="t" r="r" b="b"/>
              <a:pathLst>
                <a:path w="1538" h="759" extrusionOk="0">
                  <a:moveTo>
                    <a:pt x="0" y="1"/>
                  </a:moveTo>
                  <a:lnTo>
                    <a:pt x="0" y="1"/>
                  </a:lnTo>
                  <a:cubicBezTo>
                    <a:pt x="34" y="385"/>
                    <a:pt x="318" y="686"/>
                    <a:pt x="685" y="753"/>
                  </a:cubicBezTo>
                  <a:cubicBezTo>
                    <a:pt x="715" y="757"/>
                    <a:pt x="744" y="758"/>
                    <a:pt x="772" y="758"/>
                  </a:cubicBezTo>
                  <a:cubicBezTo>
                    <a:pt x="1226" y="758"/>
                    <a:pt x="1537" y="285"/>
                    <a:pt x="1537" y="285"/>
                  </a:cubicBezTo>
                  <a:cubicBezTo>
                    <a:pt x="1537" y="285"/>
                    <a:pt x="1203" y="268"/>
                    <a:pt x="752" y="201"/>
                  </a:cubicBezTo>
                  <a:cubicBezTo>
                    <a:pt x="485" y="168"/>
                    <a:pt x="234" y="118"/>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54;p67"/>
            <p:cNvSpPr/>
            <p:nvPr/>
          </p:nvSpPr>
          <p:spPr>
            <a:xfrm>
              <a:off x="3288648" y="1728321"/>
              <a:ext cx="39119" cy="18822"/>
            </a:xfrm>
            <a:custGeom>
              <a:avLst/>
              <a:gdLst/>
              <a:ahLst/>
              <a:cxnLst/>
              <a:rect l="l" t="t" r="r" b="b"/>
              <a:pathLst>
                <a:path w="1220" h="587" extrusionOk="0">
                  <a:moveTo>
                    <a:pt x="639" y="1"/>
                  </a:moveTo>
                  <a:cubicBezTo>
                    <a:pt x="632" y="1"/>
                    <a:pt x="625" y="1"/>
                    <a:pt x="618" y="1"/>
                  </a:cubicBezTo>
                  <a:cubicBezTo>
                    <a:pt x="184" y="1"/>
                    <a:pt x="0" y="586"/>
                    <a:pt x="0" y="586"/>
                  </a:cubicBezTo>
                  <a:cubicBezTo>
                    <a:pt x="201" y="469"/>
                    <a:pt x="401" y="386"/>
                    <a:pt x="618" y="335"/>
                  </a:cubicBezTo>
                  <a:cubicBezTo>
                    <a:pt x="685" y="324"/>
                    <a:pt x="752" y="319"/>
                    <a:pt x="819" y="319"/>
                  </a:cubicBezTo>
                  <a:cubicBezTo>
                    <a:pt x="952" y="319"/>
                    <a:pt x="1086" y="341"/>
                    <a:pt x="1220" y="386"/>
                  </a:cubicBezTo>
                  <a:cubicBezTo>
                    <a:pt x="1220" y="386"/>
                    <a:pt x="963" y="1"/>
                    <a:pt x="639"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55;p67"/>
            <p:cNvSpPr/>
            <p:nvPr/>
          </p:nvSpPr>
          <p:spPr>
            <a:xfrm>
              <a:off x="2629648" y="2858805"/>
              <a:ext cx="707771" cy="248087"/>
            </a:xfrm>
            <a:custGeom>
              <a:avLst/>
              <a:gdLst/>
              <a:ahLst/>
              <a:cxnLst/>
              <a:rect l="l" t="t" r="r" b="b"/>
              <a:pathLst>
                <a:path w="22073" h="7737" extrusionOk="0">
                  <a:moveTo>
                    <a:pt x="3175" y="0"/>
                  </a:moveTo>
                  <a:cubicBezTo>
                    <a:pt x="1421" y="0"/>
                    <a:pt x="1" y="1420"/>
                    <a:pt x="1" y="3175"/>
                  </a:cubicBezTo>
                  <a:lnTo>
                    <a:pt x="1" y="4562"/>
                  </a:lnTo>
                  <a:cubicBezTo>
                    <a:pt x="1" y="6316"/>
                    <a:pt x="1421" y="7736"/>
                    <a:pt x="3175" y="7736"/>
                  </a:cubicBezTo>
                  <a:lnTo>
                    <a:pt x="18915" y="7736"/>
                  </a:lnTo>
                  <a:cubicBezTo>
                    <a:pt x="20652" y="7736"/>
                    <a:pt x="22073" y="6316"/>
                    <a:pt x="22073" y="4562"/>
                  </a:cubicBezTo>
                  <a:lnTo>
                    <a:pt x="22073" y="3192"/>
                  </a:lnTo>
                  <a:cubicBezTo>
                    <a:pt x="22073" y="1454"/>
                    <a:pt x="20652" y="34"/>
                    <a:pt x="18915" y="34"/>
                  </a:cubicBezTo>
                  <a:lnTo>
                    <a:pt x="3175"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56;p67"/>
            <p:cNvSpPr/>
            <p:nvPr/>
          </p:nvSpPr>
          <p:spPr>
            <a:xfrm>
              <a:off x="2669281" y="2862973"/>
              <a:ext cx="324786" cy="209833"/>
            </a:xfrm>
            <a:custGeom>
              <a:avLst/>
              <a:gdLst/>
              <a:ahLst/>
              <a:cxnLst/>
              <a:rect l="l" t="t" r="r" b="b"/>
              <a:pathLst>
                <a:path w="10129" h="6544" extrusionOk="0">
                  <a:moveTo>
                    <a:pt x="8350" y="0"/>
                  </a:moveTo>
                  <a:cubicBezTo>
                    <a:pt x="8336" y="0"/>
                    <a:pt x="8321" y="1"/>
                    <a:pt x="8305" y="4"/>
                  </a:cubicBezTo>
                  <a:cubicBezTo>
                    <a:pt x="6651" y="188"/>
                    <a:pt x="5014" y="589"/>
                    <a:pt x="3460" y="1174"/>
                  </a:cubicBezTo>
                  <a:cubicBezTo>
                    <a:pt x="2390" y="1591"/>
                    <a:pt x="1054" y="2076"/>
                    <a:pt x="536" y="3179"/>
                  </a:cubicBezTo>
                  <a:cubicBezTo>
                    <a:pt x="1" y="4298"/>
                    <a:pt x="786" y="5551"/>
                    <a:pt x="1789" y="6069"/>
                  </a:cubicBezTo>
                  <a:cubicBezTo>
                    <a:pt x="2503" y="6426"/>
                    <a:pt x="3329" y="6544"/>
                    <a:pt x="4153" y="6544"/>
                  </a:cubicBezTo>
                  <a:cubicBezTo>
                    <a:pt x="4756" y="6544"/>
                    <a:pt x="5358" y="6481"/>
                    <a:pt x="5916" y="6403"/>
                  </a:cubicBezTo>
                  <a:cubicBezTo>
                    <a:pt x="7353" y="6236"/>
                    <a:pt x="8740" y="5785"/>
                    <a:pt x="10009" y="5100"/>
                  </a:cubicBezTo>
                  <a:cubicBezTo>
                    <a:pt x="10128" y="5040"/>
                    <a:pt x="10075" y="4875"/>
                    <a:pt x="9968" y="4875"/>
                  </a:cubicBezTo>
                  <a:cubicBezTo>
                    <a:pt x="9954" y="4875"/>
                    <a:pt x="9940" y="4877"/>
                    <a:pt x="9926" y="4883"/>
                  </a:cubicBezTo>
                  <a:cubicBezTo>
                    <a:pt x="8572" y="5434"/>
                    <a:pt x="7136" y="5802"/>
                    <a:pt x="5682" y="5986"/>
                  </a:cubicBezTo>
                  <a:cubicBezTo>
                    <a:pt x="5211" y="6048"/>
                    <a:pt x="4731" y="6082"/>
                    <a:pt x="4248" y="6082"/>
                  </a:cubicBezTo>
                  <a:cubicBezTo>
                    <a:pt x="4080" y="6082"/>
                    <a:pt x="3912" y="6078"/>
                    <a:pt x="3744" y="6069"/>
                  </a:cubicBezTo>
                  <a:cubicBezTo>
                    <a:pt x="3713" y="6070"/>
                    <a:pt x="3683" y="6070"/>
                    <a:pt x="3652" y="6070"/>
                  </a:cubicBezTo>
                  <a:cubicBezTo>
                    <a:pt x="3016" y="6070"/>
                    <a:pt x="2397" y="5905"/>
                    <a:pt x="1839" y="5618"/>
                  </a:cubicBezTo>
                  <a:cubicBezTo>
                    <a:pt x="1354" y="5334"/>
                    <a:pt x="987" y="4883"/>
                    <a:pt x="836" y="4331"/>
                  </a:cubicBezTo>
                  <a:cubicBezTo>
                    <a:pt x="719" y="3747"/>
                    <a:pt x="937" y="3162"/>
                    <a:pt x="1388" y="2778"/>
                  </a:cubicBezTo>
                  <a:cubicBezTo>
                    <a:pt x="1789" y="2443"/>
                    <a:pt x="2257" y="2159"/>
                    <a:pt x="2741" y="1976"/>
                  </a:cubicBezTo>
                  <a:cubicBezTo>
                    <a:pt x="3343" y="1708"/>
                    <a:pt x="3961" y="1491"/>
                    <a:pt x="4579" y="1290"/>
                  </a:cubicBezTo>
                  <a:cubicBezTo>
                    <a:pt x="5816" y="889"/>
                    <a:pt x="7102" y="622"/>
                    <a:pt x="8389" y="488"/>
                  </a:cubicBezTo>
                  <a:cubicBezTo>
                    <a:pt x="8691" y="441"/>
                    <a:pt x="8630" y="0"/>
                    <a:pt x="8350"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57;p67"/>
            <p:cNvSpPr/>
            <p:nvPr/>
          </p:nvSpPr>
          <p:spPr>
            <a:xfrm>
              <a:off x="2978419" y="3003450"/>
              <a:ext cx="47713" cy="37548"/>
            </a:xfrm>
            <a:custGeom>
              <a:avLst/>
              <a:gdLst/>
              <a:ahLst/>
              <a:cxnLst/>
              <a:rect l="l" t="t" r="r" b="b"/>
              <a:pathLst>
                <a:path w="1488" h="1171" extrusionOk="0">
                  <a:moveTo>
                    <a:pt x="1304" y="1"/>
                  </a:moveTo>
                  <a:lnTo>
                    <a:pt x="1" y="318"/>
                  </a:lnTo>
                  <a:lnTo>
                    <a:pt x="268" y="1170"/>
                  </a:lnTo>
                  <a:lnTo>
                    <a:pt x="1488" y="702"/>
                  </a:lnTo>
                  <a:lnTo>
                    <a:pt x="13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58;p67"/>
            <p:cNvSpPr/>
            <p:nvPr/>
          </p:nvSpPr>
          <p:spPr>
            <a:xfrm>
              <a:off x="2987013" y="2977156"/>
              <a:ext cx="87377" cy="69036"/>
            </a:xfrm>
            <a:custGeom>
              <a:avLst/>
              <a:gdLst/>
              <a:ahLst/>
              <a:cxnLst/>
              <a:rect l="l" t="t" r="r" b="b"/>
              <a:pathLst>
                <a:path w="2725" h="2153" extrusionOk="0">
                  <a:moveTo>
                    <a:pt x="1365" y="0"/>
                  </a:moveTo>
                  <a:cubicBezTo>
                    <a:pt x="1275" y="0"/>
                    <a:pt x="1181" y="11"/>
                    <a:pt x="1086" y="35"/>
                  </a:cubicBezTo>
                  <a:cubicBezTo>
                    <a:pt x="167" y="286"/>
                    <a:pt x="0" y="1522"/>
                    <a:pt x="819" y="2007"/>
                  </a:cubicBezTo>
                  <a:cubicBezTo>
                    <a:pt x="989" y="2106"/>
                    <a:pt x="1174" y="2152"/>
                    <a:pt x="1356" y="2152"/>
                  </a:cubicBezTo>
                  <a:cubicBezTo>
                    <a:pt x="1728" y="2152"/>
                    <a:pt x="2087" y="1959"/>
                    <a:pt x="2289" y="1623"/>
                  </a:cubicBezTo>
                  <a:cubicBezTo>
                    <a:pt x="2724" y="872"/>
                    <a:pt x="2162" y="0"/>
                    <a:pt x="1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59;p67"/>
            <p:cNvSpPr/>
            <p:nvPr/>
          </p:nvSpPr>
          <p:spPr>
            <a:xfrm>
              <a:off x="3006284" y="2993798"/>
              <a:ext cx="48803" cy="35817"/>
            </a:xfrm>
            <a:custGeom>
              <a:avLst/>
              <a:gdLst/>
              <a:ahLst/>
              <a:cxnLst/>
              <a:rect l="l" t="t" r="r" b="b"/>
              <a:pathLst>
                <a:path w="1522" h="1117" extrusionOk="0">
                  <a:moveTo>
                    <a:pt x="769" y="1"/>
                  </a:moveTo>
                  <a:cubicBezTo>
                    <a:pt x="251" y="1"/>
                    <a:pt x="1" y="602"/>
                    <a:pt x="368" y="953"/>
                  </a:cubicBezTo>
                  <a:cubicBezTo>
                    <a:pt x="477" y="1062"/>
                    <a:pt x="619" y="1116"/>
                    <a:pt x="761" y="1116"/>
                  </a:cubicBezTo>
                  <a:cubicBezTo>
                    <a:pt x="903" y="1116"/>
                    <a:pt x="1045" y="1062"/>
                    <a:pt x="1154" y="953"/>
                  </a:cubicBezTo>
                  <a:cubicBezTo>
                    <a:pt x="1521" y="602"/>
                    <a:pt x="1270" y="1"/>
                    <a:pt x="769"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60;p67"/>
            <p:cNvSpPr/>
            <p:nvPr/>
          </p:nvSpPr>
          <p:spPr>
            <a:xfrm>
              <a:off x="3176132" y="2750168"/>
              <a:ext cx="38061" cy="35111"/>
            </a:xfrm>
            <a:custGeom>
              <a:avLst/>
              <a:gdLst/>
              <a:ahLst/>
              <a:cxnLst/>
              <a:rect l="l" t="t" r="r" b="b"/>
              <a:pathLst>
                <a:path w="1187" h="1095" extrusionOk="0">
                  <a:moveTo>
                    <a:pt x="619" y="1"/>
                  </a:moveTo>
                  <a:cubicBezTo>
                    <a:pt x="482" y="1"/>
                    <a:pt x="346" y="57"/>
                    <a:pt x="251" y="164"/>
                  </a:cubicBezTo>
                  <a:cubicBezTo>
                    <a:pt x="0" y="414"/>
                    <a:pt x="67" y="832"/>
                    <a:pt x="368" y="1016"/>
                  </a:cubicBezTo>
                  <a:cubicBezTo>
                    <a:pt x="451" y="1070"/>
                    <a:pt x="545" y="1095"/>
                    <a:pt x="639" y="1095"/>
                  </a:cubicBezTo>
                  <a:cubicBezTo>
                    <a:pt x="862" y="1095"/>
                    <a:pt x="1082" y="951"/>
                    <a:pt x="1153" y="715"/>
                  </a:cubicBezTo>
                  <a:cubicBezTo>
                    <a:pt x="1170" y="665"/>
                    <a:pt x="1187" y="615"/>
                    <a:pt x="1187" y="565"/>
                  </a:cubicBezTo>
                  <a:cubicBezTo>
                    <a:pt x="1187" y="531"/>
                    <a:pt x="1187" y="514"/>
                    <a:pt x="1187" y="481"/>
                  </a:cubicBezTo>
                  <a:cubicBezTo>
                    <a:pt x="1170" y="431"/>
                    <a:pt x="1153" y="381"/>
                    <a:pt x="1136" y="331"/>
                  </a:cubicBezTo>
                  <a:cubicBezTo>
                    <a:pt x="1070" y="180"/>
                    <a:pt x="936" y="63"/>
                    <a:pt x="786" y="30"/>
                  </a:cubicBezTo>
                  <a:cubicBezTo>
                    <a:pt x="732" y="10"/>
                    <a:pt x="675" y="1"/>
                    <a:pt x="6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61;p67"/>
            <p:cNvSpPr/>
            <p:nvPr/>
          </p:nvSpPr>
          <p:spPr>
            <a:xfrm>
              <a:off x="3193800" y="2801184"/>
              <a:ext cx="38061" cy="35015"/>
            </a:xfrm>
            <a:custGeom>
              <a:avLst/>
              <a:gdLst/>
              <a:ahLst/>
              <a:cxnLst/>
              <a:rect l="l" t="t" r="r" b="b"/>
              <a:pathLst>
                <a:path w="1187" h="1092" extrusionOk="0">
                  <a:moveTo>
                    <a:pt x="619" y="0"/>
                  </a:moveTo>
                  <a:cubicBezTo>
                    <a:pt x="477" y="0"/>
                    <a:pt x="333" y="66"/>
                    <a:pt x="235" y="177"/>
                  </a:cubicBezTo>
                  <a:cubicBezTo>
                    <a:pt x="1" y="427"/>
                    <a:pt x="51" y="828"/>
                    <a:pt x="352" y="1012"/>
                  </a:cubicBezTo>
                  <a:cubicBezTo>
                    <a:pt x="440" y="1066"/>
                    <a:pt x="536" y="1091"/>
                    <a:pt x="630" y="1091"/>
                  </a:cubicBezTo>
                  <a:cubicBezTo>
                    <a:pt x="855" y="1091"/>
                    <a:pt x="1071" y="947"/>
                    <a:pt x="1154" y="711"/>
                  </a:cubicBezTo>
                  <a:cubicBezTo>
                    <a:pt x="1170" y="678"/>
                    <a:pt x="1170" y="611"/>
                    <a:pt x="1170" y="561"/>
                  </a:cubicBezTo>
                  <a:cubicBezTo>
                    <a:pt x="1170" y="544"/>
                    <a:pt x="1187" y="511"/>
                    <a:pt x="1170" y="494"/>
                  </a:cubicBezTo>
                  <a:cubicBezTo>
                    <a:pt x="1170" y="427"/>
                    <a:pt x="1154" y="377"/>
                    <a:pt x="1120" y="327"/>
                  </a:cubicBezTo>
                  <a:cubicBezTo>
                    <a:pt x="1053" y="177"/>
                    <a:pt x="936" y="76"/>
                    <a:pt x="769" y="26"/>
                  </a:cubicBezTo>
                  <a:cubicBezTo>
                    <a:pt x="721" y="9"/>
                    <a:pt x="670" y="0"/>
                    <a:pt x="6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62;p67"/>
            <p:cNvSpPr/>
            <p:nvPr/>
          </p:nvSpPr>
          <p:spPr>
            <a:xfrm>
              <a:off x="2928590" y="2723939"/>
              <a:ext cx="278645" cy="111618"/>
            </a:xfrm>
            <a:custGeom>
              <a:avLst/>
              <a:gdLst/>
              <a:ahLst/>
              <a:cxnLst/>
              <a:rect l="l" t="t" r="r" b="b"/>
              <a:pathLst>
                <a:path w="8690" h="3481" extrusionOk="0">
                  <a:moveTo>
                    <a:pt x="6309" y="0"/>
                  </a:moveTo>
                  <a:cubicBezTo>
                    <a:pt x="5470" y="0"/>
                    <a:pt x="4615" y="192"/>
                    <a:pt x="3810" y="397"/>
                  </a:cubicBezTo>
                  <a:cubicBezTo>
                    <a:pt x="2891" y="614"/>
                    <a:pt x="2023" y="948"/>
                    <a:pt x="1187" y="1399"/>
                  </a:cubicBezTo>
                  <a:cubicBezTo>
                    <a:pt x="820" y="1600"/>
                    <a:pt x="502" y="1884"/>
                    <a:pt x="285" y="2251"/>
                  </a:cubicBezTo>
                  <a:cubicBezTo>
                    <a:pt x="101" y="2586"/>
                    <a:pt x="1" y="3087"/>
                    <a:pt x="235" y="3421"/>
                  </a:cubicBezTo>
                  <a:cubicBezTo>
                    <a:pt x="270" y="3462"/>
                    <a:pt x="316" y="3481"/>
                    <a:pt x="361" y="3481"/>
                  </a:cubicBezTo>
                  <a:cubicBezTo>
                    <a:pt x="444" y="3481"/>
                    <a:pt x="525" y="3418"/>
                    <a:pt x="536" y="3321"/>
                  </a:cubicBezTo>
                  <a:cubicBezTo>
                    <a:pt x="502" y="3120"/>
                    <a:pt x="502" y="2903"/>
                    <a:pt x="552" y="2686"/>
                  </a:cubicBezTo>
                  <a:cubicBezTo>
                    <a:pt x="619" y="2502"/>
                    <a:pt x="703" y="2335"/>
                    <a:pt x="836" y="2185"/>
                  </a:cubicBezTo>
                  <a:cubicBezTo>
                    <a:pt x="1137" y="1900"/>
                    <a:pt x="1488" y="1667"/>
                    <a:pt x="1889" y="1516"/>
                  </a:cubicBezTo>
                  <a:cubicBezTo>
                    <a:pt x="2624" y="1182"/>
                    <a:pt x="3393" y="931"/>
                    <a:pt x="4178" y="731"/>
                  </a:cubicBezTo>
                  <a:cubicBezTo>
                    <a:pt x="4851" y="573"/>
                    <a:pt x="5572" y="416"/>
                    <a:pt x="6269" y="416"/>
                  </a:cubicBezTo>
                  <a:cubicBezTo>
                    <a:pt x="6386" y="416"/>
                    <a:pt x="6502" y="421"/>
                    <a:pt x="6617" y="430"/>
                  </a:cubicBezTo>
                  <a:cubicBezTo>
                    <a:pt x="7018" y="464"/>
                    <a:pt x="7403" y="580"/>
                    <a:pt x="7737" y="781"/>
                  </a:cubicBezTo>
                  <a:cubicBezTo>
                    <a:pt x="7887" y="865"/>
                    <a:pt x="8038" y="982"/>
                    <a:pt x="8155" y="1115"/>
                  </a:cubicBezTo>
                  <a:cubicBezTo>
                    <a:pt x="8238" y="1232"/>
                    <a:pt x="8338" y="1332"/>
                    <a:pt x="8472" y="1399"/>
                  </a:cubicBezTo>
                  <a:cubicBezTo>
                    <a:pt x="8489" y="1408"/>
                    <a:pt x="8508" y="1412"/>
                    <a:pt x="8526" y="1412"/>
                  </a:cubicBezTo>
                  <a:cubicBezTo>
                    <a:pt x="8577" y="1412"/>
                    <a:pt x="8623" y="1378"/>
                    <a:pt x="8623" y="1316"/>
                  </a:cubicBezTo>
                  <a:cubicBezTo>
                    <a:pt x="8689" y="915"/>
                    <a:pt x="8205" y="564"/>
                    <a:pt x="7887" y="380"/>
                  </a:cubicBezTo>
                  <a:cubicBezTo>
                    <a:pt x="7520" y="163"/>
                    <a:pt x="7102" y="46"/>
                    <a:pt x="6668" y="12"/>
                  </a:cubicBezTo>
                  <a:cubicBezTo>
                    <a:pt x="6549" y="4"/>
                    <a:pt x="6429" y="0"/>
                    <a:pt x="6309"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63;p67"/>
            <p:cNvSpPr/>
            <p:nvPr/>
          </p:nvSpPr>
          <p:spPr>
            <a:xfrm>
              <a:off x="2962451" y="2820391"/>
              <a:ext cx="264055" cy="118224"/>
            </a:xfrm>
            <a:custGeom>
              <a:avLst/>
              <a:gdLst/>
              <a:ahLst/>
              <a:cxnLst/>
              <a:rect l="l" t="t" r="r" b="b"/>
              <a:pathLst>
                <a:path w="8235" h="3687" extrusionOk="0">
                  <a:moveTo>
                    <a:pt x="7866" y="1"/>
                  </a:moveTo>
                  <a:cubicBezTo>
                    <a:pt x="7770" y="1"/>
                    <a:pt x="7685" y="102"/>
                    <a:pt x="7734" y="212"/>
                  </a:cubicBezTo>
                  <a:cubicBezTo>
                    <a:pt x="8084" y="914"/>
                    <a:pt x="6865" y="1349"/>
                    <a:pt x="6414" y="1566"/>
                  </a:cubicBezTo>
                  <a:cubicBezTo>
                    <a:pt x="5779" y="1883"/>
                    <a:pt x="5110" y="2167"/>
                    <a:pt x="4442" y="2435"/>
                  </a:cubicBezTo>
                  <a:cubicBezTo>
                    <a:pt x="3757" y="2702"/>
                    <a:pt x="3055" y="2936"/>
                    <a:pt x="2353" y="3136"/>
                  </a:cubicBezTo>
                  <a:cubicBezTo>
                    <a:pt x="2088" y="3225"/>
                    <a:pt x="1812" y="3266"/>
                    <a:pt x="1535" y="3266"/>
                  </a:cubicBezTo>
                  <a:cubicBezTo>
                    <a:pt x="1446" y="3266"/>
                    <a:pt x="1357" y="3262"/>
                    <a:pt x="1267" y="3253"/>
                  </a:cubicBezTo>
                  <a:cubicBezTo>
                    <a:pt x="900" y="3220"/>
                    <a:pt x="566" y="3036"/>
                    <a:pt x="332" y="2752"/>
                  </a:cubicBezTo>
                  <a:cubicBezTo>
                    <a:pt x="300" y="2717"/>
                    <a:pt x="264" y="2702"/>
                    <a:pt x="228" y="2702"/>
                  </a:cubicBezTo>
                  <a:cubicBezTo>
                    <a:pt x="112" y="2702"/>
                    <a:pt x="1" y="2858"/>
                    <a:pt x="64" y="2986"/>
                  </a:cubicBezTo>
                  <a:cubicBezTo>
                    <a:pt x="359" y="3498"/>
                    <a:pt x="967" y="3687"/>
                    <a:pt x="1544" y="3687"/>
                  </a:cubicBezTo>
                  <a:cubicBezTo>
                    <a:pt x="1719" y="3687"/>
                    <a:pt x="1892" y="3669"/>
                    <a:pt x="2053" y="3638"/>
                  </a:cubicBezTo>
                  <a:cubicBezTo>
                    <a:pt x="2938" y="3437"/>
                    <a:pt x="3807" y="3170"/>
                    <a:pt x="4643" y="2802"/>
                  </a:cubicBezTo>
                  <a:cubicBezTo>
                    <a:pt x="5495" y="2468"/>
                    <a:pt x="6347" y="2084"/>
                    <a:pt x="7166" y="1649"/>
                  </a:cubicBezTo>
                  <a:cubicBezTo>
                    <a:pt x="7516" y="1466"/>
                    <a:pt x="7901" y="1265"/>
                    <a:pt x="8068" y="897"/>
                  </a:cubicBezTo>
                  <a:cubicBezTo>
                    <a:pt x="8235" y="613"/>
                    <a:pt x="8185" y="279"/>
                    <a:pt x="7968" y="45"/>
                  </a:cubicBezTo>
                  <a:cubicBezTo>
                    <a:pt x="7936" y="14"/>
                    <a:pt x="7900" y="1"/>
                    <a:pt x="7866"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064;p67"/>
            <p:cNvSpPr/>
            <p:nvPr/>
          </p:nvSpPr>
          <p:spPr>
            <a:xfrm>
              <a:off x="2914129" y="2793969"/>
              <a:ext cx="77726" cy="139996"/>
            </a:xfrm>
            <a:custGeom>
              <a:avLst/>
              <a:gdLst/>
              <a:ahLst/>
              <a:cxnLst/>
              <a:rect l="l" t="t" r="r" b="b"/>
              <a:pathLst>
                <a:path w="2424" h="4366" extrusionOk="0">
                  <a:moveTo>
                    <a:pt x="772" y="0"/>
                  </a:moveTo>
                  <a:cubicBezTo>
                    <a:pt x="561" y="0"/>
                    <a:pt x="357" y="130"/>
                    <a:pt x="302" y="351"/>
                  </a:cubicBezTo>
                  <a:cubicBezTo>
                    <a:pt x="1" y="1772"/>
                    <a:pt x="469" y="3259"/>
                    <a:pt x="1555" y="4228"/>
                  </a:cubicBezTo>
                  <a:cubicBezTo>
                    <a:pt x="1655" y="4320"/>
                    <a:pt x="1780" y="4366"/>
                    <a:pt x="1903" y="4366"/>
                  </a:cubicBezTo>
                  <a:cubicBezTo>
                    <a:pt x="2027" y="4366"/>
                    <a:pt x="2148" y="4320"/>
                    <a:pt x="2240" y="4228"/>
                  </a:cubicBezTo>
                  <a:cubicBezTo>
                    <a:pt x="2424" y="4027"/>
                    <a:pt x="2424" y="3727"/>
                    <a:pt x="2240" y="3543"/>
                  </a:cubicBezTo>
                  <a:cubicBezTo>
                    <a:pt x="2022" y="3359"/>
                    <a:pt x="1855" y="3142"/>
                    <a:pt x="1705" y="2908"/>
                  </a:cubicBezTo>
                  <a:cubicBezTo>
                    <a:pt x="1621" y="2791"/>
                    <a:pt x="1555" y="2657"/>
                    <a:pt x="1488" y="2507"/>
                  </a:cubicBezTo>
                  <a:cubicBezTo>
                    <a:pt x="1454" y="2457"/>
                    <a:pt x="1438" y="2390"/>
                    <a:pt x="1404" y="2323"/>
                  </a:cubicBezTo>
                  <a:cubicBezTo>
                    <a:pt x="1388" y="2290"/>
                    <a:pt x="1388" y="2256"/>
                    <a:pt x="1371" y="2223"/>
                  </a:cubicBezTo>
                  <a:cubicBezTo>
                    <a:pt x="1371" y="2206"/>
                    <a:pt x="1354" y="2173"/>
                    <a:pt x="1354" y="2156"/>
                  </a:cubicBezTo>
                  <a:cubicBezTo>
                    <a:pt x="1354" y="2173"/>
                    <a:pt x="1354" y="2189"/>
                    <a:pt x="1354" y="2206"/>
                  </a:cubicBezTo>
                  <a:cubicBezTo>
                    <a:pt x="1304" y="2072"/>
                    <a:pt x="1271" y="1922"/>
                    <a:pt x="1254" y="1772"/>
                  </a:cubicBezTo>
                  <a:cubicBezTo>
                    <a:pt x="1237" y="1705"/>
                    <a:pt x="1220" y="1638"/>
                    <a:pt x="1220" y="1571"/>
                  </a:cubicBezTo>
                  <a:cubicBezTo>
                    <a:pt x="1204" y="1538"/>
                    <a:pt x="1204" y="1488"/>
                    <a:pt x="1204" y="1454"/>
                  </a:cubicBezTo>
                  <a:cubicBezTo>
                    <a:pt x="1204" y="1454"/>
                    <a:pt x="1204" y="1437"/>
                    <a:pt x="1204" y="1437"/>
                  </a:cubicBezTo>
                  <a:lnTo>
                    <a:pt x="1204" y="1421"/>
                  </a:lnTo>
                  <a:cubicBezTo>
                    <a:pt x="1187" y="1287"/>
                    <a:pt x="1187" y="1137"/>
                    <a:pt x="1204" y="986"/>
                  </a:cubicBezTo>
                  <a:cubicBezTo>
                    <a:pt x="1204" y="919"/>
                    <a:pt x="1204" y="853"/>
                    <a:pt x="1220" y="769"/>
                  </a:cubicBezTo>
                  <a:cubicBezTo>
                    <a:pt x="1220" y="736"/>
                    <a:pt x="1220" y="702"/>
                    <a:pt x="1237" y="669"/>
                  </a:cubicBezTo>
                  <a:cubicBezTo>
                    <a:pt x="1235" y="669"/>
                    <a:pt x="1234" y="669"/>
                    <a:pt x="1232" y="669"/>
                  </a:cubicBezTo>
                  <a:lnTo>
                    <a:pt x="1232" y="669"/>
                  </a:lnTo>
                  <a:cubicBezTo>
                    <a:pt x="1237" y="658"/>
                    <a:pt x="1237" y="647"/>
                    <a:pt x="1237" y="635"/>
                  </a:cubicBezTo>
                  <a:cubicBezTo>
                    <a:pt x="1304" y="385"/>
                    <a:pt x="1170" y="101"/>
                    <a:pt x="903" y="17"/>
                  </a:cubicBezTo>
                  <a:cubicBezTo>
                    <a:pt x="860" y="6"/>
                    <a:pt x="816" y="0"/>
                    <a:pt x="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065;p67"/>
            <p:cNvSpPr/>
            <p:nvPr/>
          </p:nvSpPr>
          <p:spPr>
            <a:xfrm>
              <a:off x="3198642" y="2858805"/>
              <a:ext cx="149487" cy="134000"/>
            </a:xfrm>
            <a:custGeom>
              <a:avLst/>
              <a:gdLst/>
              <a:ahLst/>
              <a:cxnLst/>
              <a:rect l="l" t="t" r="r" b="b"/>
              <a:pathLst>
                <a:path w="4662" h="4179" extrusionOk="0">
                  <a:moveTo>
                    <a:pt x="2957" y="0"/>
                  </a:moveTo>
                  <a:cubicBezTo>
                    <a:pt x="1972" y="435"/>
                    <a:pt x="0" y="2440"/>
                    <a:pt x="0" y="2440"/>
                  </a:cubicBezTo>
                  <a:lnTo>
                    <a:pt x="401" y="3425"/>
                  </a:lnTo>
                  <a:cubicBezTo>
                    <a:pt x="401" y="3425"/>
                    <a:pt x="1090" y="4178"/>
                    <a:pt x="1856" y="4178"/>
                  </a:cubicBezTo>
                  <a:cubicBezTo>
                    <a:pt x="1872" y="4178"/>
                    <a:pt x="1888" y="4178"/>
                    <a:pt x="1905" y="4177"/>
                  </a:cubicBezTo>
                  <a:cubicBezTo>
                    <a:pt x="2690" y="4144"/>
                    <a:pt x="4662" y="2924"/>
                    <a:pt x="4662" y="2924"/>
                  </a:cubicBezTo>
                  <a:lnTo>
                    <a:pt x="2957"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066;p67"/>
            <p:cNvSpPr/>
            <p:nvPr/>
          </p:nvSpPr>
          <p:spPr>
            <a:xfrm>
              <a:off x="3098439" y="2871631"/>
              <a:ext cx="178987" cy="144260"/>
            </a:xfrm>
            <a:custGeom>
              <a:avLst/>
              <a:gdLst/>
              <a:ahLst/>
              <a:cxnLst/>
              <a:rect l="l" t="t" r="r" b="b"/>
              <a:pathLst>
                <a:path w="5582" h="4499" extrusionOk="0">
                  <a:moveTo>
                    <a:pt x="2920" y="1"/>
                  </a:moveTo>
                  <a:cubicBezTo>
                    <a:pt x="2344" y="1"/>
                    <a:pt x="564" y="1279"/>
                    <a:pt x="184" y="1889"/>
                  </a:cubicBezTo>
                  <a:cubicBezTo>
                    <a:pt x="1" y="2140"/>
                    <a:pt x="84" y="2508"/>
                    <a:pt x="368" y="2658"/>
                  </a:cubicBezTo>
                  <a:cubicBezTo>
                    <a:pt x="435" y="2708"/>
                    <a:pt x="518" y="2758"/>
                    <a:pt x="602" y="2792"/>
                  </a:cubicBezTo>
                  <a:cubicBezTo>
                    <a:pt x="602" y="2792"/>
                    <a:pt x="535" y="3343"/>
                    <a:pt x="1053" y="3410"/>
                  </a:cubicBezTo>
                  <a:cubicBezTo>
                    <a:pt x="1102" y="3417"/>
                    <a:pt x="1150" y="3421"/>
                    <a:pt x="1198" y="3421"/>
                  </a:cubicBezTo>
                  <a:cubicBezTo>
                    <a:pt x="1267" y="3421"/>
                    <a:pt x="1336" y="3413"/>
                    <a:pt x="1404" y="3393"/>
                  </a:cubicBezTo>
                  <a:cubicBezTo>
                    <a:pt x="1565" y="3833"/>
                    <a:pt x="1778" y="3951"/>
                    <a:pt x="2075" y="3951"/>
                  </a:cubicBezTo>
                  <a:cubicBezTo>
                    <a:pt x="2117" y="3951"/>
                    <a:pt x="2161" y="3949"/>
                    <a:pt x="2206" y="3944"/>
                  </a:cubicBezTo>
                  <a:cubicBezTo>
                    <a:pt x="2273" y="4078"/>
                    <a:pt x="2356" y="4195"/>
                    <a:pt x="2473" y="4295"/>
                  </a:cubicBezTo>
                  <a:cubicBezTo>
                    <a:pt x="2607" y="4412"/>
                    <a:pt x="2774" y="4479"/>
                    <a:pt x="2958" y="4496"/>
                  </a:cubicBezTo>
                  <a:cubicBezTo>
                    <a:pt x="2966" y="4497"/>
                    <a:pt x="2975" y="4498"/>
                    <a:pt x="2986" y="4498"/>
                  </a:cubicBezTo>
                  <a:cubicBezTo>
                    <a:pt x="3334" y="4498"/>
                    <a:pt x="5104" y="3718"/>
                    <a:pt x="5331" y="3410"/>
                  </a:cubicBezTo>
                  <a:cubicBezTo>
                    <a:pt x="5581" y="3109"/>
                    <a:pt x="3643" y="51"/>
                    <a:pt x="2941" y="1"/>
                  </a:cubicBezTo>
                  <a:cubicBezTo>
                    <a:pt x="2934" y="1"/>
                    <a:pt x="2927" y="1"/>
                    <a:pt x="2920"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067;p67"/>
            <p:cNvSpPr/>
            <p:nvPr/>
          </p:nvSpPr>
          <p:spPr>
            <a:xfrm>
              <a:off x="3110239" y="2905940"/>
              <a:ext cx="92155" cy="55216"/>
            </a:xfrm>
            <a:custGeom>
              <a:avLst/>
              <a:gdLst/>
              <a:ahLst/>
              <a:cxnLst/>
              <a:rect l="l" t="t" r="r" b="b"/>
              <a:pathLst>
                <a:path w="2874" h="1722" extrusionOk="0">
                  <a:moveTo>
                    <a:pt x="2874" y="1"/>
                  </a:moveTo>
                  <a:lnTo>
                    <a:pt x="2874" y="1"/>
                  </a:lnTo>
                  <a:cubicBezTo>
                    <a:pt x="2840" y="17"/>
                    <a:pt x="1754" y="251"/>
                    <a:pt x="1337" y="402"/>
                  </a:cubicBezTo>
                  <a:cubicBezTo>
                    <a:pt x="769" y="636"/>
                    <a:pt x="301" y="1053"/>
                    <a:pt x="0" y="1588"/>
                  </a:cubicBezTo>
                  <a:cubicBezTo>
                    <a:pt x="67" y="1638"/>
                    <a:pt x="150" y="1688"/>
                    <a:pt x="234" y="1722"/>
                  </a:cubicBezTo>
                  <a:cubicBezTo>
                    <a:pt x="318" y="1538"/>
                    <a:pt x="652" y="1254"/>
                    <a:pt x="952" y="1037"/>
                  </a:cubicBezTo>
                  <a:cubicBezTo>
                    <a:pt x="1270" y="803"/>
                    <a:pt x="2840" y="17"/>
                    <a:pt x="2874"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068;p67"/>
            <p:cNvSpPr/>
            <p:nvPr/>
          </p:nvSpPr>
          <p:spPr>
            <a:xfrm>
              <a:off x="3132203" y="2941853"/>
              <a:ext cx="80932" cy="39472"/>
            </a:xfrm>
            <a:custGeom>
              <a:avLst/>
              <a:gdLst/>
              <a:ahLst/>
              <a:cxnLst/>
              <a:rect l="l" t="t" r="r" b="b"/>
              <a:pathLst>
                <a:path w="2524" h="1231" extrusionOk="0">
                  <a:moveTo>
                    <a:pt x="2523" y="0"/>
                  </a:moveTo>
                  <a:cubicBezTo>
                    <a:pt x="2473" y="0"/>
                    <a:pt x="1170" y="217"/>
                    <a:pt x="652" y="602"/>
                  </a:cubicBezTo>
                  <a:cubicBezTo>
                    <a:pt x="401" y="785"/>
                    <a:pt x="184" y="986"/>
                    <a:pt x="0" y="1220"/>
                  </a:cubicBezTo>
                  <a:cubicBezTo>
                    <a:pt x="49" y="1227"/>
                    <a:pt x="97" y="1231"/>
                    <a:pt x="145" y="1231"/>
                  </a:cubicBezTo>
                  <a:cubicBezTo>
                    <a:pt x="214" y="1231"/>
                    <a:pt x="283" y="1223"/>
                    <a:pt x="351" y="1203"/>
                  </a:cubicBezTo>
                  <a:lnTo>
                    <a:pt x="2523" y="0"/>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069;p67"/>
            <p:cNvSpPr/>
            <p:nvPr/>
          </p:nvSpPr>
          <p:spPr>
            <a:xfrm>
              <a:off x="3169174" y="2978279"/>
              <a:ext cx="53581" cy="31103"/>
            </a:xfrm>
            <a:custGeom>
              <a:avLst/>
              <a:gdLst/>
              <a:ahLst/>
              <a:cxnLst/>
              <a:rect l="l" t="t" r="r" b="b"/>
              <a:pathLst>
                <a:path w="1671" h="970" extrusionOk="0">
                  <a:moveTo>
                    <a:pt x="1671" y="0"/>
                  </a:moveTo>
                  <a:lnTo>
                    <a:pt x="0" y="618"/>
                  </a:lnTo>
                  <a:cubicBezTo>
                    <a:pt x="67" y="752"/>
                    <a:pt x="150" y="869"/>
                    <a:pt x="267" y="969"/>
                  </a:cubicBezTo>
                  <a:cubicBezTo>
                    <a:pt x="769" y="702"/>
                    <a:pt x="1236" y="385"/>
                    <a:pt x="1671"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070;p67"/>
            <p:cNvSpPr/>
            <p:nvPr/>
          </p:nvSpPr>
          <p:spPr>
            <a:xfrm>
              <a:off x="3236671" y="2058366"/>
              <a:ext cx="404532" cy="955826"/>
            </a:xfrm>
            <a:custGeom>
              <a:avLst/>
              <a:gdLst/>
              <a:ahLst/>
              <a:cxnLst/>
              <a:rect l="l" t="t" r="r" b="b"/>
              <a:pathLst>
                <a:path w="12616" h="29809" extrusionOk="0">
                  <a:moveTo>
                    <a:pt x="5447" y="1"/>
                  </a:moveTo>
                  <a:lnTo>
                    <a:pt x="5564" y="16910"/>
                  </a:lnTo>
                  <a:lnTo>
                    <a:pt x="0" y="24479"/>
                  </a:lnTo>
                  <a:lnTo>
                    <a:pt x="3609" y="29809"/>
                  </a:lnTo>
                  <a:cubicBezTo>
                    <a:pt x="3609" y="29809"/>
                    <a:pt x="12532" y="21872"/>
                    <a:pt x="12615" y="18647"/>
                  </a:cubicBezTo>
                  <a:cubicBezTo>
                    <a:pt x="11245" y="6885"/>
                    <a:pt x="5448" y="1"/>
                    <a:pt x="5447"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071;p67"/>
            <p:cNvSpPr/>
            <p:nvPr/>
          </p:nvSpPr>
          <p:spPr>
            <a:xfrm>
              <a:off x="2768939" y="2896834"/>
              <a:ext cx="144164" cy="112003"/>
            </a:xfrm>
            <a:custGeom>
              <a:avLst/>
              <a:gdLst/>
              <a:ahLst/>
              <a:cxnLst/>
              <a:rect l="l" t="t" r="r" b="b"/>
              <a:pathLst>
                <a:path w="4496" h="3493" extrusionOk="0">
                  <a:moveTo>
                    <a:pt x="2875" y="1"/>
                  </a:moveTo>
                  <a:lnTo>
                    <a:pt x="1" y="1287"/>
                  </a:lnTo>
                  <a:lnTo>
                    <a:pt x="2708" y="3493"/>
                  </a:lnTo>
                  <a:lnTo>
                    <a:pt x="4495" y="2306"/>
                  </a:lnTo>
                  <a:cubicBezTo>
                    <a:pt x="4495" y="2156"/>
                    <a:pt x="2875" y="1"/>
                    <a:pt x="287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072;p67"/>
            <p:cNvSpPr/>
            <p:nvPr/>
          </p:nvSpPr>
          <p:spPr>
            <a:xfrm>
              <a:off x="2471728" y="2058655"/>
              <a:ext cx="547446" cy="928218"/>
            </a:xfrm>
            <a:custGeom>
              <a:avLst/>
              <a:gdLst/>
              <a:ahLst/>
              <a:cxnLst/>
              <a:rect l="l" t="t" r="r" b="b"/>
              <a:pathLst>
                <a:path w="17073" h="28948" extrusionOk="0">
                  <a:moveTo>
                    <a:pt x="13160" y="1"/>
                  </a:moveTo>
                  <a:cubicBezTo>
                    <a:pt x="10953" y="1"/>
                    <a:pt x="1" y="13529"/>
                    <a:pt x="314" y="16166"/>
                  </a:cubicBezTo>
                  <a:cubicBezTo>
                    <a:pt x="615" y="18839"/>
                    <a:pt x="9186" y="28948"/>
                    <a:pt x="9186" y="28948"/>
                  </a:cubicBezTo>
                  <a:lnTo>
                    <a:pt x="13547" y="26575"/>
                  </a:lnTo>
                  <a:lnTo>
                    <a:pt x="8351" y="15781"/>
                  </a:lnTo>
                  <a:cubicBezTo>
                    <a:pt x="8351" y="15781"/>
                    <a:pt x="14784" y="8964"/>
                    <a:pt x="15920" y="6374"/>
                  </a:cubicBezTo>
                  <a:cubicBezTo>
                    <a:pt x="17073" y="3768"/>
                    <a:pt x="15235" y="393"/>
                    <a:pt x="13246" y="8"/>
                  </a:cubicBezTo>
                  <a:cubicBezTo>
                    <a:pt x="13219" y="3"/>
                    <a:pt x="13190" y="1"/>
                    <a:pt x="13160"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073;p67"/>
            <p:cNvSpPr/>
            <p:nvPr/>
          </p:nvSpPr>
          <p:spPr>
            <a:xfrm>
              <a:off x="2819858" y="2950222"/>
              <a:ext cx="163435" cy="199829"/>
            </a:xfrm>
            <a:custGeom>
              <a:avLst/>
              <a:gdLst/>
              <a:ahLst/>
              <a:cxnLst/>
              <a:rect l="l" t="t" r="r" b="b"/>
              <a:pathLst>
                <a:path w="5097" h="6232" extrusionOk="0">
                  <a:moveTo>
                    <a:pt x="3141" y="1"/>
                  </a:moveTo>
                  <a:cubicBezTo>
                    <a:pt x="2178" y="1"/>
                    <a:pt x="928" y="330"/>
                    <a:pt x="334" y="1310"/>
                  </a:cubicBezTo>
                  <a:cubicBezTo>
                    <a:pt x="0" y="1878"/>
                    <a:pt x="652" y="3983"/>
                    <a:pt x="869" y="4468"/>
                  </a:cubicBezTo>
                  <a:cubicBezTo>
                    <a:pt x="1053" y="4902"/>
                    <a:pt x="1370" y="5286"/>
                    <a:pt x="1771" y="5554"/>
                  </a:cubicBezTo>
                  <a:cubicBezTo>
                    <a:pt x="1938" y="5637"/>
                    <a:pt x="2105" y="5721"/>
                    <a:pt x="2272" y="5754"/>
                  </a:cubicBezTo>
                  <a:cubicBezTo>
                    <a:pt x="2467" y="6143"/>
                    <a:pt x="2591" y="6231"/>
                    <a:pt x="2727" y="6231"/>
                  </a:cubicBezTo>
                  <a:cubicBezTo>
                    <a:pt x="2778" y="6231"/>
                    <a:pt x="2831" y="6219"/>
                    <a:pt x="2891" y="6205"/>
                  </a:cubicBezTo>
                  <a:cubicBezTo>
                    <a:pt x="3108" y="6155"/>
                    <a:pt x="2891" y="3983"/>
                    <a:pt x="2974" y="3448"/>
                  </a:cubicBezTo>
                  <a:cubicBezTo>
                    <a:pt x="3024" y="3031"/>
                    <a:pt x="3358" y="1744"/>
                    <a:pt x="3358" y="1744"/>
                  </a:cubicBezTo>
                  <a:cubicBezTo>
                    <a:pt x="3358" y="1744"/>
                    <a:pt x="3459" y="2713"/>
                    <a:pt x="3475" y="2864"/>
                  </a:cubicBezTo>
                  <a:cubicBezTo>
                    <a:pt x="3492" y="2997"/>
                    <a:pt x="3609" y="3214"/>
                    <a:pt x="4127" y="3515"/>
                  </a:cubicBezTo>
                  <a:cubicBezTo>
                    <a:pt x="4287" y="3603"/>
                    <a:pt x="4436" y="3636"/>
                    <a:pt x="4566" y="3636"/>
                  </a:cubicBezTo>
                  <a:cubicBezTo>
                    <a:pt x="4858" y="3636"/>
                    <a:pt x="5056" y="3469"/>
                    <a:pt x="5079" y="3365"/>
                  </a:cubicBezTo>
                  <a:cubicBezTo>
                    <a:pt x="5096" y="3214"/>
                    <a:pt x="4545" y="2613"/>
                    <a:pt x="4545" y="2613"/>
                  </a:cubicBezTo>
                  <a:cubicBezTo>
                    <a:pt x="4545" y="2613"/>
                    <a:pt x="4628" y="675"/>
                    <a:pt x="4361" y="290"/>
                  </a:cubicBezTo>
                  <a:cubicBezTo>
                    <a:pt x="4197" y="121"/>
                    <a:pt x="3722" y="1"/>
                    <a:pt x="3141"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074;p67"/>
            <p:cNvSpPr/>
            <p:nvPr/>
          </p:nvSpPr>
          <p:spPr>
            <a:xfrm>
              <a:off x="2869655" y="3031859"/>
              <a:ext cx="23087" cy="102897"/>
            </a:xfrm>
            <a:custGeom>
              <a:avLst/>
              <a:gdLst/>
              <a:ahLst/>
              <a:cxnLst/>
              <a:rect l="l" t="t" r="r" b="b"/>
              <a:pathLst>
                <a:path w="720" h="3209" extrusionOk="0">
                  <a:moveTo>
                    <a:pt x="502" y="0"/>
                  </a:moveTo>
                  <a:cubicBezTo>
                    <a:pt x="502" y="0"/>
                    <a:pt x="1" y="1504"/>
                    <a:pt x="1" y="2005"/>
                  </a:cubicBezTo>
                  <a:cubicBezTo>
                    <a:pt x="34" y="2339"/>
                    <a:pt x="118" y="2673"/>
                    <a:pt x="218" y="3008"/>
                  </a:cubicBezTo>
                  <a:cubicBezTo>
                    <a:pt x="385" y="3091"/>
                    <a:pt x="552" y="3175"/>
                    <a:pt x="719" y="3208"/>
                  </a:cubicBezTo>
                  <a:cubicBezTo>
                    <a:pt x="586" y="2707"/>
                    <a:pt x="485" y="2206"/>
                    <a:pt x="435" y="1688"/>
                  </a:cubicBezTo>
                  <a:cubicBezTo>
                    <a:pt x="435" y="1186"/>
                    <a:pt x="502" y="0"/>
                    <a:pt x="502"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sp>
        <p:nvSpPr>
          <p:cNvPr id="1325" name="Google Shape;1325;p52"/>
          <p:cNvSpPr txBox="1">
            <a:spLocks noGrp="1"/>
          </p:cNvSpPr>
          <p:nvPr>
            <p:ph type="title"/>
          </p:nvPr>
        </p:nvSpPr>
        <p:spPr>
          <a:xfrm>
            <a:off x="720000" y="789381"/>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Milestones</a:t>
            </a:r>
            <a:endParaRPr dirty="0"/>
          </a:p>
        </p:txBody>
      </p:sp>
      <p:sp>
        <p:nvSpPr>
          <p:cNvPr id="1326" name="Google Shape;1326;p52"/>
          <p:cNvSpPr txBox="1">
            <a:spLocks noGrp="1"/>
          </p:cNvSpPr>
          <p:nvPr>
            <p:ph type="subTitle" idx="1"/>
          </p:nvPr>
        </p:nvSpPr>
        <p:spPr>
          <a:xfrm>
            <a:off x="720078" y="1885950"/>
            <a:ext cx="2032500" cy="181387"/>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Milestone 1</a:t>
            </a:r>
            <a:endParaRPr dirty="0"/>
          </a:p>
        </p:txBody>
      </p:sp>
      <p:sp>
        <p:nvSpPr>
          <p:cNvPr id="1327" name="Google Shape;1327;p52"/>
          <p:cNvSpPr txBox="1">
            <a:spLocks noGrp="1"/>
          </p:cNvSpPr>
          <p:nvPr>
            <p:ph type="subTitle" idx="2"/>
          </p:nvPr>
        </p:nvSpPr>
        <p:spPr>
          <a:xfrm>
            <a:off x="720000" y="2132346"/>
            <a:ext cx="2032500" cy="466648"/>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On Device Heart Rate Calculation in beats per minute (BPM) &amp; Oxygen Saturation (SpO2) calculation in percentage. </a:t>
            </a:r>
            <a:endParaRPr dirty="0"/>
          </a:p>
        </p:txBody>
      </p:sp>
      <p:sp>
        <p:nvSpPr>
          <p:cNvPr id="1329" name="Google Shape;1329;p52"/>
          <p:cNvSpPr txBox="1">
            <a:spLocks noGrp="1"/>
          </p:cNvSpPr>
          <p:nvPr>
            <p:ph type="subTitle" idx="4"/>
          </p:nvPr>
        </p:nvSpPr>
        <p:spPr>
          <a:xfrm>
            <a:off x="719815" y="3217406"/>
            <a:ext cx="2032500" cy="466648"/>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err="1"/>
              <a:t>i</a:t>
            </a:r>
            <a:r>
              <a:rPr lang="en-US" dirty="0"/>
              <a:t>) Beat Per Minute (BPM) and Oxygen Saturation (SpO2) calculation from PPG Signal</a:t>
            </a:r>
            <a:endParaRPr dirty="0"/>
          </a:p>
        </p:txBody>
      </p:sp>
      <p:sp>
        <p:nvSpPr>
          <p:cNvPr id="1331" name="Google Shape;1331;p52"/>
          <p:cNvSpPr txBox="1">
            <a:spLocks noGrp="1"/>
          </p:cNvSpPr>
          <p:nvPr>
            <p:ph type="subTitle" idx="6"/>
          </p:nvPr>
        </p:nvSpPr>
        <p:spPr>
          <a:xfrm>
            <a:off x="714040" y="4037346"/>
            <a:ext cx="2032500" cy="466648"/>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ii) </a:t>
            </a:r>
            <a:r>
              <a:rPr lang="en-US" dirty="0"/>
              <a:t>Beat Per Minute (BPM) calculation form ECG signal </a:t>
            </a:r>
            <a:endParaRPr dirty="0"/>
          </a:p>
        </p:txBody>
      </p:sp>
      <p:sp>
        <p:nvSpPr>
          <p:cNvPr id="1332" name="Google Shape;1332;p52"/>
          <p:cNvSpPr txBox="1">
            <a:spLocks noGrp="1"/>
          </p:cNvSpPr>
          <p:nvPr>
            <p:ph type="subTitle" idx="7"/>
          </p:nvPr>
        </p:nvSpPr>
        <p:spPr>
          <a:xfrm>
            <a:off x="6391500" y="1487154"/>
            <a:ext cx="2032500" cy="181387"/>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t>Milestone 2</a:t>
            </a:r>
          </a:p>
        </p:txBody>
      </p:sp>
      <p:sp>
        <p:nvSpPr>
          <p:cNvPr id="1333" name="Google Shape;1333;p52"/>
          <p:cNvSpPr txBox="1">
            <a:spLocks noGrp="1"/>
          </p:cNvSpPr>
          <p:nvPr>
            <p:ph type="subTitle" idx="8"/>
          </p:nvPr>
        </p:nvSpPr>
        <p:spPr>
          <a:xfrm>
            <a:off x="6391500" y="1744499"/>
            <a:ext cx="2032500" cy="466648"/>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On Device updating BPM calculation and SpO2 on remote Server such as </a:t>
            </a:r>
            <a:r>
              <a:rPr lang="en-US" dirty="0" err="1"/>
              <a:t>ThingSpeak</a:t>
            </a:r>
            <a:endParaRPr lang="en-US" dirty="0"/>
          </a:p>
        </p:txBody>
      </p:sp>
      <p:sp>
        <p:nvSpPr>
          <p:cNvPr id="1336" name="Google Shape;1336;p52"/>
          <p:cNvSpPr txBox="1">
            <a:spLocks noGrp="1"/>
          </p:cNvSpPr>
          <p:nvPr>
            <p:ph type="subTitle" idx="14"/>
          </p:nvPr>
        </p:nvSpPr>
        <p:spPr>
          <a:xfrm>
            <a:off x="6391500" y="2618963"/>
            <a:ext cx="2032500" cy="18138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Milestone 3</a:t>
            </a:r>
            <a:endParaRPr dirty="0"/>
          </a:p>
        </p:txBody>
      </p:sp>
      <p:sp>
        <p:nvSpPr>
          <p:cNvPr id="1337" name="Google Shape;1337;p52"/>
          <p:cNvSpPr txBox="1">
            <a:spLocks noGrp="1"/>
          </p:cNvSpPr>
          <p:nvPr>
            <p:ph type="subTitle" idx="15"/>
          </p:nvPr>
        </p:nvSpPr>
        <p:spPr>
          <a:xfrm>
            <a:off x="6391500" y="2876551"/>
            <a:ext cx="2032500" cy="4666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Analyzing data from ThingSpeak Server from Different Channels and Sending alert messages to the Users Email ID &amp; Twitter Account of one’s choice (Preferrably to some relative or close one, so that the patient is hospitalized immediately if severe conditions arise).</a:t>
            </a:r>
            <a:endParaRPr dirty="0"/>
          </a:p>
        </p:txBody>
      </p:sp>
      <p:grpSp>
        <p:nvGrpSpPr>
          <p:cNvPr id="1338" name="Google Shape;1338;p52"/>
          <p:cNvGrpSpPr/>
          <p:nvPr/>
        </p:nvGrpSpPr>
        <p:grpSpPr>
          <a:xfrm>
            <a:off x="3329191" y="1231301"/>
            <a:ext cx="1217772" cy="3727159"/>
            <a:chOff x="3344174" y="1128028"/>
            <a:chExt cx="1217772" cy="3727159"/>
          </a:xfrm>
        </p:grpSpPr>
        <p:sp>
          <p:nvSpPr>
            <p:cNvPr id="1339" name="Google Shape;1339;p52"/>
            <p:cNvSpPr/>
            <p:nvPr/>
          </p:nvSpPr>
          <p:spPr>
            <a:xfrm>
              <a:off x="3624772" y="4650067"/>
              <a:ext cx="544113" cy="186916"/>
            </a:xfrm>
            <a:custGeom>
              <a:avLst/>
              <a:gdLst/>
              <a:ahLst/>
              <a:cxnLst/>
              <a:rect l="l" t="t" r="r" b="b"/>
              <a:pathLst>
                <a:path w="16977" h="5832" extrusionOk="0">
                  <a:moveTo>
                    <a:pt x="8088" y="0"/>
                  </a:moveTo>
                  <a:cubicBezTo>
                    <a:pt x="8088" y="0"/>
                    <a:pt x="7469" y="1420"/>
                    <a:pt x="6834" y="1838"/>
                  </a:cubicBezTo>
                  <a:cubicBezTo>
                    <a:pt x="6199" y="2256"/>
                    <a:pt x="3476" y="3141"/>
                    <a:pt x="1939" y="3776"/>
                  </a:cubicBezTo>
                  <a:cubicBezTo>
                    <a:pt x="1070" y="4144"/>
                    <a:pt x="1" y="5247"/>
                    <a:pt x="1" y="5831"/>
                  </a:cubicBezTo>
                  <a:lnTo>
                    <a:pt x="16976" y="5831"/>
                  </a:lnTo>
                  <a:lnTo>
                    <a:pt x="16459" y="2089"/>
                  </a:lnTo>
                  <a:lnTo>
                    <a:pt x="8088" y="0"/>
                  </a:lnTo>
                  <a:close/>
                </a:path>
              </a:pathLst>
            </a:custGeom>
            <a:solidFill>
              <a:srgbClr val="F38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2"/>
            <p:cNvSpPr/>
            <p:nvPr/>
          </p:nvSpPr>
          <p:spPr>
            <a:xfrm>
              <a:off x="3597465" y="4708942"/>
              <a:ext cx="645327" cy="146244"/>
            </a:xfrm>
            <a:custGeom>
              <a:avLst/>
              <a:gdLst/>
              <a:ahLst/>
              <a:cxnLst/>
              <a:rect l="l" t="t" r="r" b="b"/>
              <a:pathLst>
                <a:path w="20135" h="4563" extrusionOk="0">
                  <a:moveTo>
                    <a:pt x="6734" y="1"/>
                  </a:moveTo>
                  <a:cubicBezTo>
                    <a:pt x="5798" y="519"/>
                    <a:pt x="2841" y="1839"/>
                    <a:pt x="1488" y="2724"/>
                  </a:cubicBezTo>
                  <a:cubicBezTo>
                    <a:pt x="117" y="3627"/>
                    <a:pt x="0" y="4562"/>
                    <a:pt x="0" y="4562"/>
                  </a:cubicBezTo>
                  <a:lnTo>
                    <a:pt x="19332" y="4562"/>
                  </a:lnTo>
                  <a:cubicBezTo>
                    <a:pt x="20134" y="4562"/>
                    <a:pt x="20134" y="3359"/>
                    <a:pt x="19332" y="3359"/>
                  </a:cubicBezTo>
                  <a:lnTo>
                    <a:pt x="8572" y="3359"/>
                  </a:lnTo>
                  <a:cubicBezTo>
                    <a:pt x="8572" y="3359"/>
                    <a:pt x="8104" y="1204"/>
                    <a:pt x="6734"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2"/>
            <p:cNvSpPr/>
            <p:nvPr/>
          </p:nvSpPr>
          <p:spPr>
            <a:xfrm>
              <a:off x="3654226" y="2809499"/>
              <a:ext cx="539305" cy="1968575"/>
            </a:xfrm>
            <a:custGeom>
              <a:avLst/>
              <a:gdLst/>
              <a:ahLst/>
              <a:cxnLst/>
              <a:rect l="l" t="t" r="r" b="b"/>
              <a:pathLst>
                <a:path w="16827" h="61422" extrusionOk="0">
                  <a:moveTo>
                    <a:pt x="1" y="1"/>
                  </a:moveTo>
                  <a:cubicBezTo>
                    <a:pt x="1" y="84"/>
                    <a:pt x="201" y="2089"/>
                    <a:pt x="535" y="5331"/>
                  </a:cubicBezTo>
                  <a:cubicBezTo>
                    <a:pt x="2039" y="19617"/>
                    <a:pt x="6099" y="57729"/>
                    <a:pt x="6099" y="57729"/>
                  </a:cubicBezTo>
                  <a:lnTo>
                    <a:pt x="16826" y="61421"/>
                  </a:lnTo>
                  <a:lnTo>
                    <a:pt x="12181" y="5331"/>
                  </a:lnTo>
                  <a:lnTo>
                    <a:pt x="11763" y="268"/>
                  </a:lnTo>
                  <a:lnTo>
                    <a:pt x="1"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2"/>
            <p:cNvSpPr/>
            <p:nvPr/>
          </p:nvSpPr>
          <p:spPr>
            <a:xfrm>
              <a:off x="3908062" y="4650067"/>
              <a:ext cx="544658" cy="186916"/>
            </a:xfrm>
            <a:custGeom>
              <a:avLst/>
              <a:gdLst/>
              <a:ahLst/>
              <a:cxnLst/>
              <a:rect l="l" t="t" r="r" b="b"/>
              <a:pathLst>
                <a:path w="16994" h="5832" extrusionOk="0">
                  <a:moveTo>
                    <a:pt x="8104" y="0"/>
                  </a:moveTo>
                  <a:cubicBezTo>
                    <a:pt x="8104" y="0"/>
                    <a:pt x="7469" y="1420"/>
                    <a:pt x="6834" y="1838"/>
                  </a:cubicBezTo>
                  <a:cubicBezTo>
                    <a:pt x="6216" y="2256"/>
                    <a:pt x="3476" y="3141"/>
                    <a:pt x="1955" y="3776"/>
                  </a:cubicBezTo>
                  <a:cubicBezTo>
                    <a:pt x="1086" y="4144"/>
                    <a:pt x="0" y="5247"/>
                    <a:pt x="0" y="5831"/>
                  </a:cubicBezTo>
                  <a:lnTo>
                    <a:pt x="16993" y="5831"/>
                  </a:lnTo>
                  <a:lnTo>
                    <a:pt x="16458" y="2089"/>
                  </a:lnTo>
                  <a:lnTo>
                    <a:pt x="8104" y="0"/>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2"/>
            <p:cNvSpPr/>
            <p:nvPr/>
          </p:nvSpPr>
          <p:spPr>
            <a:xfrm>
              <a:off x="3881268" y="4708942"/>
              <a:ext cx="645327" cy="146244"/>
            </a:xfrm>
            <a:custGeom>
              <a:avLst/>
              <a:gdLst/>
              <a:ahLst/>
              <a:cxnLst/>
              <a:rect l="l" t="t" r="r" b="b"/>
              <a:pathLst>
                <a:path w="20135" h="4563" extrusionOk="0">
                  <a:moveTo>
                    <a:pt x="6735" y="1"/>
                  </a:moveTo>
                  <a:cubicBezTo>
                    <a:pt x="5782" y="519"/>
                    <a:pt x="2841" y="1839"/>
                    <a:pt x="1471" y="2724"/>
                  </a:cubicBezTo>
                  <a:cubicBezTo>
                    <a:pt x="101" y="3627"/>
                    <a:pt x="1" y="4562"/>
                    <a:pt x="1" y="4562"/>
                  </a:cubicBezTo>
                  <a:lnTo>
                    <a:pt x="19316" y="4562"/>
                  </a:lnTo>
                  <a:cubicBezTo>
                    <a:pt x="20135" y="4562"/>
                    <a:pt x="20135" y="3359"/>
                    <a:pt x="19316" y="3359"/>
                  </a:cubicBezTo>
                  <a:lnTo>
                    <a:pt x="8572" y="3359"/>
                  </a:lnTo>
                  <a:cubicBezTo>
                    <a:pt x="8572" y="3359"/>
                    <a:pt x="8105" y="1204"/>
                    <a:pt x="6735"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2"/>
            <p:cNvSpPr/>
            <p:nvPr/>
          </p:nvSpPr>
          <p:spPr>
            <a:xfrm>
              <a:off x="3937516" y="2809499"/>
              <a:ext cx="539273" cy="1968575"/>
            </a:xfrm>
            <a:custGeom>
              <a:avLst/>
              <a:gdLst/>
              <a:ahLst/>
              <a:cxnLst/>
              <a:rect l="l" t="t" r="r" b="b"/>
              <a:pathLst>
                <a:path w="16826" h="61422" extrusionOk="0">
                  <a:moveTo>
                    <a:pt x="0" y="1"/>
                  </a:moveTo>
                  <a:cubicBezTo>
                    <a:pt x="0" y="84"/>
                    <a:pt x="218" y="2089"/>
                    <a:pt x="552" y="5331"/>
                  </a:cubicBezTo>
                  <a:cubicBezTo>
                    <a:pt x="2039" y="19617"/>
                    <a:pt x="6099" y="57729"/>
                    <a:pt x="6099" y="57729"/>
                  </a:cubicBezTo>
                  <a:lnTo>
                    <a:pt x="16826" y="61421"/>
                  </a:lnTo>
                  <a:lnTo>
                    <a:pt x="12198" y="5331"/>
                  </a:lnTo>
                  <a:lnTo>
                    <a:pt x="11780" y="268"/>
                  </a:lnTo>
                  <a:lnTo>
                    <a:pt x="0"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2"/>
            <p:cNvSpPr/>
            <p:nvPr/>
          </p:nvSpPr>
          <p:spPr>
            <a:xfrm>
              <a:off x="3937516" y="2809499"/>
              <a:ext cx="390946" cy="170859"/>
            </a:xfrm>
            <a:custGeom>
              <a:avLst/>
              <a:gdLst/>
              <a:ahLst/>
              <a:cxnLst/>
              <a:rect l="l" t="t" r="r" b="b"/>
              <a:pathLst>
                <a:path w="12198" h="5331" extrusionOk="0">
                  <a:moveTo>
                    <a:pt x="0" y="1"/>
                  </a:moveTo>
                  <a:cubicBezTo>
                    <a:pt x="0" y="84"/>
                    <a:pt x="218" y="2089"/>
                    <a:pt x="552" y="5331"/>
                  </a:cubicBezTo>
                  <a:lnTo>
                    <a:pt x="12198" y="5331"/>
                  </a:lnTo>
                  <a:lnTo>
                    <a:pt x="11780" y="268"/>
                  </a:lnTo>
                  <a:lnTo>
                    <a:pt x="0"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2"/>
            <p:cNvSpPr/>
            <p:nvPr/>
          </p:nvSpPr>
          <p:spPr>
            <a:xfrm>
              <a:off x="3951970" y="1368211"/>
              <a:ext cx="484147" cy="661127"/>
            </a:xfrm>
            <a:custGeom>
              <a:avLst/>
              <a:gdLst/>
              <a:ahLst/>
              <a:cxnLst/>
              <a:rect l="l" t="t" r="r" b="b"/>
              <a:pathLst>
                <a:path w="15106" h="20628" extrusionOk="0">
                  <a:moveTo>
                    <a:pt x="6004" y="0"/>
                  </a:moveTo>
                  <a:cubicBezTo>
                    <a:pt x="5499" y="0"/>
                    <a:pt x="5026" y="24"/>
                    <a:pt x="4612" y="75"/>
                  </a:cubicBezTo>
                  <a:cubicBezTo>
                    <a:pt x="2306" y="342"/>
                    <a:pt x="1989" y="927"/>
                    <a:pt x="1822" y="1495"/>
                  </a:cubicBezTo>
                  <a:cubicBezTo>
                    <a:pt x="1471" y="2631"/>
                    <a:pt x="2273" y="4586"/>
                    <a:pt x="2273" y="4586"/>
                  </a:cubicBezTo>
                  <a:cubicBezTo>
                    <a:pt x="2373" y="4586"/>
                    <a:pt x="1" y="14611"/>
                    <a:pt x="301" y="16650"/>
                  </a:cubicBezTo>
                  <a:cubicBezTo>
                    <a:pt x="619" y="18688"/>
                    <a:pt x="3075" y="20125"/>
                    <a:pt x="5498" y="20576"/>
                  </a:cubicBezTo>
                  <a:cubicBezTo>
                    <a:pt x="5683" y="20611"/>
                    <a:pt x="5886" y="20627"/>
                    <a:pt x="6105" y="20627"/>
                  </a:cubicBezTo>
                  <a:cubicBezTo>
                    <a:pt x="8743" y="20627"/>
                    <a:pt x="13547" y="18242"/>
                    <a:pt x="14303" y="16683"/>
                  </a:cubicBezTo>
                  <a:cubicBezTo>
                    <a:pt x="15105" y="14996"/>
                    <a:pt x="13835" y="2247"/>
                    <a:pt x="12465" y="1295"/>
                  </a:cubicBezTo>
                  <a:cubicBezTo>
                    <a:pt x="11353" y="512"/>
                    <a:pt x="8334" y="0"/>
                    <a:pt x="600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2"/>
            <p:cNvSpPr/>
            <p:nvPr/>
          </p:nvSpPr>
          <p:spPr>
            <a:xfrm>
              <a:off x="4013571" y="1534743"/>
              <a:ext cx="348640" cy="389440"/>
            </a:xfrm>
            <a:custGeom>
              <a:avLst/>
              <a:gdLst/>
              <a:ahLst/>
              <a:cxnLst/>
              <a:rect l="l" t="t" r="r" b="b"/>
              <a:pathLst>
                <a:path w="10878" h="12151" extrusionOk="0">
                  <a:moveTo>
                    <a:pt x="4770" y="1"/>
                  </a:moveTo>
                  <a:cubicBezTo>
                    <a:pt x="3944" y="1"/>
                    <a:pt x="3235" y="103"/>
                    <a:pt x="2891" y="393"/>
                  </a:cubicBezTo>
                  <a:cubicBezTo>
                    <a:pt x="1754" y="1345"/>
                    <a:pt x="0" y="8346"/>
                    <a:pt x="1270" y="10451"/>
                  </a:cubicBezTo>
                  <a:cubicBezTo>
                    <a:pt x="1956" y="11588"/>
                    <a:pt x="4338" y="12150"/>
                    <a:pt x="6494" y="12150"/>
                  </a:cubicBezTo>
                  <a:cubicBezTo>
                    <a:pt x="8330" y="12150"/>
                    <a:pt x="10003" y="11743"/>
                    <a:pt x="10326" y="10936"/>
                  </a:cubicBezTo>
                  <a:cubicBezTo>
                    <a:pt x="10877" y="9516"/>
                    <a:pt x="9908" y="3735"/>
                    <a:pt x="9490" y="1479"/>
                  </a:cubicBezTo>
                  <a:cubicBezTo>
                    <a:pt x="9390" y="928"/>
                    <a:pt x="8956" y="493"/>
                    <a:pt x="8404" y="393"/>
                  </a:cubicBezTo>
                  <a:cubicBezTo>
                    <a:pt x="7468" y="224"/>
                    <a:pt x="5991" y="1"/>
                    <a:pt x="4770" y="1"/>
                  </a:cubicBezTo>
                  <a:close/>
                </a:path>
              </a:pathLst>
            </a:custGeom>
            <a:solidFill>
              <a:srgbClr val="0B1F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2"/>
            <p:cNvSpPr/>
            <p:nvPr/>
          </p:nvSpPr>
          <p:spPr>
            <a:xfrm>
              <a:off x="3400390" y="1506090"/>
              <a:ext cx="608918" cy="589688"/>
            </a:xfrm>
            <a:custGeom>
              <a:avLst/>
              <a:gdLst/>
              <a:ahLst/>
              <a:cxnLst/>
              <a:rect l="l" t="t" r="r" b="b"/>
              <a:pathLst>
                <a:path w="18999" h="18399" extrusionOk="0">
                  <a:moveTo>
                    <a:pt x="5114" y="0"/>
                  </a:moveTo>
                  <a:lnTo>
                    <a:pt x="1" y="1120"/>
                  </a:lnTo>
                  <a:cubicBezTo>
                    <a:pt x="1" y="1120"/>
                    <a:pt x="1605" y="16224"/>
                    <a:pt x="3443" y="17895"/>
                  </a:cubicBezTo>
                  <a:cubicBezTo>
                    <a:pt x="3842" y="18251"/>
                    <a:pt x="4664" y="18398"/>
                    <a:pt x="5720" y="18398"/>
                  </a:cubicBezTo>
                  <a:cubicBezTo>
                    <a:pt x="9566" y="18398"/>
                    <a:pt x="16517" y="16447"/>
                    <a:pt x="17461" y="15556"/>
                  </a:cubicBezTo>
                  <a:cubicBezTo>
                    <a:pt x="18815" y="14269"/>
                    <a:pt x="18998" y="10276"/>
                    <a:pt x="16609" y="9959"/>
                  </a:cubicBezTo>
                  <a:cubicBezTo>
                    <a:pt x="16320" y="9923"/>
                    <a:pt x="15976" y="9907"/>
                    <a:pt x="15594" y="9907"/>
                  </a:cubicBezTo>
                  <a:cubicBezTo>
                    <a:pt x="12789" y="9907"/>
                    <a:pt x="7937" y="10761"/>
                    <a:pt x="7937" y="10761"/>
                  </a:cubicBezTo>
                  <a:lnTo>
                    <a:pt x="5114"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2"/>
            <p:cNvSpPr/>
            <p:nvPr/>
          </p:nvSpPr>
          <p:spPr>
            <a:xfrm>
              <a:off x="3620477" y="1796303"/>
              <a:ext cx="941469" cy="1082841"/>
            </a:xfrm>
            <a:custGeom>
              <a:avLst/>
              <a:gdLst/>
              <a:ahLst/>
              <a:cxnLst/>
              <a:rect l="l" t="t" r="r" b="b"/>
              <a:pathLst>
                <a:path w="29375" h="33786" extrusionOk="0">
                  <a:moveTo>
                    <a:pt x="12581" y="1"/>
                  </a:moveTo>
                  <a:cubicBezTo>
                    <a:pt x="11538" y="1"/>
                    <a:pt x="9125" y="364"/>
                    <a:pt x="8422" y="904"/>
                  </a:cubicBezTo>
                  <a:cubicBezTo>
                    <a:pt x="7353" y="1706"/>
                    <a:pt x="586" y="22959"/>
                    <a:pt x="1" y="33786"/>
                  </a:cubicBezTo>
                  <a:lnTo>
                    <a:pt x="23543" y="33786"/>
                  </a:lnTo>
                  <a:lnTo>
                    <a:pt x="20903" y="24897"/>
                  </a:lnTo>
                  <a:cubicBezTo>
                    <a:pt x="20903" y="24897"/>
                    <a:pt x="29375" y="8773"/>
                    <a:pt x="28606" y="6451"/>
                  </a:cubicBezTo>
                  <a:cubicBezTo>
                    <a:pt x="27720" y="3727"/>
                    <a:pt x="25097" y="3059"/>
                    <a:pt x="22825" y="2140"/>
                  </a:cubicBezTo>
                  <a:cubicBezTo>
                    <a:pt x="22507" y="2023"/>
                    <a:pt x="22190" y="1889"/>
                    <a:pt x="21889" y="1739"/>
                  </a:cubicBezTo>
                  <a:cubicBezTo>
                    <a:pt x="19299" y="1171"/>
                    <a:pt x="13919" y="118"/>
                    <a:pt x="13752" y="68"/>
                  </a:cubicBezTo>
                  <a:cubicBezTo>
                    <a:pt x="13752" y="68"/>
                    <a:pt x="13284" y="18"/>
                    <a:pt x="12649" y="1"/>
                  </a:cubicBezTo>
                  <a:cubicBezTo>
                    <a:pt x="12627" y="1"/>
                    <a:pt x="12605" y="1"/>
                    <a:pt x="12581"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2"/>
            <p:cNvSpPr/>
            <p:nvPr/>
          </p:nvSpPr>
          <p:spPr>
            <a:xfrm>
              <a:off x="4056389" y="2607616"/>
              <a:ext cx="178358" cy="198357"/>
            </a:xfrm>
            <a:custGeom>
              <a:avLst/>
              <a:gdLst/>
              <a:ahLst/>
              <a:cxnLst/>
              <a:rect l="l" t="t" r="r" b="b"/>
              <a:pathLst>
                <a:path w="5565" h="6189" extrusionOk="0">
                  <a:moveTo>
                    <a:pt x="5314" y="1"/>
                  </a:moveTo>
                  <a:lnTo>
                    <a:pt x="1" y="68"/>
                  </a:lnTo>
                  <a:lnTo>
                    <a:pt x="168" y="4412"/>
                  </a:lnTo>
                  <a:cubicBezTo>
                    <a:pt x="168" y="4412"/>
                    <a:pt x="335" y="5665"/>
                    <a:pt x="2039" y="6083"/>
                  </a:cubicBezTo>
                  <a:cubicBezTo>
                    <a:pt x="2336" y="6155"/>
                    <a:pt x="2628" y="6188"/>
                    <a:pt x="2908" y="6188"/>
                  </a:cubicBezTo>
                  <a:cubicBezTo>
                    <a:pt x="4236" y="6188"/>
                    <a:pt x="5304" y="5453"/>
                    <a:pt x="5414" y="4763"/>
                  </a:cubicBezTo>
                  <a:cubicBezTo>
                    <a:pt x="5565" y="3844"/>
                    <a:pt x="5331" y="84"/>
                    <a:pt x="5314"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2"/>
            <p:cNvSpPr/>
            <p:nvPr/>
          </p:nvSpPr>
          <p:spPr>
            <a:xfrm>
              <a:off x="3707237" y="2609764"/>
              <a:ext cx="178358" cy="198325"/>
            </a:xfrm>
            <a:custGeom>
              <a:avLst/>
              <a:gdLst/>
              <a:ahLst/>
              <a:cxnLst/>
              <a:rect l="l" t="t" r="r" b="b"/>
              <a:pathLst>
                <a:path w="5565" h="6188" extrusionOk="0">
                  <a:moveTo>
                    <a:pt x="5314" y="1"/>
                  </a:moveTo>
                  <a:lnTo>
                    <a:pt x="1" y="67"/>
                  </a:lnTo>
                  <a:lnTo>
                    <a:pt x="151" y="4395"/>
                  </a:lnTo>
                  <a:cubicBezTo>
                    <a:pt x="151" y="4395"/>
                    <a:pt x="318" y="5665"/>
                    <a:pt x="2022" y="6082"/>
                  </a:cubicBezTo>
                  <a:cubicBezTo>
                    <a:pt x="2319" y="6155"/>
                    <a:pt x="2612" y="6188"/>
                    <a:pt x="2893" y="6188"/>
                  </a:cubicBezTo>
                  <a:cubicBezTo>
                    <a:pt x="4225" y="6188"/>
                    <a:pt x="5304" y="5452"/>
                    <a:pt x="5414" y="4763"/>
                  </a:cubicBezTo>
                  <a:cubicBezTo>
                    <a:pt x="5565" y="3844"/>
                    <a:pt x="5331" y="84"/>
                    <a:pt x="5314"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2"/>
            <p:cNvSpPr/>
            <p:nvPr/>
          </p:nvSpPr>
          <p:spPr>
            <a:xfrm>
              <a:off x="4025878" y="1796335"/>
              <a:ext cx="326141" cy="244061"/>
            </a:xfrm>
            <a:custGeom>
              <a:avLst/>
              <a:gdLst/>
              <a:ahLst/>
              <a:cxnLst/>
              <a:rect l="l" t="t" r="r" b="b"/>
              <a:pathLst>
                <a:path w="10176" h="7615" extrusionOk="0">
                  <a:moveTo>
                    <a:pt x="0" y="0"/>
                  </a:moveTo>
                  <a:cubicBezTo>
                    <a:pt x="101" y="2273"/>
                    <a:pt x="418" y="6784"/>
                    <a:pt x="1571" y="7603"/>
                  </a:cubicBezTo>
                  <a:cubicBezTo>
                    <a:pt x="1644" y="7611"/>
                    <a:pt x="1720" y="7615"/>
                    <a:pt x="1798" y="7615"/>
                  </a:cubicBezTo>
                  <a:cubicBezTo>
                    <a:pt x="3972" y="7615"/>
                    <a:pt x="8257" y="4558"/>
                    <a:pt x="10176" y="2139"/>
                  </a:cubicBezTo>
                  <a:cubicBezTo>
                    <a:pt x="9858" y="2022"/>
                    <a:pt x="9541" y="1872"/>
                    <a:pt x="9240" y="1738"/>
                  </a:cubicBezTo>
                  <a:cubicBezTo>
                    <a:pt x="6650" y="1153"/>
                    <a:pt x="1270" y="117"/>
                    <a:pt x="1103" y="67"/>
                  </a:cubicBezTo>
                  <a:cubicBezTo>
                    <a:pt x="1103" y="67"/>
                    <a:pt x="635" y="17"/>
                    <a:pt x="0"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2"/>
            <p:cNvSpPr/>
            <p:nvPr/>
          </p:nvSpPr>
          <p:spPr>
            <a:xfrm>
              <a:off x="3683744" y="1320745"/>
              <a:ext cx="101182" cy="154834"/>
            </a:xfrm>
            <a:custGeom>
              <a:avLst/>
              <a:gdLst/>
              <a:ahLst/>
              <a:cxnLst/>
              <a:rect l="l" t="t" r="r" b="b"/>
              <a:pathLst>
                <a:path w="3157" h="4831" extrusionOk="0">
                  <a:moveTo>
                    <a:pt x="277" y="1"/>
                  </a:moveTo>
                  <a:cubicBezTo>
                    <a:pt x="61" y="1"/>
                    <a:pt x="0" y="462"/>
                    <a:pt x="49" y="704"/>
                  </a:cubicBezTo>
                  <a:cubicBezTo>
                    <a:pt x="115" y="971"/>
                    <a:pt x="299" y="1322"/>
                    <a:pt x="516" y="1406"/>
                  </a:cubicBezTo>
                  <a:cubicBezTo>
                    <a:pt x="884" y="1489"/>
                    <a:pt x="1252" y="1556"/>
                    <a:pt x="1636" y="1606"/>
                  </a:cubicBezTo>
                  <a:lnTo>
                    <a:pt x="2806" y="4831"/>
                  </a:lnTo>
                  <a:cubicBezTo>
                    <a:pt x="2806" y="4831"/>
                    <a:pt x="3156" y="2993"/>
                    <a:pt x="2789" y="1589"/>
                  </a:cubicBezTo>
                  <a:cubicBezTo>
                    <a:pt x="2537" y="630"/>
                    <a:pt x="2364" y="436"/>
                    <a:pt x="2157" y="436"/>
                  </a:cubicBezTo>
                  <a:cubicBezTo>
                    <a:pt x="2061" y="436"/>
                    <a:pt x="1958" y="477"/>
                    <a:pt x="1836" y="503"/>
                  </a:cubicBezTo>
                  <a:cubicBezTo>
                    <a:pt x="1519" y="570"/>
                    <a:pt x="1218" y="620"/>
                    <a:pt x="901" y="654"/>
                  </a:cubicBezTo>
                  <a:cubicBezTo>
                    <a:pt x="901" y="654"/>
                    <a:pt x="533" y="52"/>
                    <a:pt x="299" y="2"/>
                  </a:cubicBezTo>
                  <a:cubicBezTo>
                    <a:pt x="292" y="1"/>
                    <a:pt x="284" y="1"/>
                    <a:pt x="277"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2"/>
            <p:cNvSpPr/>
            <p:nvPr/>
          </p:nvSpPr>
          <p:spPr>
            <a:xfrm>
              <a:off x="3344174" y="1128028"/>
              <a:ext cx="442354" cy="624430"/>
            </a:xfrm>
            <a:custGeom>
              <a:avLst/>
              <a:gdLst/>
              <a:ahLst/>
              <a:cxnLst/>
              <a:rect l="l" t="t" r="r" b="b"/>
              <a:pathLst>
                <a:path w="13802" h="19483" extrusionOk="0">
                  <a:moveTo>
                    <a:pt x="3392" y="0"/>
                  </a:moveTo>
                  <a:lnTo>
                    <a:pt x="0" y="16542"/>
                  </a:lnTo>
                  <a:lnTo>
                    <a:pt x="10226" y="19482"/>
                  </a:lnTo>
                  <a:lnTo>
                    <a:pt x="13802" y="2790"/>
                  </a:lnTo>
                  <a:lnTo>
                    <a:pt x="3392" y="0"/>
                  </a:ln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2"/>
            <p:cNvSpPr/>
            <p:nvPr/>
          </p:nvSpPr>
          <p:spPr>
            <a:xfrm>
              <a:off x="3617272" y="1343949"/>
              <a:ext cx="166596" cy="168198"/>
            </a:xfrm>
            <a:custGeom>
              <a:avLst/>
              <a:gdLst/>
              <a:ahLst/>
              <a:cxnLst/>
              <a:rect l="l" t="t" r="r" b="b"/>
              <a:pathLst>
                <a:path w="5198" h="5248" extrusionOk="0">
                  <a:moveTo>
                    <a:pt x="1065" y="0"/>
                  </a:moveTo>
                  <a:cubicBezTo>
                    <a:pt x="621" y="0"/>
                    <a:pt x="148" y="35"/>
                    <a:pt x="84" y="130"/>
                  </a:cubicBezTo>
                  <a:cubicBezTo>
                    <a:pt x="34" y="214"/>
                    <a:pt x="17" y="297"/>
                    <a:pt x="17" y="398"/>
                  </a:cubicBezTo>
                  <a:cubicBezTo>
                    <a:pt x="1" y="498"/>
                    <a:pt x="34" y="598"/>
                    <a:pt x="101" y="665"/>
                  </a:cubicBezTo>
                  <a:lnTo>
                    <a:pt x="652" y="799"/>
                  </a:lnTo>
                  <a:cubicBezTo>
                    <a:pt x="652" y="799"/>
                    <a:pt x="485" y="1250"/>
                    <a:pt x="569" y="1317"/>
                  </a:cubicBezTo>
                  <a:cubicBezTo>
                    <a:pt x="769" y="1417"/>
                    <a:pt x="953" y="1484"/>
                    <a:pt x="1154" y="1551"/>
                  </a:cubicBezTo>
                  <a:cubicBezTo>
                    <a:pt x="1137" y="1651"/>
                    <a:pt x="1120" y="1734"/>
                    <a:pt x="1103" y="1835"/>
                  </a:cubicBezTo>
                  <a:cubicBezTo>
                    <a:pt x="1087" y="1935"/>
                    <a:pt x="1087" y="2052"/>
                    <a:pt x="1137" y="2152"/>
                  </a:cubicBezTo>
                  <a:cubicBezTo>
                    <a:pt x="1187" y="2236"/>
                    <a:pt x="1254" y="2302"/>
                    <a:pt x="1337" y="2336"/>
                  </a:cubicBezTo>
                  <a:cubicBezTo>
                    <a:pt x="1237" y="2386"/>
                    <a:pt x="1137" y="2419"/>
                    <a:pt x="1037" y="2469"/>
                  </a:cubicBezTo>
                  <a:cubicBezTo>
                    <a:pt x="986" y="2503"/>
                    <a:pt x="970" y="2520"/>
                    <a:pt x="936" y="2553"/>
                  </a:cubicBezTo>
                  <a:cubicBezTo>
                    <a:pt x="886" y="2737"/>
                    <a:pt x="953" y="2937"/>
                    <a:pt x="1087" y="3054"/>
                  </a:cubicBezTo>
                  <a:cubicBezTo>
                    <a:pt x="1254" y="3155"/>
                    <a:pt x="2240" y="3522"/>
                    <a:pt x="2240" y="3522"/>
                  </a:cubicBezTo>
                  <a:cubicBezTo>
                    <a:pt x="2240" y="3522"/>
                    <a:pt x="3268" y="5247"/>
                    <a:pt x="4294" y="5247"/>
                  </a:cubicBezTo>
                  <a:cubicBezTo>
                    <a:pt x="4322" y="5247"/>
                    <a:pt x="4350" y="5246"/>
                    <a:pt x="4378" y="5243"/>
                  </a:cubicBezTo>
                  <a:cubicBezTo>
                    <a:pt x="5063" y="5176"/>
                    <a:pt x="5197" y="2269"/>
                    <a:pt x="4412" y="1400"/>
                  </a:cubicBezTo>
                  <a:cubicBezTo>
                    <a:pt x="3727" y="632"/>
                    <a:pt x="2139" y="80"/>
                    <a:pt x="1722" y="30"/>
                  </a:cubicBezTo>
                  <a:cubicBezTo>
                    <a:pt x="1569" y="12"/>
                    <a:pt x="1322" y="0"/>
                    <a:pt x="1065"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2"/>
            <p:cNvSpPr/>
            <p:nvPr/>
          </p:nvSpPr>
          <p:spPr>
            <a:xfrm>
              <a:off x="3617272" y="1356673"/>
              <a:ext cx="81439" cy="27883"/>
            </a:xfrm>
            <a:custGeom>
              <a:avLst/>
              <a:gdLst/>
              <a:ahLst/>
              <a:cxnLst/>
              <a:rect l="l" t="t" r="r" b="b"/>
              <a:pathLst>
                <a:path w="2541" h="870" extrusionOk="0">
                  <a:moveTo>
                    <a:pt x="17" y="1"/>
                  </a:moveTo>
                  <a:cubicBezTo>
                    <a:pt x="1" y="101"/>
                    <a:pt x="34" y="201"/>
                    <a:pt x="101" y="268"/>
                  </a:cubicBezTo>
                  <a:lnTo>
                    <a:pt x="652" y="402"/>
                  </a:lnTo>
                  <a:cubicBezTo>
                    <a:pt x="652" y="402"/>
                    <a:pt x="2273" y="786"/>
                    <a:pt x="2540" y="869"/>
                  </a:cubicBezTo>
                  <a:cubicBezTo>
                    <a:pt x="2323" y="585"/>
                    <a:pt x="2006" y="385"/>
                    <a:pt x="1655" y="285"/>
                  </a:cubicBezTo>
                  <a:cubicBezTo>
                    <a:pt x="1103" y="151"/>
                    <a:pt x="569" y="67"/>
                    <a:pt x="17"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2"/>
            <p:cNvSpPr/>
            <p:nvPr/>
          </p:nvSpPr>
          <p:spPr>
            <a:xfrm>
              <a:off x="3652623" y="1393626"/>
              <a:ext cx="48748" cy="17179"/>
            </a:xfrm>
            <a:custGeom>
              <a:avLst/>
              <a:gdLst/>
              <a:ahLst/>
              <a:cxnLst/>
              <a:rect l="l" t="t" r="r" b="b"/>
              <a:pathLst>
                <a:path w="1521" h="536" extrusionOk="0">
                  <a:moveTo>
                    <a:pt x="51" y="1"/>
                  </a:moveTo>
                  <a:cubicBezTo>
                    <a:pt x="34" y="101"/>
                    <a:pt x="17" y="184"/>
                    <a:pt x="0" y="285"/>
                  </a:cubicBezTo>
                  <a:cubicBezTo>
                    <a:pt x="502" y="418"/>
                    <a:pt x="1003" y="502"/>
                    <a:pt x="1521" y="535"/>
                  </a:cubicBezTo>
                  <a:lnTo>
                    <a:pt x="51"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2"/>
            <p:cNvSpPr/>
            <p:nvPr/>
          </p:nvSpPr>
          <p:spPr>
            <a:xfrm>
              <a:off x="3650476" y="1418786"/>
              <a:ext cx="39678" cy="11826"/>
            </a:xfrm>
            <a:custGeom>
              <a:avLst/>
              <a:gdLst/>
              <a:ahLst/>
              <a:cxnLst/>
              <a:rect l="l" t="t" r="r" b="b"/>
              <a:pathLst>
                <a:path w="1238" h="369" extrusionOk="0">
                  <a:moveTo>
                    <a:pt x="301" y="1"/>
                  </a:moveTo>
                  <a:cubicBezTo>
                    <a:pt x="201" y="34"/>
                    <a:pt x="101" y="84"/>
                    <a:pt x="1" y="134"/>
                  </a:cubicBezTo>
                  <a:cubicBezTo>
                    <a:pt x="402" y="251"/>
                    <a:pt x="819" y="318"/>
                    <a:pt x="1237" y="368"/>
                  </a:cubicBezTo>
                  <a:cubicBezTo>
                    <a:pt x="936" y="218"/>
                    <a:pt x="619" y="101"/>
                    <a:pt x="301"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2"/>
            <p:cNvSpPr/>
            <p:nvPr/>
          </p:nvSpPr>
          <p:spPr>
            <a:xfrm>
              <a:off x="3398243" y="1300393"/>
              <a:ext cx="84644" cy="37242"/>
            </a:xfrm>
            <a:custGeom>
              <a:avLst/>
              <a:gdLst/>
              <a:ahLst/>
              <a:cxnLst/>
              <a:rect l="l" t="t" r="r" b="b"/>
              <a:pathLst>
                <a:path w="2641" h="1162" extrusionOk="0">
                  <a:moveTo>
                    <a:pt x="1434" y="1"/>
                  </a:moveTo>
                  <a:cubicBezTo>
                    <a:pt x="1407" y="1"/>
                    <a:pt x="1380" y="1"/>
                    <a:pt x="1354" y="2"/>
                  </a:cubicBezTo>
                  <a:cubicBezTo>
                    <a:pt x="920" y="19"/>
                    <a:pt x="168" y="336"/>
                    <a:pt x="84" y="487"/>
                  </a:cubicBezTo>
                  <a:cubicBezTo>
                    <a:pt x="18" y="704"/>
                    <a:pt x="1" y="938"/>
                    <a:pt x="18" y="1155"/>
                  </a:cubicBezTo>
                  <a:cubicBezTo>
                    <a:pt x="35" y="1160"/>
                    <a:pt x="55" y="1162"/>
                    <a:pt x="78" y="1162"/>
                  </a:cubicBezTo>
                  <a:cubicBezTo>
                    <a:pt x="382" y="1162"/>
                    <a:pt x="1120" y="771"/>
                    <a:pt x="1120" y="771"/>
                  </a:cubicBezTo>
                  <a:cubicBezTo>
                    <a:pt x="1212" y="775"/>
                    <a:pt x="1304" y="777"/>
                    <a:pt x="1396" y="777"/>
                  </a:cubicBezTo>
                  <a:cubicBezTo>
                    <a:pt x="1672" y="777"/>
                    <a:pt x="1947" y="758"/>
                    <a:pt x="2223" y="721"/>
                  </a:cubicBezTo>
                  <a:cubicBezTo>
                    <a:pt x="2424" y="654"/>
                    <a:pt x="2641" y="437"/>
                    <a:pt x="2607" y="270"/>
                  </a:cubicBezTo>
                  <a:cubicBezTo>
                    <a:pt x="2560" y="128"/>
                    <a:pt x="1889" y="1"/>
                    <a:pt x="1434"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2"/>
            <p:cNvSpPr/>
            <p:nvPr/>
          </p:nvSpPr>
          <p:spPr>
            <a:xfrm>
              <a:off x="3380583" y="1333340"/>
              <a:ext cx="108201" cy="88170"/>
            </a:xfrm>
            <a:custGeom>
              <a:avLst/>
              <a:gdLst/>
              <a:ahLst/>
              <a:cxnLst/>
              <a:rect l="l" t="t" r="r" b="b"/>
              <a:pathLst>
                <a:path w="3376" h="2751" extrusionOk="0">
                  <a:moveTo>
                    <a:pt x="706" y="1"/>
                  </a:moveTo>
                  <a:cubicBezTo>
                    <a:pt x="489" y="1"/>
                    <a:pt x="324" y="21"/>
                    <a:pt x="301" y="77"/>
                  </a:cubicBezTo>
                  <a:cubicBezTo>
                    <a:pt x="268" y="278"/>
                    <a:pt x="234" y="461"/>
                    <a:pt x="251" y="662"/>
                  </a:cubicBezTo>
                  <a:cubicBezTo>
                    <a:pt x="151" y="829"/>
                    <a:pt x="67" y="996"/>
                    <a:pt x="0" y="1163"/>
                  </a:cubicBezTo>
                  <a:cubicBezTo>
                    <a:pt x="17" y="1280"/>
                    <a:pt x="67" y="1380"/>
                    <a:pt x="117" y="1481"/>
                  </a:cubicBezTo>
                  <a:cubicBezTo>
                    <a:pt x="67" y="1614"/>
                    <a:pt x="34" y="1748"/>
                    <a:pt x="17" y="1898"/>
                  </a:cubicBezTo>
                  <a:cubicBezTo>
                    <a:pt x="17" y="2216"/>
                    <a:pt x="1354" y="2750"/>
                    <a:pt x="1721" y="2750"/>
                  </a:cubicBezTo>
                  <a:cubicBezTo>
                    <a:pt x="1872" y="2750"/>
                    <a:pt x="2005" y="2650"/>
                    <a:pt x="2039" y="2500"/>
                  </a:cubicBezTo>
                  <a:cubicBezTo>
                    <a:pt x="2056" y="2466"/>
                    <a:pt x="2072" y="2433"/>
                    <a:pt x="2072" y="2399"/>
                  </a:cubicBezTo>
                  <a:cubicBezTo>
                    <a:pt x="2089" y="2333"/>
                    <a:pt x="2106" y="2249"/>
                    <a:pt x="2106" y="2182"/>
                  </a:cubicBezTo>
                  <a:cubicBezTo>
                    <a:pt x="2116" y="2182"/>
                    <a:pt x="2312" y="2237"/>
                    <a:pt x="2486" y="2237"/>
                  </a:cubicBezTo>
                  <a:cubicBezTo>
                    <a:pt x="2584" y="2237"/>
                    <a:pt x="2676" y="2220"/>
                    <a:pt x="2724" y="2166"/>
                  </a:cubicBezTo>
                  <a:cubicBezTo>
                    <a:pt x="2858" y="2015"/>
                    <a:pt x="2908" y="1547"/>
                    <a:pt x="2908" y="1547"/>
                  </a:cubicBezTo>
                  <a:cubicBezTo>
                    <a:pt x="2933" y="1553"/>
                    <a:pt x="2959" y="1556"/>
                    <a:pt x="2985" y="1556"/>
                  </a:cubicBezTo>
                  <a:cubicBezTo>
                    <a:pt x="3111" y="1556"/>
                    <a:pt x="3234" y="1489"/>
                    <a:pt x="3275" y="1364"/>
                  </a:cubicBezTo>
                  <a:cubicBezTo>
                    <a:pt x="3292" y="1347"/>
                    <a:pt x="3292" y="1330"/>
                    <a:pt x="3309" y="1313"/>
                  </a:cubicBezTo>
                  <a:cubicBezTo>
                    <a:pt x="3376" y="1146"/>
                    <a:pt x="3359" y="963"/>
                    <a:pt x="3275" y="795"/>
                  </a:cubicBezTo>
                  <a:cubicBezTo>
                    <a:pt x="3209" y="729"/>
                    <a:pt x="2072" y="194"/>
                    <a:pt x="1905" y="127"/>
                  </a:cubicBezTo>
                  <a:cubicBezTo>
                    <a:pt x="1783" y="83"/>
                    <a:pt x="1140" y="1"/>
                    <a:pt x="70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2"/>
            <p:cNvSpPr/>
            <p:nvPr/>
          </p:nvSpPr>
          <p:spPr>
            <a:xfrm>
              <a:off x="3404140" y="1356673"/>
              <a:ext cx="82497" cy="26537"/>
            </a:xfrm>
            <a:custGeom>
              <a:avLst/>
              <a:gdLst/>
              <a:ahLst/>
              <a:cxnLst/>
              <a:rect l="l" t="t" r="r" b="b"/>
              <a:pathLst>
                <a:path w="2574" h="828" extrusionOk="0">
                  <a:moveTo>
                    <a:pt x="1170" y="1"/>
                  </a:moveTo>
                  <a:cubicBezTo>
                    <a:pt x="786" y="1"/>
                    <a:pt x="385" y="34"/>
                    <a:pt x="1" y="101"/>
                  </a:cubicBezTo>
                  <a:cubicBezTo>
                    <a:pt x="1" y="101"/>
                    <a:pt x="920" y="184"/>
                    <a:pt x="1103" y="235"/>
                  </a:cubicBezTo>
                  <a:cubicBezTo>
                    <a:pt x="1471" y="418"/>
                    <a:pt x="1822" y="602"/>
                    <a:pt x="2173" y="819"/>
                  </a:cubicBezTo>
                  <a:cubicBezTo>
                    <a:pt x="2198" y="825"/>
                    <a:pt x="2224" y="828"/>
                    <a:pt x="2250" y="828"/>
                  </a:cubicBezTo>
                  <a:cubicBezTo>
                    <a:pt x="2376" y="828"/>
                    <a:pt x="2499" y="761"/>
                    <a:pt x="2540" y="636"/>
                  </a:cubicBezTo>
                  <a:cubicBezTo>
                    <a:pt x="2557" y="619"/>
                    <a:pt x="2557" y="602"/>
                    <a:pt x="2574" y="585"/>
                  </a:cubicBezTo>
                  <a:cubicBezTo>
                    <a:pt x="2189" y="402"/>
                    <a:pt x="1454" y="51"/>
                    <a:pt x="117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2"/>
            <p:cNvSpPr/>
            <p:nvPr/>
          </p:nvSpPr>
          <p:spPr>
            <a:xfrm>
              <a:off x="3411095" y="1387729"/>
              <a:ext cx="36986" cy="22531"/>
            </a:xfrm>
            <a:custGeom>
              <a:avLst/>
              <a:gdLst/>
              <a:ahLst/>
              <a:cxnLst/>
              <a:rect l="l" t="t" r="r" b="b"/>
              <a:pathLst>
                <a:path w="1154" h="703" extrusionOk="0">
                  <a:moveTo>
                    <a:pt x="1" y="1"/>
                  </a:moveTo>
                  <a:lnTo>
                    <a:pt x="1" y="1"/>
                  </a:lnTo>
                  <a:cubicBezTo>
                    <a:pt x="135" y="201"/>
                    <a:pt x="302" y="368"/>
                    <a:pt x="502" y="502"/>
                  </a:cubicBezTo>
                  <a:cubicBezTo>
                    <a:pt x="703" y="586"/>
                    <a:pt x="903" y="652"/>
                    <a:pt x="1120" y="702"/>
                  </a:cubicBezTo>
                  <a:cubicBezTo>
                    <a:pt x="1137" y="636"/>
                    <a:pt x="1154" y="552"/>
                    <a:pt x="1154" y="485"/>
                  </a:cubicBezTo>
                  <a:lnTo>
                    <a:pt x="1"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2"/>
            <p:cNvSpPr/>
            <p:nvPr/>
          </p:nvSpPr>
          <p:spPr>
            <a:xfrm>
              <a:off x="4036038" y="1407536"/>
              <a:ext cx="333673" cy="597124"/>
            </a:xfrm>
            <a:custGeom>
              <a:avLst/>
              <a:gdLst/>
              <a:ahLst/>
              <a:cxnLst/>
              <a:rect l="l" t="t" r="r" b="b"/>
              <a:pathLst>
                <a:path w="10411" h="18631" extrusionOk="0">
                  <a:moveTo>
                    <a:pt x="2390" y="1"/>
                  </a:moveTo>
                  <a:cubicBezTo>
                    <a:pt x="1956" y="285"/>
                    <a:pt x="1588" y="887"/>
                    <a:pt x="1287" y="2156"/>
                  </a:cubicBezTo>
                  <a:cubicBezTo>
                    <a:pt x="870" y="4479"/>
                    <a:pt x="151" y="3777"/>
                    <a:pt x="51" y="4328"/>
                  </a:cubicBezTo>
                  <a:cubicBezTo>
                    <a:pt x="1" y="4562"/>
                    <a:pt x="636" y="4763"/>
                    <a:pt x="485" y="5448"/>
                  </a:cubicBezTo>
                  <a:cubicBezTo>
                    <a:pt x="352" y="6183"/>
                    <a:pt x="218" y="7303"/>
                    <a:pt x="418" y="7570"/>
                  </a:cubicBezTo>
                  <a:cubicBezTo>
                    <a:pt x="736" y="7988"/>
                    <a:pt x="1521" y="8238"/>
                    <a:pt x="2591" y="8288"/>
                  </a:cubicBezTo>
                  <a:cubicBezTo>
                    <a:pt x="2691" y="8288"/>
                    <a:pt x="2808" y="8288"/>
                    <a:pt x="2908" y="8305"/>
                  </a:cubicBezTo>
                  <a:cubicBezTo>
                    <a:pt x="3660" y="8405"/>
                    <a:pt x="3359" y="10076"/>
                    <a:pt x="3326" y="10360"/>
                  </a:cubicBezTo>
                  <a:cubicBezTo>
                    <a:pt x="3226" y="10978"/>
                    <a:pt x="2891" y="11547"/>
                    <a:pt x="2373" y="11931"/>
                  </a:cubicBezTo>
                  <a:cubicBezTo>
                    <a:pt x="2039" y="12170"/>
                    <a:pt x="1373" y="12204"/>
                    <a:pt x="1019" y="12204"/>
                  </a:cubicBezTo>
                  <a:cubicBezTo>
                    <a:pt x="877" y="12204"/>
                    <a:pt x="786" y="12198"/>
                    <a:pt x="786" y="12198"/>
                  </a:cubicBezTo>
                  <a:lnTo>
                    <a:pt x="786" y="12198"/>
                  </a:lnTo>
                  <a:cubicBezTo>
                    <a:pt x="786" y="12198"/>
                    <a:pt x="753" y="18113"/>
                    <a:pt x="1839" y="18631"/>
                  </a:cubicBezTo>
                  <a:cubicBezTo>
                    <a:pt x="3510" y="18347"/>
                    <a:pt x="7703" y="15657"/>
                    <a:pt x="9140" y="13986"/>
                  </a:cubicBezTo>
                  <a:cubicBezTo>
                    <a:pt x="8071" y="13351"/>
                    <a:pt x="7703" y="12649"/>
                    <a:pt x="7570" y="11463"/>
                  </a:cubicBezTo>
                  <a:cubicBezTo>
                    <a:pt x="7436" y="10260"/>
                    <a:pt x="8038" y="6083"/>
                    <a:pt x="8038" y="6083"/>
                  </a:cubicBezTo>
                  <a:cubicBezTo>
                    <a:pt x="8038" y="6083"/>
                    <a:pt x="8181" y="6217"/>
                    <a:pt x="8504" y="6217"/>
                  </a:cubicBezTo>
                  <a:cubicBezTo>
                    <a:pt x="8608" y="6217"/>
                    <a:pt x="8731" y="6203"/>
                    <a:pt x="8873" y="6166"/>
                  </a:cubicBezTo>
                  <a:cubicBezTo>
                    <a:pt x="9441" y="5999"/>
                    <a:pt x="10410" y="3677"/>
                    <a:pt x="9608" y="3293"/>
                  </a:cubicBezTo>
                  <a:cubicBezTo>
                    <a:pt x="9445" y="3215"/>
                    <a:pt x="9286" y="3177"/>
                    <a:pt x="9133" y="3177"/>
                  </a:cubicBezTo>
                  <a:cubicBezTo>
                    <a:pt x="8596" y="3177"/>
                    <a:pt x="8123" y="3636"/>
                    <a:pt x="7720" y="4429"/>
                  </a:cubicBezTo>
                  <a:cubicBezTo>
                    <a:pt x="7085" y="3593"/>
                    <a:pt x="6901" y="3293"/>
                    <a:pt x="5949" y="2708"/>
                  </a:cubicBezTo>
                  <a:cubicBezTo>
                    <a:pt x="5164" y="2223"/>
                    <a:pt x="3760" y="1856"/>
                    <a:pt x="2975" y="1070"/>
                  </a:cubicBezTo>
                  <a:cubicBezTo>
                    <a:pt x="2674" y="770"/>
                    <a:pt x="2474" y="402"/>
                    <a:pt x="2390"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2"/>
            <p:cNvSpPr/>
            <p:nvPr/>
          </p:nvSpPr>
          <p:spPr>
            <a:xfrm>
              <a:off x="4070331" y="1592977"/>
              <a:ext cx="63747" cy="25063"/>
            </a:xfrm>
            <a:custGeom>
              <a:avLst/>
              <a:gdLst/>
              <a:ahLst/>
              <a:cxnLst/>
              <a:rect l="l" t="t" r="r" b="b"/>
              <a:pathLst>
                <a:path w="1989" h="782" extrusionOk="0">
                  <a:moveTo>
                    <a:pt x="1059" y="0"/>
                  </a:moveTo>
                  <a:cubicBezTo>
                    <a:pt x="696" y="0"/>
                    <a:pt x="296" y="176"/>
                    <a:pt x="0" y="781"/>
                  </a:cubicBezTo>
                  <a:lnTo>
                    <a:pt x="1988" y="330"/>
                  </a:lnTo>
                  <a:cubicBezTo>
                    <a:pt x="1988" y="330"/>
                    <a:pt x="1558" y="0"/>
                    <a:pt x="10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2"/>
            <p:cNvSpPr/>
            <p:nvPr/>
          </p:nvSpPr>
          <p:spPr>
            <a:xfrm>
              <a:off x="4061229" y="1461540"/>
              <a:ext cx="225472" cy="99451"/>
            </a:xfrm>
            <a:custGeom>
              <a:avLst/>
              <a:gdLst/>
              <a:ahLst/>
              <a:cxnLst/>
              <a:rect l="l" t="t" r="r" b="b"/>
              <a:pathLst>
                <a:path w="7035" h="3103" extrusionOk="0">
                  <a:moveTo>
                    <a:pt x="2147" y="425"/>
                  </a:moveTo>
                  <a:cubicBezTo>
                    <a:pt x="2817" y="425"/>
                    <a:pt x="3408" y="1034"/>
                    <a:pt x="3242" y="1791"/>
                  </a:cubicBezTo>
                  <a:cubicBezTo>
                    <a:pt x="3126" y="2312"/>
                    <a:pt x="2659" y="2670"/>
                    <a:pt x="2146" y="2670"/>
                  </a:cubicBezTo>
                  <a:cubicBezTo>
                    <a:pt x="2066" y="2670"/>
                    <a:pt x="1986" y="2661"/>
                    <a:pt x="1905" y="2643"/>
                  </a:cubicBezTo>
                  <a:cubicBezTo>
                    <a:pt x="936" y="2426"/>
                    <a:pt x="702" y="1140"/>
                    <a:pt x="1537" y="605"/>
                  </a:cubicBezTo>
                  <a:cubicBezTo>
                    <a:pt x="1735" y="481"/>
                    <a:pt x="1945" y="425"/>
                    <a:pt x="2147" y="425"/>
                  </a:cubicBezTo>
                  <a:close/>
                  <a:moveTo>
                    <a:pt x="2133" y="1"/>
                  </a:moveTo>
                  <a:cubicBezTo>
                    <a:pt x="1577" y="1"/>
                    <a:pt x="1018" y="288"/>
                    <a:pt x="735" y="922"/>
                  </a:cubicBezTo>
                  <a:cubicBezTo>
                    <a:pt x="708" y="978"/>
                    <a:pt x="657" y="1010"/>
                    <a:pt x="602" y="1010"/>
                  </a:cubicBezTo>
                  <a:cubicBezTo>
                    <a:pt x="591" y="1010"/>
                    <a:pt x="580" y="1009"/>
                    <a:pt x="568" y="1006"/>
                  </a:cubicBezTo>
                  <a:lnTo>
                    <a:pt x="234" y="922"/>
                  </a:lnTo>
                  <a:cubicBezTo>
                    <a:pt x="221" y="920"/>
                    <a:pt x="209" y="919"/>
                    <a:pt x="197" y="919"/>
                  </a:cubicBezTo>
                  <a:cubicBezTo>
                    <a:pt x="113" y="919"/>
                    <a:pt x="46" y="969"/>
                    <a:pt x="17" y="1056"/>
                  </a:cubicBezTo>
                  <a:cubicBezTo>
                    <a:pt x="0" y="1140"/>
                    <a:pt x="50" y="1223"/>
                    <a:pt x="150" y="1257"/>
                  </a:cubicBezTo>
                  <a:lnTo>
                    <a:pt x="485" y="1323"/>
                  </a:lnTo>
                  <a:cubicBezTo>
                    <a:pt x="551" y="1340"/>
                    <a:pt x="602" y="1407"/>
                    <a:pt x="602" y="1491"/>
                  </a:cubicBezTo>
                  <a:cubicBezTo>
                    <a:pt x="562" y="2501"/>
                    <a:pt x="1370" y="3102"/>
                    <a:pt x="2175" y="3102"/>
                  </a:cubicBezTo>
                  <a:cubicBezTo>
                    <a:pt x="2741" y="3102"/>
                    <a:pt x="3307" y="2805"/>
                    <a:pt x="3576" y="2142"/>
                  </a:cubicBezTo>
                  <a:cubicBezTo>
                    <a:pt x="3609" y="2075"/>
                    <a:pt x="3676" y="2042"/>
                    <a:pt x="3759" y="2042"/>
                  </a:cubicBezTo>
                  <a:lnTo>
                    <a:pt x="6817" y="2727"/>
                  </a:lnTo>
                  <a:cubicBezTo>
                    <a:pt x="6830" y="2729"/>
                    <a:pt x="6842" y="2730"/>
                    <a:pt x="6854" y="2730"/>
                  </a:cubicBezTo>
                  <a:cubicBezTo>
                    <a:pt x="6938" y="2730"/>
                    <a:pt x="7003" y="2681"/>
                    <a:pt x="7018" y="2593"/>
                  </a:cubicBezTo>
                  <a:cubicBezTo>
                    <a:pt x="7034" y="2510"/>
                    <a:pt x="6984" y="2426"/>
                    <a:pt x="6884" y="2410"/>
                  </a:cubicBezTo>
                  <a:lnTo>
                    <a:pt x="3810" y="1724"/>
                  </a:lnTo>
                  <a:cubicBezTo>
                    <a:pt x="3743" y="1708"/>
                    <a:pt x="3693" y="1641"/>
                    <a:pt x="3693" y="1574"/>
                  </a:cubicBezTo>
                  <a:cubicBezTo>
                    <a:pt x="3712" y="583"/>
                    <a:pt x="2925" y="1"/>
                    <a:pt x="2133"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2"/>
            <p:cNvSpPr/>
            <p:nvPr/>
          </p:nvSpPr>
          <p:spPr>
            <a:xfrm>
              <a:off x="4060139" y="1576247"/>
              <a:ext cx="268867" cy="428412"/>
            </a:xfrm>
            <a:custGeom>
              <a:avLst/>
              <a:gdLst/>
              <a:ahLst/>
              <a:cxnLst/>
              <a:rect l="l" t="t" r="r" b="b"/>
              <a:pathLst>
                <a:path w="8389" h="13367" extrusionOk="0">
                  <a:moveTo>
                    <a:pt x="6935" y="0"/>
                  </a:moveTo>
                  <a:lnTo>
                    <a:pt x="6935" y="0"/>
                  </a:lnTo>
                  <a:cubicBezTo>
                    <a:pt x="6784" y="334"/>
                    <a:pt x="6651" y="552"/>
                    <a:pt x="6584" y="719"/>
                  </a:cubicBezTo>
                  <a:cubicBezTo>
                    <a:pt x="5378" y="2790"/>
                    <a:pt x="3328" y="3045"/>
                    <a:pt x="2366" y="3045"/>
                  </a:cubicBezTo>
                  <a:cubicBezTo>
                    <a:pt x="2289" y="3045"/>
                    <a:pt x="2218" y="3044"/>
                    <a:pt x="2156" y="3041"/>
                  </a:cubicBezTo>
                  <a:lnTo>
                    <a:pt x="2156" y="3041"/>
                  </a:lnTo>
                  <a:cubicBezTo>
                    <a:pt x="2908" y="3141"/>
                    <a:pt x="2607" y="4812"/>
                    <a:pt x="2574" y="5096"/>
                  </a:cubicBezTo>
                  <a:cubicBezTo>
                    <a:pt x="2474" y="5714"/>
                    <a:pt x="2139" y="6283"/>
                    <a:pt x="1621" y="6667"/>
                  </a:cubicBezTo>
                  <a:cubicBezTo>
                    <a:pt x="1287" y="6906"/>
                    <a:pt x="621" y="6940"/>
                    <a:pt x="267" y="6940"/>
                  </a:cubicBezTo>
                  <a:cubicBezTo>
                    <a:pt x="125" y="6940"/>
                    <a:pt x="34" y="6934"/>
                    <a:pt x="34" y="6934"/>
                  </a:cubicBezTo>
                  <a:lnTo>
                    <a:pt x="34" y="6934"/>
                  </a:lnTo>
                  <a:cubicBezTo>
                    <a:pt x="34" y="6934"/>
                    <a:pt x="1" y="12849"/>
                    <a:pt x="1087" y="13367"/>
                  </a:cubicBezTo>
                  <a:cubicBezTo>
                    <a:pt x="2758" y="13083"/>
                    <a:pt x="6951" y="10393"/>
                    <a:pt x="8388" y="8722"/>
                  </a:cubicBezTo>
                  <a:cubicBezTo>
                    <a:pt x="7319" y="8087"/>
                    <a:pt x="6951" y="7385"/>
                    <a:pt x="6818" y="6199"/>
                  </a:cubicBezTo>
                  <a:cubicBezTo>
                    <a:pt x="6684" y="4996"/>
                    <a:pt x="7286" y="819"/>
                    <a:pt x="7286" y="819"/>
                  </a:cubicBezTo>
                  <a:cubicBezTo>
                    <a:pt x="7286" y="819"/>
                    <a:pt x="6901" y="635"/>
                    <a:pt x="6935" y="0"/>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2"/>
            <p:cNvSpPr/>
            <p:nvPr/>
          </p:nvSpPr>
          <p:spPr>
            <a:xfrm>
              <a:off x="4289874" y="1526890"/>
              <a:ext cx="49838" cy="58812"/>
            </a:xfrm>
            <a:custGeom>
              <a:avLst/>
              <a:gdLst/>
              <a:ahLst/>
              <a:cxnLst/>
              <a:rect l="l" t="t" r="r" b="b"/>
              <a:pathLst>
                <a:path w="1555" h="1835" extrusionOk="0">
                  <a:moveTo>
                    <a:pt x="1230" y="1"/>
                  </a:moveTo>
                  <a:cubicBezTo>
                    <a:pt x="1154" y="1"/>
                    <a:pt x="1062" y="20"/>
                    <a:pt x="953" y="70"/>
                  </a:cubicBezTo>
                  <a:cubicBezTo>
                    <a:pt x="368" y="320"/>
                    <a:pt x="1" y="1707"/>
                    <a:pt x="519" y="1824"/>
                  </a:cubicBezTo>
                  <a:cubicBezTo>
                    <a:pt x="551" y="1832"/>
                    <a:pt x="582" y="1835"/>
                    <a:pt x="612" y="1835"/>
                  </a:cubicBezTo>
                  <a:cubicBezTo>
                    <a:pt x="1062" y="1835"/>
                    <a:pt x="1233" y="1062"/>
                    <a:pt x="920" y="905"/>
                  </a:cubicBezTo>
                  <a:cubicBezTo>
                    <a:pt x="853" y="872"/>
                    <a:pt x="769" y="838"/>
                    <a:pt x="686" y="805"/>
                  </a:cubicBezTo>
                  <a:cubicBezTo>
                    <a:pt x="686" y="805"/>
                    <a:pt x="908" y="151"/>
                    <a:pt x="1404" y="151"/>
                  </a:cubicBezTo>
                  <a:cubicBezTo>
                    <a:pt x="1452" y="151"/>
                    <a:pt x="1502" y="157"/>
                    <a:pt x="1555" y="170"/>
                  </a:cubicBezTo>
                  <a:cubicBezTo>
                    <a:pt x="1555" y="170"/>
                    <a:pt x="1461" y="1"/>
                    <a:pt x="1230"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2"/>
            <p:cNvSpPr/>
            <p:nvPr/>
          </p:nvSpPr>
          <p:spPr>
            <a:xfrm>
              <a:off x="4129239" y="1444810"/>
              <a:ext cx="45094" cy="28653"/>
            </a:xfrm>
            <a:custGeom>
              <a:avLst/>
              <a:gdLst/>
              <a:ahLst/>
              <a:cxnLst/>
              <a:rect l="l" t="t" r="r" b="b"/>
              <a:pathLst>
                <a:path w="1407" h="894" extrusionOk="0">
                  <a:moveTo>
                    <a:pt x="662" y="0"/>
                  </a:moveTo>
                  <a:cubicBezTo>
                    <a:pt x="404" y="0"/>
                    <a:pt x="143" y="121"/>
                    <a:pt x="0" y="325"/>
                  </a:cubicBezTo>
                  <a:cubicBezTo>
                    <a:pt x="518" y="342"/>
                    <a:pt x="1003" y="542"/>
                    <a:pt x="1387" y="893"/>
                  </a:cubicBezTo>
                  <a:cubicBezTo>
                    <a:pt x="1407" y="258"/>
                    <a:pt x="1038" y="0"/>
                    <a:pt x="66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2"/>
            <p:cNvSpPr/>
            <p:nvPr/>
          </p:nvSpPr>
          <p:spPr>
            <a:xfrm>
              <a:off x="4106195" y="1497116"/>
              <a:ext cx="23589" cy="23845"/>
            </a:xfrm>
            <a:custGeom>
              <a:avLst/>
              <a:gdLst/>
              <a:ahLst/>
              <a:cxnLst/>
              <a:rect l="l" t="t" r="r" b="b"/>
              <a:pathLst>
                <a:path w="736" h="744" extrusionOk="0">
                  <a:moveTo>
                    <a:pt x="374" y="0"/>
                  </a:moveTo>
                  <a:cubicBezTo>
                    <a:pt x="351" y="0"/>
                    <a:pt x="326" y="5"/>
                    <a:pt x="301" y="13"/>
                  </a:cubicBezTo>
                  <a:cubicBezTo>
                    <a:pt x="251" y="13"/>
                    <a:pt x="201" y="30"/>
                    <a:pt x="168" y="63"/>
                  </a:cubicBezTo>
                  <a:cubicBezTo>
                    <a:pt x="84" y="113"/>
                    <a:pt x="34" y="197"/>
                    <a:pt x="17" y="297"/>
                  </a:cubicBezTo>
                  <a:cubicBezTo>
                    <a:pt x="1" y="330"/>
                    <a:pt x="1" y="364"/>
                    <a:pt x="1" y="397"/>
                  </a:cubicBezTo>
                  <a:cubicBezTo>
                    <a:pt x="1" y="464"/>
                    <a:pt x="34" y="514"/>
                    <a:pt x="67" y="581"/>
                  </a:cubicBezTo>
                  <a:cubicBezTo>
                    <a:pt x="84" y="598"/>
                    <a:pt x="118" y="631"/>
                    <a:pt x="134" y="648"/>
                  </a:cubicBezTo>
                  <a:cubicBezTo>
                    <a:pt x="184" y="698"/>
                    <a:pt x="235" y="715"/>
                    <a:pt x="301" y="731"/>
                  </a:cubicBezTo>
                  <a:cubicBezTo>
                    <a:pt x="326" y="740"/>
                    <a:pt x="351" y="744"/>
                    <a:pt x="374" y="744"/>
                  </a:cubicBezTo>
                  <a:cubicBezTo>
                    <a:pt x="397" y="744"/>
                    <a:pt x="418" y="740"/>
                    <a:pt x="435" y="731"/>
                  </a:cubicBezTo>
                  <a:cubicBezTo>
                    <a:pt x="485" y="731"/>
                    <a:pt x="535" y="698"/>
                    <a:pt x="569" y="681"/>
                  </a:cubicBezTo>
                  <a:cubicBezTo>
                    <a:pt x="652" y="614"/>
                    <a:pt x="702" y="531"/>
                    <a:pt x="736" y="447"/>
                  </a:cubicBezTo>
                  <a:cubicBezTo>
                    <a:pt x="736" y="414"/>
                    <a:pt x="736" y="381"/>
                    <a:pt x="736" y="347"/>
                  </a:cubicBezTo>
                  <a:cubicBezTo>
                    <a:pt x="736" y="280"/>
                    <a:pt x="719" y="213"/>
                    <a:pt x="686" y="163"/>
                  </a:cubicBezTo>
                  <a:lnTo>
                    <a:pt x="619" y="97"/>
                  </a:lnTo>
                  <a:cubicBezTo>
                    <a:pt x="569" y="46"/>
                    <a:pt x="502" y="30"/>
                    <a:pt x="435" y="13"/>
                  </a:cubicBezTo>
                  <a:cubicBezTo>
                    <a:pt x="418" y="5"/>
                    <a:pt x="397" y="0"/>
                    <a:pt x="37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2"/>
            <p:cNvSpPr/>
            <p:nvPr/>
          </p:nvSpPr>
          <p:spPr>
            <a:xfrm>
              <a:off x="3641919" y="1458816"/>
              <a:ext cx="885221" cy="721862"/>
            </a:xfrm>
            <a:custGeom>
              <a:avLst/>
              <a:gdLst/>
              <a:ahLst/>
              <a:cxnLst/>
              <a:rect l="l" t="t" r="r" b="b"/>
              <a:pathLst>
                <a:path w="27620" h="22523" extrusionOk="0">
                  <a:moveTo>
                    <a:pt x="5533" y="1"/>
                  </a:moveTo>
                  <a:cubicBezTo>
                    <a:pt x="5223" y="1"/>
                    <a:pt x="0" y="1542"/>
                    <a:pt x="0" y="1542"/>
                  </a:cubicBezTo>
                  <a:cubicBezTo>
                    <a:pt x="0" y="1542"/>
                    <a:pt x="1086" y="14725"/>
                    <a:pt x="3275" y="20206"/>
                  </a:cubicBezTo>
                  <a:cubicBezTo>
                    <a:pt x="6328" y="21957"/>
                    <a:pt x="11822" y="22522"/>
                    <a:pt x="16421" y="22522"/>
                  </a:cubicBezTo>
                  <a:cubicBezTo>
                    <a:pt x="19676" y="22522"/>
                    <a:pt x="22483" y="22239"/>
                    <a:pt x="23660" y="21893"/>
                  </a:cubicBezTo>
                  <a:cubicBezTo>
                    <a:pt x="26500" y="21041"/>
                    <a:pt x="27352" y="19270"/>
                    <a:pt x="27469" y="18568"/>
                  </a:cubicBezTo>
                  <a:cubicBezTo>
                    <a:pt x="27603" y="17883"/>
                    <a:pt x="27620" y="16379"/>
                    <a:pt x="26400" y="15360"/>
                  </a:cubicBezTo>
                  <a:cubicBezTo>
                    <a:pt x="25197" y="14324"/>
                    <a:pt x="8672" y="13789"/>
                    <a:pt x="8672" y="13789"/>
                  </a:cubicBezTo>
                  <a:cubicBezTo>
                    <a:pt x="8672" y="13789"/>
                    <a:pt x="5548" y="105"/>
                    <a:pt x="5548" y="5"/>
                  </a:cubicBezTo>
                  <a:cubicBezTo>
                    <a:pt x="5548" y="2"/>
                    <a:pt x="5543" y="1"/>
                    <a:pt x="5533"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52"/>
          <p:cNvGrpSpPr/>
          <p:nvPr/>
        </p:nvGrpSpPr>
        <p:grpSpPr>
          <a:xfrm>
            <a:off x="4470892" y="1466805"/>
            <a:ext cx="1416995" cy="3491655"/>
            <a:chOff x="4454803" y="1366192"/>
            <a:chExt cx="1416995" cy="3491655"/>
          </a:xfrm>
        </p:grpSpPr>
        <p:sp>
          <p:nvSpPr>
            <p:cNvPr id="1372" name="Google Shape;1372;p52"/>
            <p:cNvSpPr/>
            <p:nvPr/>
          </p:nvSpPr>
          <p:spPr>
            <a:xfrm>
              <a:off x="4788443" y="1366192"/>
              <a:ext cx="629782" cy="560490"/>
            </a:xfrm>
            <a:custGeom>
              <a:avLst/>
              <a:gdLst/>
              <a:ahLst/>
              <a:cxnLst/>
              <a:rect l="l" t="t" r="r" b="b"/>
              <a:pathLst>
                <a:path w="19650" h="17488" extrusionOk="0">
                  <a:moveTo>
                    <a:pt x="15500" y="1"/>
                  </a:moveTo>
                  <a:cubicBezTo>
                    <a:pt x="15198" y="1"/>
                    <a:pt x="14899" y="20"/>
                    <a:pt x="14620" y="55"/>
                  </a:cubicBezTo>
                  <a:cubicBezTo>
                    <a:pt x="10761" y="589"/>
                    <a:pt x="8104" y="873"/>
                    <a:pt x="7670" y="3998"/>
                  </a:cubicBezTo>
                  <a:cubicBezTo>
                    <a:pt x="7536" y="5000"/>
                    <a:pt x="6684" y="5769"/>
                    <a:pt x="5748" y="6203"/>
                  </a:cubicBezTo>
                  <a:cubicBezTo>
                    <a:pt x="4829" y="6621"/>
                    <a:pt x="3810" y="6805"/>
                    <a:pt x="2874" y="7189"/>
                  </a:cubicBezTo>
                  <a:cubicBezTo>
                    <a:pt x="1922" y="7573"/>
                    <a:pt x="953" y="8158"/>
                    <a:pt x="635" y="9127"/>
                  </a:cubicBezTo>
                  <a:cubicBezTo>
                    <a:pt x="0" y="11116"/>
                    <a:pt x="385" y="13288"/>
                    <a:pt x="1638" y="14959"/>
                  </a:cubicBezTo>
                  <a:cubicBezTo>
                    <a:pt x="2933" y="16632"/>
                    <a:pt x="5046" y="17488"/>
                    <a:pt x="7141" y="17488"/>
                  </a:cubicBezTo>
                  <a:cubicBezTo>
                    <a:pt x="8100" y="17488"/>
                    <a:pt x="9055" y="17309"/>
                    <a:pt x="9925" y="16947"/>
                  </a:cubicBezTo>
                  <a:cubicBezTo>
                    <a:pt x="11112" y="16446"/>
                    <a:pt x="12198" y="15761"/>
                    <a:pt x="13167" y="14892"/>
                  </a:cubicBezTo>
                  <a:cubicBezTo>
                    <a:pt x="14370" y="13806"/>
                    <a:pt x="15389" y="12419"/>
                    <a:pt x="16893" y="11784"/>
                  </a:cubicBezTo>
                  <a:cubicBezTo>
                    <a:pt x="17444" y="11533"/>
                    <a:pt x="18062" y="11400"/>
                    <a:pt x="18564" y="11049"/>
                  </a:cubicBezTo>
                  <a:cubicBezTo>
                    <a:pt x="19249" y="10547"/>
                    <a:pt x="19583" y="9662"/>
                    <a:pt x="19616" y="8810"/>
                  </a:cubicBezTo>
                  <a:cubicBezTo>
                    <a:pt x="19650" y="7874"/>
                    <a:pt x="19466" y="6955"/>
                    <a:pt x="19299" y="6053"/>
                  </a:cubicBezTo>
                  <a:cubicBezTo>
                    <a:pt x="18831" y="3513"/>
                    <a:pt x="19265" y="1742"/>
                    <a:pt x="18112" y="706"/>
                  </a:cubicBezTo>
                  <a:cubicBezTo>
                    <a:pt x="17548" y="206"/>
                    <a:pt x="16500" y="1"/>
                    <a:pt x="15500" y="1"/>
                  </a:cubicBezTo>
                  <a:close/>
                </a:path>
              </a:pathLst>
            </a:custGeom>
            <a:solidFill>
              <a:srgbClr val="ED3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2"/>
            <p:cNvSpPr/>
            <p:nvPr/>
          </p:nvSpPr>
          <p:spPr>
            <a:xfrm>
              <a:off x="4882702" y="1438625"/>
              <a:ext cx="490557" cy="464981"/>
            </a:xfrm>
            <a:custGeom>
              <a:avLst/>
              <a:gdLst/>
              <a:ahLst/>
              <a:cxnLst/>
              <a:rect l="l" t="t" r="r" b="b"/>
              <a:pathLst>
                <a:path w="15306" h="14508" extrusionOk="0">
                  <a:moveTo>
                    <a:pt x="14770" y="0"/>
                  </a:moveTo>
                  <a:cubicBezTo>
                    <a:pt x="14770" y="0"/>
                    <a:pt x="14587" y="485"/>
                    <a:pt x="12899" y="535"/>
                  </a:cubicBezTo>
                  <a:cubicBezTo>
                    <a:pt x="11228" y="568"/>
                    <a:pt x="7719" y="401"/>
                    <a:pt x="7268" y="2840"/>
                  </a:cubicBezTo>
                  <a:cubicBezTo>
                    <a:pt x="6834" y="5280"/>
                    <a:pt x="5998" y="6299"/>
                    <a:pt x="4578" y="6600"/>
                  </a:cubicBezTo>
                  <a:cubicBezTo>
                    <a:pt x="3141" y="6917"/>
                    <a:pt x="986" y="6867"/>
                    <a:pt x="485" y="8638"/>
                  </a:cubicBezTo>
                  <a:cubicBezTo>
                    <a:pt x="0" y="10426"/>
                    <a:pt x="2573" y="14319"/>
                    <a:pt x="6249" y="14503"/>
                  </a:cubicBezTo>
                  <a:cubicBezTo>
                    <a:pt x="6312" y="14506"/>
                    <a:pt x="6375" y="14507"/>
                    <a:pt x="6436" y="14507"/>
                  </a:cubicBezTo>
                  <a:cubicBezTo>
                    <a:pt x="9966" y="14507"/>
                    <a:pt x="10669" y="9877"/>
                    <a:pt x="12114" y="9039"/>
                  </a:cubicBezTo>
                  <a:cubicBezTo>
                    <a:pt x="13567" y="8204"/>
                    <a:pt x="14687" y="7669"/>
                    <a:pt x="14988" y="6333"/>
                  </a:cubicBezTo>
                  <a:cubicBezTo>
                    <a:pt x="15305" y="5013"/>
                    <a:pt x="14770" y="0"/>
                    <a:pt x="14770" y="0"/>
                  </a:cubicBezTo>
                  <a:close/>
                </a:path>
              </a:pathLst>
            </a:custGeom>
            <a:solidFill>
              <a:srgbClr val="CD20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2"/>
            <p:cNvSpPr/>
            <p:nvPr/>
          </p:nvSpPr>
          <p:spPr>
            <a:xfrm>
              <a:off x="5346434" y="4644682"/>
              <a:ext cx="518954" cy="213165"/>
            </a:xfrm>
            <a:custGeom>
              <a:avLst/>
              <a:gdLst/>
              <a:ahLst/>
              <a:cxnLst/>
              <a:rect l="l" t="t" r="r" b="b"/>
              <a:pathLst>
                <a:path w="16192" h="6651" extrusionOk="0">
                  <a:moveTo>
                    <a:pt x="6417" y="1"/>
                  </a:moveTo>
                  <a:lnTo>
                    <a:pt x="1" y="502"/>
                  </a:lnTo>
                  <a:lnTo>
                    <a:pt x="118" y="3660"/>
                  </a:lnTo>
                  <a:lnTo>
                    <a:pt x="235" y="6651"/>
                  </a:lnTo>
                  <a:lnTo>
                    <a:pt x="16191" y="6651"/>
                  </a:lnTo>
                  <a:cubicBezTo>
                    <a:pt x="16191" y="6651"/>
                    <a:pt x="15272" y="4679"/>
                    <a:pt x="12682" y="4111"/>
                  </a:cubicBezTo>
                  <a:cubicBezTo>
                    <a:pt x="11563" y="3877"/>
                    <a:pt x="10477" y="3526"/>
                    <a:pt x="9441" y="3075"/>
                  </a:cubicBezTo>
                  <a:cubicBezTo>
                    <a:pt x="6333" y="1672"/>
                    <a:pt x="6417" y="1"/>
                    <a:pt x="6417" y="1"/>
                  </a:cubicBezTo>
                  <a:close/>
                </a:path>
              </a:pathLst>
            </a:custGeom>
            <a:solidFill>
              <a:srgbClr val="F38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2"/>
            <p:cNvSpPr/>
            <p:nvPr/>
          </p:nvSpPr>
          <p:spPr>
            <a:xfrm>
              <a:off x="5146698" y="2814339"/>
              <a:ext cx="449309" cy="1905373"/>
            </a:xfrm>
            <a:custGeom>
              <a:avLst/>
              <a:gdLst/>
              <a:ahLst/>
              <a:cxnLst/>
              <a:rect l="l" t="t" r="r" b="b"/>
              <a:pathLst>
                <a:path w="14019" h="59450" extrusionOk="0">
                  <a:moveTo>
                    <a:pt x="0" y="0"/>
                  </a:moveTo>
                  <a:cubicBezTo>
                    <a:pt x="0" y="0"/>
                    <a:pt x="318" y="2640"/>
                    <a:pt x="769" y="6400"/>
                  </a:cubicBezTo>
                  <a:cubicBezTo>
                    <a:pt x="1705" y="14169"/>
                    <a:pt x="3208" y="26717"/>
                    <a:pt x="3626" y="30493"/>
                  </a:cubicBezTo>
                  <a:cubicBezTo>
                    <a:pt x="3626" y="35907"/>
                    <a:pt x="4578" y="59449"/>
                    <a:pt x="4578" y="59449"/>
                  </a:cubicBezTo>
                  <a:lnTo>
                    <a:pt x="14019" y="57244"/>
                  </a:lnTo>
                  <a:cubicBezTo>
                    <a:pt x="14019" y="57244"/>
                    <a:pt x="13969" y="35957"/>
                    <a:pt x="13818" y="29507"/>
                  </a:cubicBezTo>
                  <a:cubicBezTo>
                    <a:pt x="13718" y="25230"/>
                    <a:pt x="12766" y="13451"/>
                    <a:pt x="11680" y="6400"/>
                  </a:cubicBezTo>
                  <a:cubicBezTo>
                    <a:pt x="11128" y="2824"/>
                    <a:pt x="10727" y="334"/>
                    <a:pt x="10727" y="334"/>
                  </a:cubicBezTo>
                  <a:lnTo>
                    <a:pt x="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2"/>
            <p:cNvSpPr/>
            <p:nvPr/>
          </p:nvSpPr>
          <p:spPr>
            <a:xfrm>
              <a:off x="5350184" y="4743236"/>
              <a:ext cx="515204" cy="114611"/>
            </a:xfrm>
            <a:custGeom>
              <a:avLst/>
              <a:gdLst/>
              <a:ahLst/>
              <a:cxnLst/>
              <a:rect l="l" t="t" r="r" b="b"/>
              <a:pathLst>
                <a:path w="16075" h="3576" extrusionOk="0">
                  <a:moveTo>
                    <a:pt x="9324" y="0"/>
                  </a:moveTo>
                  <a:cubicBezTo>
                    <a:pt x="8622" y="685"/>
                    <a:pt x="7904" y="1521"/>
                    <a:pt x="7503" y="2373"/>
                  </a:cubicBezTo>
                  <a:cubicBezTo>
                    <a:pt x="3710" y="2022"/>
                    <a:pt x="1471" y="1036"/>
                    <a:pt x="1" y="585"/>
                  </a:cubicBezTo>
                  <a:lnTo>
                    <a:pt x="1" y="585"/>
                  </a:lnTo>
                  <a:lnTo>
                    <a:pt x="118" y="3576"/>
                  </a:lnTo>
                  <a:lnTo>
                    <a:pt x="16074" y="3576"/>
                  </a:lnTo>
                  <a:cubicBezTo>
                    <a:pt x="16074" y="3576"/>
                    <a:pt x="15155" y="1604"/>
                    <a:pt x="12565" y="1036"/>
                  </a:cubicBezTo>
                  <a:cubicBezTo>
                    <a:pt x="11446" y="802"/>
                    <a:pt x="10360" y="451"/>
                    <a:pt x="932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2"/>
            <p:cNvSpPr/>
            <p:nvPr/>
          </p:nvSpPr>
          <p:spPr>
            <a:xfrm>
              <a:off x="4886965" y="4644682"/>
              <a:ext cx="511454" cy="213165"/>
            </a:xfrm>
            <a:custGeom>
              <a:avLst/>
              <a:gdLst/>
              <a:ahLst/>
              <a:cxnLst/>
              <a:rect l="l" t="t" r="r" b="b"/>
              <a:pathLst>
                <a:path w="15958" h="6651" extrusionOk="0">
                  <a:moveTo>
                    <a:pt x="6784" y="1"/>
                  </a:moveTo>
                  <a:lnTo>
                    <a:pt x="335" y="502"/>
                  </a:lnTo>
                  <a:lnTo>
                    <a:pt x="168" y="3660"/>
                  </a:lnTo>
                  <a:lnTo>
                    <a:pt x="1" y="6651"/>
                  </a:lnTo>
                  <a:lnTo>
                    <a:pt x="15957" y="6651"/>
                  </a:lnTo>
                  <a:cubicBezTo>
                    <a:pt x="15957" y="6651"/>
                    <a:pt x="15222" y="4679"/>
                    <a:pt x="12682" y="4111"/>
                  </a:cubicBezTo>
                  <a:cubicBezTo>
                    <a:pt x="11596" y="3877"/>
                    <a:pt x="10544" y="3543"/>
                    <a:pt x="9541" y="3075"/>
                  </a:cubicBezTo>
                  <a:cubicBezTo>
                    <a:pt x="6567" y="1672"/>
                    <a:pt x="6784" y="1"/>
                    <a:pt x="6784"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2"/>
            <p:cNvSpPr/>
            <p:nvPr/>
          </p:nvSpPr>
          <p:spPr>
            <a:xfrm>
              <a:off x="4838762" y="2814339"/>
              <a:ext cx="415592" cy="1905373"/>
            </a:xfrm>
            <a:custGeom>
              <a:avLst/>
              <a:gdLst/>
              <a:ahLst/>
              <a:cxnLst/>
              <a:rect l="l" t="t" r="r" b="b"/>
              <a:pathLst>
                <a:path w="12967" h="59450" extrusionOk="0">
                  <a:moveTo>
                    <a:pt x="803" y="0"/>
                  </a:moveTo>
                  <a:cubicBezTo>
                    <a:pt x="803" y="0"/>
                    <a:pt x="886" y="2640"/>
                    <a:pt x="987" y="6400"/>
                  </a:cubicBezTo>
                  <a:cubicBezTo>
                    <a:pt x="1221" y="14169"/>
                    <a:pt x="1588" y="26717"/>
                    <a:pt x="1672" y="30493"/>
                  </a:cubicBezTo>
                  <a:cubicBezTo>
                    <a:pt x="1187" y="35907"/>
                    <a:pt x="1" y="59449"/>
                    <a:pt x="1" y="59449"/>
                  </a:cubicBezTo>
                  <a:lnTo>
                    <a:pt x="9658" y="57244"/>
                  </a:lnTo>
                  <a:cubicBezTo>
                    <a:pt x="9658" y="57244"/>
                    <a:pt x="12265" y="35406"/>
                    <a:pt x="12683" y="28956"/>
                  </a:cubicBezTo>
                  <a:cubicBezTo>
                    <a:pt x="12967" y="24679"/>
                    <a:pt x="12332" y="13451"/>
                    <a:pt x="11897" y="6400"/>
                  </a:cubicBezTo>
                  <a:cubicBezTo>
                    <a:pt x="11664" y="2824"/>
                    <a:pt x="11480" y="334"/>
                    <a:pt x="11480" y="334"/>
                  </a:cubicBezTo>
                  <a:lnTo>
                    <a:pt x="803"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2"/>
            <p:cNvSpPr/>
            <p:nvPr/>
          </p:nvSpPr>
          <p:spPr>
            <a:xfrm>
              <a:off x="4866101" y="2814339"/>
              <a:ext cx="382357" cy="205120"/>
            </a:xfrm>
            <a:custGeom>
              <a:avLst/>
              <a:gdLst/>
              <a:ahLst/>
              <a:cxnLst/>
              <a:rect l="l" t="t" r="r" b="b"/>
              <a:pathLst>
                <a:path w="11930" h="6400" extrusionOk="0">
                  <a:moveTo>
                    <a:pt x="0" y="0"/>
                  </a:moveTo>
                  <a:cubicBezTo>
                    <a:pt x="0" y="0"/>
                    <a:pt x="84" y="2640"/>
                    <a:pt x="217" y="6400"/>
                  </a:cubicBezTo>
                  <a:lnTo>
                    <a:pt x="11930" y="6400"/>
                  </a:lnTo>
                  <a:cubicBezTo>
                    <a:pt x="11696" y="2824"/>
                    <a:pt x="11496" y="334"/>
                    <a:pt x="11496" y="334"/>
                  </a:cubicBezTo>
                  <a:lnTo>
                    <a:pt x="0"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2"/>
            <p:cNvSpPr/>
            <p:nvPr/>
          </p:nvSpPr>
          <p:spPr>
            <a:xfrm>
              <a:off x="4886965" y="4743236"/>
              <a:ext cx="511454" cy="114611"/>
            </a:xfrm>
            <a:custGeom>
              <a:avLst/>
              <a:gdLst/>
              <a:ahLst/>
              <a:cxnLst/>
              <a:rect l="l" t="t" r="r" b="b"/>
              <a:pathLst>
                <a:path w="15958" h="3576" extrusionOk="0">
                  <a:moveTo>
                    <a:pt x="9541" y="0"/>
                  </a:moveTo>
                  <a:cubicBezTo>
                    <a:pt x="8773" y="685"/>
                    <a:pt x="7971" y="1521"/>
                    <a:pt x="7503" y="2373"/>
                  </a:cubicBezTo>
                  <a:cubicBezTo>
                    <a:pt x="3743" y="2022"/>
                    <a:pt x="1588" y="1036"/>
                    <a:pt x="168" y="585"/>
                  </a:cubicBezTo>
                  <a:lnTo>
                    <a:pt x="1" y="3576"/>
                  </a:lnTo>
                  <a:lnTo>
                    <a:pt x="15957" y="3576"/>
                  </a:lnTo>
                  <a:cubicBezTo>
                    <a:pt x="15957" y="3576"/>
                    <a:pt x="15222" y="1604"/>
                    <a:pt x="12682" y="1036"/>
                  </a:cubicBezTo>
                  <a:cubicBezTo>
                    <a:pt x="11596" y="802"/>
                    <a:pt x="10544" y="468"/>
                    <a:pt x="954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2"/>
            <p:cNvSpPr/>
            <p:nvPr/>
          </p:nvSpPr>
          <p:spPr>
            <a:xfrm>
              <a:off x="5704689" y="1612111"/>
              <a:ext cx="115188" cy="133905"/>
            </a:xfrm>
            <a:custGeom>
              <a:avLst/>
              <a:gdLst/>
              <a:ahLst/>
              <a:cxnLst/>
              <a:rect l="l" t="t" r="r" b="b"/>
              <a:pathLst>
                <a:path w="3594" h="4178" extrusionOk="0">
                  <a:moveTo>
                    <a:pt x="836" y="1"/>
                  </a:moveTo>
                  <a:lnTo>
                    <a:pt x="1" y="3810"/>
                  </a:lnTo>
                  <a:lnTo>
                    <a:pt x="3593" y="4178"/>
                  </a:lnTo>
                  <a:lnTo>
                    <a:pt x="3326" y="602"/>
                  </a:lnTo>
                  <a:lnTo>
                    <a:pt x="836" y="1"/>
                  </a:ln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2"/>
            <p:cNvSpPr/>
            <p:nvPr/>
          </p:nvSpPr>
          <p:spPr>
            <a:xfrm>
              <a:off x="5179357" y="1675314"/>
              <a:ext cx="685485" cy="626449"/>
            </a:xfrm>
            <a:custGeom>
              <a:avLst/>
              <a:gdLst/>
              <a:ahLst/>
              <a:cxnLst/>
              <a:rect l="l" t="t" r="r" b="b"/>
              <a:pathLst>
                <a:path w="21388" h="19546" extrusionOk="0">
                  <a:moveTo>
                    <a:pt x="21204" y="0"/>
                  </a:moveTo>
                  <a:lnTo>
                    <a:pt x="15055" y="17"/>
                  </a:lnTo>
                  <a:cubicBezTo>
                    <a:pt x="15055" y="17"/>
                    <a:pt x="14236" y="4996"/>
                    <a:pt x="13635" y="9541"/>
                  </a:cubicBezTo>
                  <a:cubicBezTo>
                    <a:pt x="11663" y="8171"/>
                    <a:pt x="9675" y="6968"/>
                    <a:pt x="8422" y="6199"/>
                  </a:cubicBezTo>
                  <a:cubicBezTo>
                    <a:pt x="7223" y="5454"/>
                    <a:pt x="6057" y="5121"/>
                    <a:pt x="5007" y="5121"/>
                  </a:cubicBezTo>
                  <a:cubicBezTo>
                    <a:pt x="3348" y="5121"/>
                    <a:pt x="1977" y="5951"/>
                    <a:pt x="1220" y="7302"/>
                  </a:cubicBezTo>
                  <a:cubicBezTo>
                    <a:pt x="1" y="9491"/>
                    <a:pt x="4579" y="13334"/>
                    <a:pt x="6417" y="14436"/>
                  </a:cubicBezTo>
                  <a:cubicBezTo>
                    <a:pt x="8505" y="15690"/>
                    <a:pt x="10577" y="16976"/>
                    <a:pt x="12783" y="17995"/>
                  </a:cubicBezTo>
                  <a:cubicBezTo>
                    <a:pt x="13981" y="18562"/>
                    <a:pt x="15258" y="19546"/>
                    <a:pt x="16561" y="19546"/>
                  </a:cubicBezTo>
                  <a:cubicBezTo>
                    <a:pt x="16948" y="19546"/>
                    <a:pt x="17338" y="19459"/>
                    <a:pt x="17728" y="19248"/>
                  </a:cubicBezTo>
                  <a:cubicBezTo>
                    <a:pt x="20435" y="17795"/>
                    <a:pt x="21154" y="12348"/>
                    <a:pt x="21254" y="9791"/>
                  </a:cubicBezTo>
                  <a:cubicBezTo>
                    <a:pt x="21388" y="6533"/>
                    <a:pt x="21354" y="3258"/>
                    <a:pt x="21204"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2"/>
            <p:cNvSpPr/>
            <p:nvPr/>
          </p:nvSpPr>
          <p:spPr>
            <a:xfrm>
              <a:off x="4778252" y="1823641"/>
              <a:ext cx="829005" cy="1100501"/>
            </a:xfrm>
            <a:custGeom>
              <a:avLst/>
              <a:gdLst/>
              <a:ahLst/>
              <a:cxnLst/>
              <a:rect l="l" t="t" r="r" b="b"/>
              <a:pathLst>
                <a:path w="25866" h="34337" extrusionOk="0">
                  <a:moveTo>
                    <a:pt x="8739" y="0"/>
                  </a:moveTo>
                  <a:cubicBezTo>
                    <a:pt x="8422" y="84"/>
                    <a:pt x="8088" y="151"/>
                    <a:pt x="7754" y="201"/>
                  </a:cubicBezTo>
                  <a:cubicBezTo>
                    <a:pt x="5364" y="602"/>
                    <a:pt x="2674" y="686"/>
                    <a:pt x="1237" y="3125"/>
                  </a:cubicBezTo>
                  <a:cubicBezTo>
                    <a:pt x="1" y="5214"/>
                    <a:pt x="1070" y="11262"/>
                    <a:pt x="2140" y="16392"/>
                  </a:cubicBezTo>
                  <a:cubicBezTo>
                    <a:pt x="2741" y="19265"/>
                    <a:pt x="2758" y="22223"/>
                    <a:pt x="2173" y="25097"/>
                  </a:cubicBezTo>
                  <a:cubicBezTo>
                    <a:pt x="1371" y="29090"/>
                    <a:pt x="569" y="34336"/>
                    <a:pt x="569" y="34336"/>
                  </a:cubicBezTo>
                  <a:lnTo>
                    <a:pt x="25866" y="34336"/>
                  </a:lnTo>
                  <a:cubicBezTo>
                    <a:pt x="24730" y="29123"/>
                    <a:pt x="21221" y="18848"/>
                    <a:pt x="21187" y="18764"/>
                  </a:cubicBezTo>
                  <a:cubicBezTo>
                    <a:pt x="21187" y="18764"/>
                    <a:pt x="21889" y="2674"/>
                    <a:pt x="20937" y="1571"/>
                  </a:cubicBezTo>
                  <a:cubicBezTo>
                    <a:pt x="20369" y="886"/>
                    <a:pt x="19015" y="502"/>
                    <a:pt x="18046" y="318"/>
                  </a:cubicBezTo>
                  <a:cubicBezTo>
                    <a:pt x="17428" y="184"/>
                    <a:pt x="16960" y="134"/>
                    <a:pt x="16960" y="134"/>
                  </a:cubicBezTo>
                  <a:cubicBezTo>
                    <a:pt x="16793" y="134"/>
                    <a:pt x="11379" y="0"/>
                    <a:pt x="8739"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2"/>
            <p:cNvSpPr/>
            <p:nvPr/>
          </p:nvSpPr>
          <p:spPr>
            <a:xfrm>
              <a:off x="4946418" y="2631718"/>
              <a:ext cx="158007" cy="181339"/>
            </a:xfrm>
            <a:custGeom>
              <a:avLst/>
              <a:gdLst/>
              <a:ahLst/>
              <a:cxnLst/>
              <a:rect l="l" t="t" r="r" b="b"/>
              <a:pathLst>
                <a:path w="4930" h="5658" extrusionOk="0">
                  <a:moveTo>
                    <a:pt x="4929" y="1"/>
                  </a:moveTo>
                  <a:lnTo>
                    <a:pt x="117" y="118"/>
                  </a:lnTo>
                  <a:cubicBezTo>
                    <a:pt x="101" y="201"/>
                    <a:pt x="0" y="3610"/>
                    <a:pt x="167" y="4445"/>
                  </a:cubicBezTo>
                  <a:cubicBezTo>
                    <a:pt x="288" y="5046"/>
                    <a:pt x="1229" y="5657"/>
                    <a:pt x="2387" y="5657"/>
                  </a:cubicBezTo>
                  <a:cubicBezTo>
                    <a:pt x="2678" y="5657"/>
                    <a:pt x="2983" y="5618"/>
                    <a:pt x="3292" y="5531"/>
                  </a:cubicBezTo>
                  <a:cubicBezTo>
                    <a:pt x="4812" y="5097"/>
                    <a:pt x="4929" y="3944"/>
                    <a:pt x="4929" y="3944"/>
                  </a:cubicBezTo>
                  <a:lnTo>
                    <a:pt x="4929"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2"/>
            <p:cNvSpPr/>
            <p:nvPr/>
          </p:nvSpPr>
          <p:spPr>
            <a:xfrm>
              <a:off x="5312172" y="2631718"/>
              <a:ext cx="158007" cy="181339"/>
            </a:xfrm>
            <a:custGeom>
              <a:avLst/>
              <a:gdLst/>
              <a:ahLst/>
              <a:cxnLst/>
              <a:rect l="l" t="t" r="r" b="b"/>
              <a:pathLst>
                <a:path w="4930" h="5658" extrusionOk="0">
                  <a:moveTo>
                    <a:pt x="4929" y="1"/>
                  </a:moveTo>
                  <a:lnTo>
                    <a:pt x="101" y="118"/>
                  </a:lnTo>
                  <a:cubicBezTo>
                    <a:pt x="84" y="201"/>
                    <a:pt x="0" y="3610"/>
                    <a:pt x="167" y="4445"/>
                  </a:cubicBezTo>
                  <a:cubicBezTo>
                    <a:pt x="288" y="5046"/>
                    <a:pt x="1229" y="5657"/>
                    <a:pt x="2378" y="5657"/>
                  </a:cubicBezTo>
                  <a:cubicBezTo>
                    <a:pt x="2667" y="5657"/>
                    <a:pt x="2969" y="5618"/>
                    <a:pt x="3275" y="5531"/>
                  </a:cubicBezTo>
                  <a:cubicBezTo>
                    <a:pt x="4812" y="5097"/>
                    <a:pt x="4929" y="3944"/>
                    <a:pt x="4929" y="3944"/>
                  </a:cubicBezTo>
                  <a:lnTo>
                    <a:pt x="4929"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2"/>
            <p:cNvSpPr/>
            <p:nvPr/>
          </p:nvSpPr>
          <p:spPr>
            <a:xfrm>
              <a:off x="5026735" y="1823641"/>
              <a:ext cx="329923" cy="234574"/>
            </a:xfrm>
            <a:custGeom>
              <a:avLst/>
              <a:gdLst/>
              <a:ahLst/>
              <a:cxnLst/>
              <a:rect l="l" t="t" r="r" b="b"/>
              <a:pathLst>
                <a:path w="10294" h="7319" extrusionOk="0">
                  <a:moveTo>
                    <a:pt x="986" y="0"/>
                  </a:moveTo>
                  <a:cubicBezTo>
                    <a:pt x="669" y="84"/>
                    <a:pt x="335" y="151"/>
                    <a:pt x="1" y="201"/>
                  </a:cubicBezTo>
                  <a:cubicBezTo>
                    <a:pt x="1387" y="3041"/>
                    <a:pt x="5080" y="7085"/>
                    <a:pt x="7152" y="7319"/>
                  </a:cubicBezTo>
                  <a:cubicBezTo>
                    <a:pt x="8438" y="6767"/>
                    <a:pt x="9708" y="2473"/>
                    <a:pt x="10293" y="301"/>
                  </a:cubicBezTo>
                  <a:cubicBezTo>
                    <a:pt x="9675" y="184"/>
                    <a:pt x="9207" y="134"/>
                    <a:pt x="9207" y="134"/>
                  </a:cubicBezTo>
                  <a:cubicBezTo>
                    <a:pt x="9040" y="134"/>
                    <a:pt x="3626" y="0"/>
                    <a:pt x="986"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2"/>
            <p:cNvSpPr/>
            <p:nvPr/>
          </p:nvSpPr>
          <p:spPr>
            <a:xfrm>
              <a:off x="4483199" y="2977121"/>
              <a:ext cx="175538" cy="319122"/>
            </a:xfrm>
            <a:custGeom>
              <a:avLst/>
              <a:gdLst/>
              <a:ahLst/>
              <a:cxnLst/>
              <a:rect l="l" t="t" r="r" b="b"/>
              <a:pathLst>
                <a:path w="5477" h="9957" extrusionOk="0">
                  <a:moveTo>
                    <a:pt x="752" y="1"/>
                  </a:moveTo>
                  <a:lnTo>
                    <a:pt x="468" y="4679"/>
                  </a:lnTo>
                  <a:cubicBezTo>
                    <a:pt x="0" y="5899"/>
                    <a:pt x="518" y="9007"/>
                    <a:pt x="736" y="9207"/>
                  </a:cubicBezTo>
                  <a:cubicBezTo>
                    <a:pt x="757" y="9225"/>
                    <a:pt x="776" y="9234"/>
                    <a:pt x="794" y="9234"/>
                  </a:cubicBezTo>
                  <a:cubicBezTo>
                    <a:pt x="1139" y="9234"/>
                    <a:pt x="903" y="6081"/>
                    <a:pt x="1112" y="6081"/>
                  </a:cubicBezTo>
                  <a:cubicBezTo>
                    <a:pt x="1115" y="6081"/>
                    <a:pt x="1117" y="6082"/>
                    <a:pt x="1120" y="6083"/>
                  </a:cubicBezTo>
                  <a:cubicBezTo>
                    <a:pt x="1335" y="6149"/>
                    <a:pt x="1042" y="9642"/>
                    <a:pt x="1491" y="9642"/>
                  </a:cubicBezTo>
                  <a:cubicBezTo>
                    <a:pt x="1496" y="9642"/>
                    <a:pt x="1500" y="9642"/>
                    <a:pt x="1504" y="9641"/>
                  </a:cubicBezTo>
                  <a:cubicBezTo>
                    <a:pt x="1966" y="9575"/>
                    <a:pt x="1858" y="6231"/>
                    <a:pt x="2048" y="6231"/>
                  </a:cubicBezTo>
                  <a:cubicBezTo>
                    <a:pt x="2051" y="6231"/>
                    <a:pt x="2053" y="6232"/>
                    <a:pt x="2056" y="6233"/>
                  </a:cubicBezTo>
                  <a:cubicBezTo>
                    <a:pt x="2256" y="6316"/>
                    <a:pt x="2022" y="9040"/>
                    <a:pt x="2106" y="9458"/>
                  </a:cubicBezTo>
                  <a:cubicBezTo>
                    <a:pt x="2173" y="9737"/>
                    <a:pt x="2262" y="9956"/>
                    <a:pt x="2399" y="9956"/>
                  </a:cubicBezTo>
                  <a:cubicBezTo>
                    <a:pt x="2467" y="9956"/>
                    <a:pt x="2546" y="9902"/>
                    <a:pt x="2640" y="9775"/>
                  </a:cubicBezTo>
                  <a:cubicBezTo>
                    <a:pt x="2924" y="9374"/>
                    <a:pt x="2791" y="6400"/>
                    <a:pt x="3025" y="6350"/>
                  </a:cubicBezTo>
                  <a:cubicBezTo>
                    <a:pt x="3026" y="6350"/>
                    <a:pt x="3028" y="6349"/>
                    <a:pt x="3029" y="6349"/>
                  </a:cubicBezTo>
                  <a:cubicBezTo>
                    <a:pt x="3227" y="6349"/>
                    <a:pt x="2815" y="9526"/>
                    <a:pt x="3292" y="9526"/>
                  </a:cubicBezTo>
                  <a:cubicBezTo>
                    <a:pt x="3313" y="9526"/>
                    <a:pt x="3335" y="9520"/>
                    <a:pt x="3359" y="9508"/>
                  </a:cubicBezTo>
                  <a:cubicBezTo>
                    <a:pt x="3827" y="9274"/>
                    <a:pt x="4127" y="5147"/>
                    <a:pt x="4127" y="5147"/>
                  </a:cubicBezTo>
                  <a:lnTo>
                    <a:pt x="4445" y="5915"/>
                  </a:lnTo>
                  <a:cubicBezTo>
                    <a:pt x="4445" y="5915"/>
                    <a:pt x="4445" y="7603"/>
                    <a:pt x="4846" y="7753"/>
                  </a:cubicBezTo>
                  <a:cubicBezTo>
                    <a:pt x="4864" y="7761"/>
                    <a:pt x="4882" y="7765"/>
                    <a:pt x="4900" y="7765"/>
                  </a:cubicBezTo>
                  <a:cubicBezTo>
                    <a:pt x="5268" y="7765"/>
                    <a:pt x="5477" y="6179"/>
                    <a:pt x="5397" y="5765"/>
                  </a:cubicBezTo>
                  <a:cubicBezTo>
                    <a:pt x="5297" y="5331"/>
                    <a:pt x="5063" y="4044"/>
                    <a:pt x="4061" y="3392"/>
                  </a:cubicBezTo>
                  <a:lnTo>
                    <a:pt x="4729" y="1"/>
                  </a:ln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2"/>
            <p:cNvSpPr/>
            <p:nvPr/>
          </p:nvSpPr>
          <p:spPr>
            <a:xfrm>
              <a:off x="4454803" y="1875819"/>
              <a:ext cx="564465" cy="1160787"/>
            </a:xfrm>
            <a:custGeom>
              <a:avLst/>
              <a:gdLst/>
              <a:ahLst/>
              <a:cxnLst/>
              <a:rect l="l" t="t" r="r" b="b"/>
              <a:pathLst>
                <a:path w="17612" h="36218" extrusionOk="0">
                  <a:moveTo>
                    <a:pt x="13359" y="1"/>
                  </a:moveTo>
                  <a:cubicBezTo>
                    <a:pt x="10084" y="1"/>
                    <a:pt x="1970" y="14142"/>
                    <a:pt x="1003" y="18122"/>
                  </a:cubicBezTo>
                  <a:cubicBezTo>
                    <a:pt x="1" y="22249"/>
                    <a:pt x="1" y="36217"/>
                    <a:pt x="1" y="36217"/>
                  </a:cubicBezTo>
                  <a:lnTo>
                    <a:pt x="7052" y="36217"/>
                  </a:lnTo>
                  <a:lnTo>
                    <a:pt x="9775" y="19659"/>
                  </a:lnTo>
                  <a:cubicBezTo>
                    <a:pt x="9775" y="19659"/>
                    <a:pt x="15607" y="10319"/>
                    <a:pt x="16609" y="6760"/>
                  </a:cubicBezTo>
                  <a:cubicBezTo>
                    <a:pt x="17612" y="3185"/>
                    <a:pt x="16342" y="1046"/>
                    <a:pt x="13702" y="60"/>
                  </a:cubicBezTo>
                  <a:cubicBezTo>
                    <a:pt x="13595" y="20"/>
                    <a:pt x="13480" y="1"/>
                    <a:pt x="13359"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2"/>
            <p:cNvSpPr/>
            <p:nvPr/>
          </p:nvSpPr>
          <p:spPr>
            <a:xfrm>
              <a:off x="5689177" y="1380069"/>
              <a:ext cx="152109" cy="272233"/>
            </a:xfrm>
            <a:custGeom>
              <a:avLst/>
              <a:gdLst/>
              <a:ahLst/>
              <a:cxnLst/>
              <a:rect l="l" t="t" r="r" b="b"/>
              <a:pathLst>
                <a:path w="4746" h="8494" extrusionOk="0">
                  <a:moveTo>
                    <a:pt x="2008" y="1"/>
                  </a:moveTo>
                  <a:cubicBezTo>
                    <a:pt x="1870" y="1"/>
                    <a:pt x="1738" y="94"/>
                    <a:pt x="1704" y="240"/>
                  </a:cubicBezTo>
                  <a:cubicBezTo>
                    <a:pt x="1337" y="1643"/>
                    <a:pt x="234" y="5353"/>
                    <a:pt x="334" y="5386"/>
                  </a:cubicBezTo>
                  <a:cubicBezTo>
                    <a:pt x="334" y="5386"/>
                    <a:pt x="0" y="6138"/>
                    <a:pt x="1103" y="7491"/>
                  </a:cubicBezTo>
                  <a:cubicBezTo>
                    <a:pt x="1489" y="7957"/>
                    <a:pt x="2255" y="8493"/>
                    <a:pt x="3016" y="8493"/>
                  </a:cubicBezTo>
                  <a:cubicBezTo>
                    <a:pt x="3373" y="8493"/>
                    <a:pt x="3729" y="8375"/>
                    <a:pt x="4044" y="8076"/>
                  </a:cubicBezTo>
                  <a:cubicBezTo>
                    <a:pt x="4745" y="7424"/>
                    <a:pt x="4562" y="5837"/>
                    <a:pt x="4127" y="4851"/>
                  </a:cubicBezTo>
                  <a:cubicBezTo>
                    <a:pt x="3960" y="4434"/>
                    <a:pt x="3175" y="3849"/>
                    <a:pt x="2757" y="3665"/>
                  </a:cubicBezTo>
                  <a:cubicBezTo>
                    <a:pt x="2735" y="3654"/>
                    <a:pt x="2703" y="3650"/>
                    <a:pt x="2664" y="3650"/>
                  </a:cubicBezTo>
                  <a:cubicBezTo>
                    <a:pt x="2570" y="3650"/>
                    <a:pt x="2440" y="3672"/>
                    <a:pt x="2332" y="3672"/>
                  </a:cubicBezTo>
                  <a:cubicBezTo>
                    <a:pt x="2275" y="3672"/>
                    <a:pt x="2225" y="3666"/>
                    <a:pt x="2189" y="3648"/>
                  </a:cubicBezTo>
                  <a:cubicBezTo>
                    <a:pt x="2222" y="3314"/>
                    <a:pt x="2423" y="1944"/>
                    <a:pt x="2523" y="1276"/>
                  </a:cubicBezTo>
                  <a:cubicBezTo>
                    <a:pt x="2590" y="858"/>
                    <a:pt x="2540" y="340"/>
                    <a:pt x="2206" y="73"/>
                  </a:cubicBezTo>
                  <a:cubicBezTo>
                    <a:pt x="2145" y="23"/>
                    <a:pt x="2076" y="1"/>
                    <a:pt x="2008"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2"/>
            <p:cNvSpPr/>
            <p:nvPr/>
          </p:nvSpPr>
          <p:spPr>
            <a:xfrm>
              <a:off x="5765199" y="1605156"/>
              <a:ext cx="39678" cy="59998"/>
            </a:xfrm>
            <a:custGeom>
              <a:avLst/>
              <a:gdLst/>
              <a:ahLst/>
              <a:cxnLst/>
              <a:rect l="l" t="t" r="r" b="b"/>
              <a:pathLst>
                <a:path w="1238" h="1872" extrusionOk="0">
                  <a:moveTo>
                    <a:pt x="251" y="0"/>
                  </a:moveTo>
                  <a:lnTo>
                    <a:pt x="1" y="1855"/>
                  </a:lnTo>
                  <a:lnTo>
                    <a:pt x="1237" y="1872"/>
                  </a:lnTo>
                  <a:lnTo>
                    <a:pt x="1204" y="101"/>
                  </a:lnTo>
                  <a:lnTo>
                    <a:pt x="251" y="0"/>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2"/>
            <p:cNvSpPr/>
            <p:nvPr/>
          </p:nvSpPr>
          <p:spPr>
            <a:xfrm>
              <a:off x="5730393" y="1510417"/>
              <a:ext cx="129867" cy="119643"/>
            </a:xfrm>
            <a:custGeom>
              <a:avLst/>
              <a:gdLst/>
              <a:ahLst/>
              <a:cxnLst/>
              <a:rect l="l" t="t" r="r" b="b"/>
              <a:pathLst>
                <a:path w="4052" h="3733" extrusionOk="0">
                  <a:moveTo>
                    <a:pt x="2072" y="0"/>
                  </a:moveTo>
                  <a:cubicBezTo>
                    <a:pt x="1564" y="0"/>
                    <a:pt x="1050" y="208"/>
                    <a:pt x="669" y="667"/>
                  </a:cubicBezTo>
                  <a:cubicBezTo>
                    <a:pt x="1" y="1453"/>
                    <a:pt x="101" y="2622"/>
                    <a:pt x="886" y="3291"/>
                  </a:cubicBezTo>
                  <a:cubicBezTo>
                    <a:pt x="1250" y="3597"/>
                    <a:pt x="1668" y="3733"/>
                    <a:pt x="2076" y="3733"/>
                  </a:cubicBezTo>
                  <a:cubicBezTo>
                    <a:pt x="3094" y="3733"/>
                    <a:pt x="4051" y="2884"/>
                    <a:pt x="3944" y="1703"/>
                  </a:cubicBezTo>
                  <a:cubicBezTo>
                    <a:pt x="3848" y="647"/>
                    <a:pt x="2969" y="0"/>
                    <a:pt x="2072"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2"/>
            <p:cNvSpPr/>
            <p:nvPr/>
          </p:nvSpPr>
          <p:spPr>
            <a:xfrm>
              <a:off x="5765744" y="1539871"/>
              <a:ext cx="69645" cy="62850"/>
            </a:xfrm>
            <a:custGeom>
              <a:avLst/>
              <a:gdLst/>
              <a:ahLst/>
              <a:cxnLst/>
              <a:rect l="l" t="t" r="r" b="b"/>
              <a:pathLst>
                <a:path w="2173" h="1961" extrusionOk="0">
                  <a:moveTo>
                    <a:pt x="1100" y="1"/>
                  </a:moveTo>
                  <a:cubicBezTo>
                    <a:pt x="911" y="1"/>
                    <a:pt x="716" y="57"/>
                    <a:pt x="535" y="183"/>
                  </a:cubicBezTo>
                  <a:cubicBezTo>
                    <a:pt x="101" y="500"/>
                    <a:pt x="0" y="1102"/>
                    <a:pt x="301" y="1553"/>
                  </a:cubicBezTo>
                  <a:cubicBezTo>
                    <a:pt x="500" y="1832"/>
                    <a:pt x="797" y="1960"/>
                    <a:pt x="1092" y="1960"/>
                  </a:cubicBezTo>
                  <a:cubicBezTo>
                    <a:pt x="1539" y="1960"/>
                    <a:pt x="1982" y="1665"/>
                    <a:pt x="2072" y="1152"/>
                  </a:cubicBezTo>
                  <a:cubicBezTo>
                    <a:pt x="2172" y="501"/>
                    <a:pt x="1664" y="1"/>
                    <a:pt x="1100"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2"/>
            <p:cNvSpPr/>
            <p:nvPr/>
          </p:nvSpPr>
          <p:spPr>
            <a:xfrm>
              <a:off x="5678985" y="1527499"/>
              <a:ext cx="112880" cy="102624"/>
            </a:xfrm>
            <a:custGeom>
              <a:avLst/>
              <a:gdLst/>
              <a:ahLst/>
              <a:cxnLst/>
              <a:rect l="l" t="t" r="r" b="b"/>
              <a:pathLst>
                <a:path w="3522" h="3202" extrusionOk="0">
                  <a:moveTo>
                    <a:pt x="786" y="1"/>
                  </a:moveTo>
                  <a:lnTo>
                    <a:pt x="786" y="1"/>
                  </a:lnTo>
                  <a:cubicBezTo>
                    <a:pt x="1" y="2156"/>
                    <a:pt x="736" y="3008"/>
                    <a:pt x="1354" y="3192"/>
                  </a:cubicBezTo>
                  <a:cubicBezTo>
                    <a:pt x="1378" y="3199"/>
                    <a:pt x="1403" y="3202"/>
                    <a:pt x="1431" y="3202"/>
                  </a:cubicBezTo>
                  <a:cubicBezTo>
                    <a:pt x="1947" y="3202"/>
                    <a:pt x="3104" y="2057"/>
                    <a:pt x="3326" y="1772"/>
                  </a:cubicBezTo>
                  <a:cubicBezTo>
                    <a:pt x="3521" y="1520"/>
                    <a:pt x="3425" y="1351"/>
                    <a:pt x="3134" y="1351"/>
                  </a:cubicBezTo>
                  <a:cubicBezTo>
                    <a:pt x="3077" y="1351"/>
                    <a:pt x="3013" y="1357"/>
                    <a:pt x="2941" y="1371"/>
                  </a:cubicBezTo>
                  <a:cubicBezTo>
                    <a:pt x="2507" y="1454"/>
                    <a:pt x="1788" y="1989"/>
                    <a:pt x="1788" y="1989"/>
                  </a:cubicBezTo>
                  <a:cubicBezTo>
                    <a:pt x="1788" y="1989"/>
                    <a:pt x="1454" y="1237"/>
                    <a:pt x="786"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2"/>
            <p:cNvSpPr/>
            <p:nvPr/>
          </p:nvSpPr>
          <p:spPr>
            <a:xfrm>
              <a:off x="5748085" y="1462053"/>
              <a:ext cx="123713" cy="91919"/>
            </a:xfrm>
            <a:custGeom>
              <a:avLst/>
              <a:gdLst/>
              <a:ahLst/>
              <a:cxnLst/>
              <a:rect l="l" t="t" r="r" b="b"/>
              <a:pathLst>
                <a:path w="3860" h="2868" extrusionOk="0">
                  <a:moveTo>
                    <a:pt x="1604" y="0"/>
                  </a:moveTo>
                  <a:cubicBezTo>
                    <a:pt x="1316" y="0"/>
                    <a:pt x="1134" y="402"/>
                    <a:pt x="1086" y="639"/>
                  </a:cubicBezTo>
                  <a:cubicBezTo>
                    <a:pt x="1028" y="628"/>
                    <a:pt x="970" y="623"/>
                    <a:pt x="912" y="623"/>
                  </a:cubicBezTo>
                  <a:cubicBezTo>
                    <a:pt x="706" y="623"/>
                    <a:pt x="508" y="692"/>
                    <a:pt x="351" y="823"/>
                  </a:cubicBezTo>
                  <a:cubicBezTo>
                    <a:pt x="0" y="1241"/>
                    <a:pt x="434" y="1592"/>
                    <a:pt x="434" y="1592"/>
                  </a:cubicBezTo>
                  <a:cubicBezTo>
                    <a:pt x="434" y="1592"/>
                    <a:pt x="836" y="1725"/>
                    <a:pt x="1019" y="1775"/>
                  </a:cubicBezTo>
                  <a:cubicBezTo>
                    <a:pt x="1203" y="1842"/>
                    <a:pt x="2022" y="2477"/>
                    <a:pt x="2122" y="2477"/>
                  </a:cubicBezTo>
                  <a:cubicBezTo>
                    <a:pt x="2144" y="2481"/>
                    <a:pt x="2167" y="2482"/>
                    <a:pt x="2189" y="2482"/>
                  </a:cubicBezTo>
                  <a:cubicBezTo>
                    <a:pt x="2379" y="2482"/>
                    <a:pt x="2543" y="2356"/>
                    <a:pt x="2573" y="2176"/>
                  </a:cubicBezTo>
                  <a:cubicBezTo>
                    <a:pt x="2577" y="2177"/>
                    <a:pt x="2582" y="2178"/>
                    <a:pt x="2587" y="2178"/>
                  </a:cubicBezTo>
                  <a:cubicBezTo>
                    <a:pt x="2669" y="2178"/>
                    <a:pt x="2891" y="2059"/>
                    <a:pt x="2891" y="2059"/>
                  </a:cubicBezTo>
                  <a:cubicBezTo>
                    <a:pt x="2891" y="2059"/>
                    <a:pt x="2924" y="2611"/>
                    <a:pt x="3041" y="2728"/>
                  </a:cubicBezTo>
                  <a:cubicBezTo>
                    <a:pt x="3115" y="2793"/>
                    <a:pt x="3189" y="2868"/>
                    <a:pt x="3289" y="2868"/>
                  </a:cubicBezTo>
                  <a:cubicBezTo>
                    <a:pt x="3369" y="2868"/>
                    <a:pt x="3466" y="2819"/>
                    <a:pt x="3592" y="2678"/>
                  </a:cubicBezTo>
                  <a:cubicBezTo>
                    <a:pt x="3860" y="2360"/>
                    <a:pt x="3726" y="1408"/>
                    <a:pt x="3509" y="1090"/>
                  </a:cubicBezTo>
                  <a:cubicBezTo>
                    <a:pt x="3292" y="790"/>
                    <a:pt x="3225" y="706"/>
                    <a:pt x="2673" y="706"/>
                  </a:cubicBezTo>
                  <a:cubicBezTo>
                    <a:pt x="2289" y="255"/>
                    <a:pt x="1955" y="54"/>
                    <a:pt x="1654" y="4"/>
                  </a:cubicBezTo>
                  <a:cubicBezTo>
                    <a:pt x="1637" y="2"/>
                    <a:pt x="1620" y="0"/>
                    <a:pt x="1604" y="0"/>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2"/>
            <p:cNvSpPr/>
            <p:nvPr/>
          </p:nvSpPr>
          <p:spPr>
            <a:xfrm>
              <a:off x="5028883" y="1763131"/>
              <a:ext cx="341685" cy="335051"/>
            </a:xfrm>
            <a:custGeom>
              <a:avLst/>
              <a:gdLst/>
              <a:ahLst/>
              <a:cxnLst/>
              <a:rect l="l" t="t" r="r" b="b"/>
              <a:pathLst>
                <a:path w="10661" h="10454" extrusionOk="0">
                  <a:moveTo>
                    <a:pt x="2189" y="0"/>
                  </a:moveTo>
                  <a:cubicBezTo>
                    <a:pt x="1955" y="0"/>
                    <a:pt x="1721" y="51"/>
                    <a:pt x="1504" y="134"/>
                  </a:cubicBezTo>
                  <a:cubicBezTo>
                    <a:pt x="602" y="502"/>
                    <a:pt x="151" y="1454"/>
                    <a:pt x="67" y="2356"/>
                  </a:cubicBezTo>
                  <a:cubicBezTo>
                    <a:pt x="0" y="3292"/>
                    <a:pt x="134" y="4211"/>
                    <a:pt x="435" y="5097"/>
                  </a:cubicBezTo>
                  <a:cubicBezTo>
                    <a:pt x="986" y="6734"/>
                    <a:pt x="2039" y="8171"/>
                    <a:pt x="3442" y="9190"/>
                  </a:cubicBezTo>
                  <a:cubicBezTo>
                    <a:pt x="4399" y="9885"/>
                    <a:pt x="5665" y="10454"/>
                    <a:pt x="6890" y="10454"/>
                  </a:cubicBezTo>
                  <a:cubicBezTo>
                    <a:pt x="7548" y="10454"/>
                    <a:pt x="8194" y="10289"/>
                    <a:pt x="8772" y="9892"/>
                  </a:cubicBezTo>
                  <a:cubicBezTo>
                    <a:pt x="9508" y="9357"/>
                    <a:pt x="10042" y="8605"/>
                    <a:pt x="10293" y="7753"/>
                  </a:cubicBezTo>
                  <a:cubicBezTo>
                    <a:pt x="10627" y="6717"/>
                    <a:pt x="10661" y="5614"/>
                    <a:pt x="10627" y="4545"/>
                  </a:cubicBezTo>
                  <a:cubicBezTo>
                    <a:pt x="10610" y="3526"/>
                    <a:pt x="10544" y="2440"/>
                    <a:pt x="10026" y="1538"/>
                  </a:cubicBezTo>
                  <a:cubicBezTo>
                    <a:pt x="9580" y="762"/>
                    <a:pt x="8776" y="100"/>
                    <a:pt x="7838" y="100"/>
                  </a:cubicBezTo>
                  <a:cubicBezTo>
                    <a:pt x="7827" y="100"/>
                    <a:pt x="7815" y="100"/>
                    <a:pt x="7803" y="101"/>
                  </a:cubicBezTo>
                  <a:cubicBezTo>
                    <a:pt x="7519" y="101"/>
                    <a:pt x="7469" y="518"/>
                    <a:pt x="7770" y="552"/>
                  </a:cubicBezTo>
                  <a:cubicBezTo>
                    <a:pt x="7954" y="552"/>
                    <a:pt x="8121" y="585"/>
                    <a:pt x="8288" y="652"/>
                  </a:cubicBezTo>
                  <a:cubicBezTo>
                    <a:pt x="9040" y="886"/>
                    <a:pt x="9574" y="1571"/>
                    <a:pt x="9825" y="2289"/>
                  </a:cubicBezTo>
                  <a:cubicBezTo>
                    <a:pt x="10159" y="3208"/>
                    <a:pt x="10143" y="4228"/>
                    <a:pt x="10143" y="5180"/>
                  </a:cubicBezTo>
                  <a:cubicBezTo>
                    <a:pt x="10126" y="6116"/>
                    <a:pt x="10059" y="7102"/>
                    <a:pt x="9658" y="7987"/>
                  </a:cubicBezTo>
                  <a:cubicBezTo>
                    <a:pt x="9357" y="8689"/>
                    <a:pt x="8839" y="9357"/>
                    <a:pt x="8104" y="9691"/>
                  </a:cubicBezTo>
                  <a:cubicBezTo>
                    <a:pt x="7717" y="9869"/>
                    <a:pt x="7305" y="9943"/>
                    <a:pt x="6890" y="9943"/>
                  </a:cubicBezTo>
                  <a:cubicBezTo>
                    <a:pt x="6408" y="9943"/>
                    <a:pt x="5922" y="9844"/>
                    <a:pt x="5464" y="9691"/>
                  </a:cubicBezTo>
                  <a:cubicBezTo>
                    <a:pt x="4696" y="9424"/>
                    <a:pt x="3977" y="9006"/>
                    <a:pt x="3342" y="8488"/>
                  </a:cubicBezTo>
                  <a:cubicBezTo>
                    <a:pt x="2122" y="7486"/>
                    <a:pt x="1237" y="6132"/>
                    <a:pt x="819" y="4612"/>
                  </a:cubicBezTo>
                  <a:cubicBezTo>
                    <a:pt x="585" y="3793"/>
                    <a:pt x="452" y="2858"/>
                    <a:pt x="635" y="2022"/>
                  </a:cubicBezTo>
                  <a:cubicBezTo>
                    <a:pt x="819" y="1270"/>
                    <a:pt x="1387" y="518"/>
                    <a:pt x="2223" y="518"/>
                  </a:cubicBezTo>
                  <a:cubicBezTo>
                    <a:pt x="2557" y="518"/>
                    <a:pt x="2523" y="0"/>
                    <a:pt x="2189"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2"/>
            <p:cNvSpPr/>
            <p:nvPr/>
          </p:nvSpPr>
          <p:spPr>
            <a:xfrm>
              <a:off x="5083496" y="1747202"/>
              <a:ext cx="47658" cy="36505"/>
            </a:xfrm>
            <a:custGeom>
              <a:avLst/>
              <a:gdLst/>
              <a:ahLst/>
              <a:cxnLst/>
              <a:rect l="l" t="t" r="r" b="b"/>
              <a:pathLst>
                <a:path w="1487" h="1139" extrusionOk="0">
                  <a:moveTo>
                    <a:pt x="667" y="0"/>
                  </a:moveTo>
                  <a:cubicBezTo>
                    <a:pt x="636" y="0"/>
                    <a:pt x="602" y="5"/>
                    <a:pt x="569" y="13"/>
                  </a:cubicBezTo>
                  <a:cubicBezTo>
                    <a:pt x="385" y="46"/>
                    <a:pt x="235" y="147"/>
                    <a:pt x="134" y="314"/>
                  </a:cubicBezTo>
                  <a:cubicBezTo>
                    <a:pt x="17" y="497"/>
                    <a:pt x="1" y="748"/>
                    <a:pt x="134" y="949"/>
                  </a:cubicBezTo>
                  <a:cubicBezTo>
                    <a:pt x="218" y="1083"/>
                    <a:pt x="336" y="1139"/>
                    <a:pt x="463" y="1139"/>
                  </a:cubicBezTo>
                  <a:cubicBezTo>
                    <a:pt x="918" y="1139"/>
                    <a:pt x="1487" y="427"/>
                    <a:pt x="1003" y="113"/>
                  </a:cubicBezTo>
                  <a:cubicBezTo>
                    <a:pt x="953" y="80"/>
                    <a:pt x="903" y="46"/>
                    <a:pt x="853" y="30"/>
                  </a:cubicBezTo>
                  <a:cubicBezTo>
                    <a:pt x="819" y="13"/>
                    <a:pt x="786" y="13"/>
                    <a:pt x="753" y="13"/>
                  </a:cubicBezTo>
                  <a:cubicBezTo>
                    <a:pt x="728" y="5"/>
                    <a:pt x="698" y="0"/>
                    <a:pt x="667"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2"/>
            <p:cNvSpPr/>
            <p:nvPr/>
          </p:nvSpPr>
          <p:spPr>
            <a:xfrm>
              <a:off x="5257014" y="1755407"/>
              <a:ext cx="47626" cy="36569"/>
            </a:xfrm>
            <a:custGeom>
              <a:avLst/>
              <a:gdLst/>
              <a:ahLst/>
              <a:cxnLst/>
              <a:rect l="l" t="t" r="r" b="b"/>
              <a:pathLst>
                <a:path w="1486" h="1141" extrusionOk="0">
                  <a:moveTo>
                    <a:pt x="690" y="0"/>
                  </a:moveTo>
                  <a:cubicBezTo>
                    <a:pt x="650" y="0"/>
                    <a:pt x="613" y="7"/>
                    <a:pt x="568" y="7"/>
                  </a:cubicBezTo>
                  <a:cubicBezTo>
                    <a:pt x="385" y="41"/>
                    <a:pt x="234" y="141"/>
                    <a:pt x="134" y="308"/>
                  </a:cubicBezTo>
                  <a:cubicBezTo>
                    <a:pt x="0" y="492"/>
                    <a:pt x="0" y="743"/>
                    <a:pt x="134" y="943"/>
                  </a:cubicBezTo>
                  <a:cubicBezTo>
                    <a:pt x="215" y="1083"/>
                    <a:pt x="332" y="1140"/>
                    <a:pt x="459" y="1140"/>
                  </a:cubicBezTo>
                  <a:cubicBezTo>
                    <a:pt x="910" y="1140"/>
                    <a:pt x="1485" y="421"/>
                    <a:pt x="1003" y="108"/>
                  </a:cubicBezTo>
                  <a:cubicBezTo>
                    <a:pt x="953" y="74"/>
                    <a:pt x="903" y="41"/>
                    <a:pt x="836" y="24"/>
                  </a:cubicBezTo>
                  <a:cubicBezTo>
                    <a:pt x="819" y="7"/>
                    <a:pt x="786" y="7"/>
                    <a:pt x="752" y="7"/>
                  </a:cubicBezTo>
                  <a:cubicBezTo>
                    <a:pt x="730" y="2"/>
                    <a:pt x="709" y="0"/>
                    <a:pt x="690"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2"/>
            <p:cNvSpPr/>
            <p:nvPr/>
          </p:nvSpPr>
          <p:spPr>
            <a:xfrm>
              <a:off x="5165960" y="2049401"/>
              <a:ext cx="169801" cy="56248"/>
            </a:xfrm>
            <a:custGeom>
              <a:avLst/>
              <a:gdLst/>
              <a:ahLst/>
              <a:cxnLst/>
              <a:rect l="l" t="t" r="r" b="b"/>
              <a:pathLst>
                <a:path w="5298" h="1755" extrusionOk="0">
                  <a:moveTo>
                    <a:pt x="4681" y="0"/>
                  </a:moveTo>
                  <a:cubicBezTo>
                    <a:pt x="4588" y="0"/>
                    <a:pt x="4495" y="24"/>
                    <a:pt x="4412" y="74"/>
                  </a:cubicBezTo>
                  <a:cubicBezTo>
                    <a:pt x="4145" y="241"/>
                    <a:pt x="3861" y="375"/>
                    <a:pt x="3560" y="459"/>
                  </a:cubicBezTo>
                  <a:cubicBezTo>
                    <a:pt x="3393" y="509"/>
                    <a:pt x="3226" y="542"/>
                    <a:pt x="3059" y="576"/>
                  </a:cubicBezTo>
                  <a:cubicBezTo>
                    <a:pt x="2975" y="592"/>
                    <a:pt x="2891" y="609"/>
                    <a:pt x="2825" y="609"/>
                  </a:cubicBezTo>
                  <a:cubicBezTo>
                    <a:pt x="2791" y="609"/>
                    <a:pt x="2741" y="626"/>
                    <a:pt x="2708" y="626"/>
                  </a:cubicBezTo>
                  <a:lnTo>
                    <a:pt x="2674" y="626"/>
                  </a:lnTo>
                  <a:cubicBezTo>
                    <a:pt x="2591" y="634"/>
                    <a:pt x="2507" y="638"/>
                    <a:pt x="2424" y="638"/>
                  </a:cubicBezTo>
                  <a:cubicBezTo>
                    <a:pt x="2340" y="638"/>
                    <a:pt x="2257" y="634"/>
                    <a:pt x="2173" y="626"/>
                  </a:cubicBezTo>
                  <a:cubicBezTo>
                    <a:pt x="2106" y="609"/>
                    <a:pt x="2023" y="609"/>
                    <a:pt x="1939" y="592"/>
                  </a:cubicBezTo>
                  <a:cubicBezTo>
                    <a:pt x="1906" y="592"/>
                    <a:pt x="1856" y="592"/>
                    <a:pt x="1805" y="576"/>
                  </a:cubicBezTo>
                  <a:lnTo>
                    <a:pt x="1789" y="576"/>
                  </a:lnTo>
                  <a:cubicBezTo>
                    <a:pt x="1622" y="542"/>
                    <a:pt x="1455" y="492"/>
                    <a:pt x="1304" y="442"/>
                  </a:cubicBezTo>
                  <a:cubicBezTo>
                    <a:pt x="1221" y="425"/>
                    <a:pt x="1154" y="392"/>
                    <a:pt x="1070" y="358"/>
                  </a:cubicBezTo>
                  <a:cubicBezTo>
                    <a:pt x="1037" y="342"/>
                    <a:pt x="987" y="325"/>
                    <a:pt x="953" y="308"/>
                  </a:cubicBezTo>
                  <a:lnTo>
                    <a:pt x="953" y="308"/>
                  </a:lnTo>
                  <a:cubicBezTo>
                    <a:pt x="953" y="308"/>
                    <a:pt x="970" y="325"/>
                    <a:pt x="970" y="325"/>
                  </a:cubicBezTo>
                  <a:cubicBezTo>
                    <a:pt x="953" y="308"/>
                    <a:pt x="937" y="292"/>
                    <a:pt x="920" y="292"/>
                  </a:cubicBezTo>
                  <a:cubicBezTo>
                    <a:pt x="835" y="241"/>
                    <a:pt x="739" y="217"/>
                    <a:pt x="643" y="217"/>
                  </a:cubicBezTo>
                  <a:cubicBezTo>
                    <a:pt x="453" y="217"/>
                    <a:pt x="262" y="309"/>
                    <a:pt x="151" y="475"/>
                  </a:cubicBezTo>
                  <a:cubicBezTo>
                    <a:pt x="1" y="726"/>
                    <a:pt x="68" y="1077"/>
                    <a:pt x="335" y="1244"/>
                  </a:cubicBezTo>
                  <a:cubicBezTo>
                    <a:pt x="1003" y="1585"/>
                    <a:pt x="1729" y="1755"/>
                    <a:pt x="2454" y="1755"/>
                  </a:cubicBezTo>
                  <a:cubicBezTo>
                    <a:pt x="3326" y="1755"/>
                    <a:pt x="4197" y="1510"/>
                    <a:pt x="4963" y="1027"/>
                  </a:cubicBezTo>
                  <a:cubicBezTo>
                    <a:pt x="5214" y="860"/>
                    <a:pt x="5297" y="525"/>
                    <a:pt x="5164" y="275"/>
                  </a:cubicBezTo>
                  <a:cubicBezTo>
                    <a:pt x="5052" y="97"/>
                    <a:pt x="4867" y="0"/>
                    <a:pt x="4681"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2"/>
            <p:cNvSpPr/>
            <p:nvPr/>
          </p:nvSpPr>
          <p:spPr>
            <a:xfrm>
              <a:off x="5244419" y="1648360"/>
              <a:ext cx="554561" cy="664461"/>
            </a:xfrm>
            <a:custGeom>
              <a:avLst/>
              <a:gdLst/>
              <a:ahLst/>
              <a:cxnLst/>
              <a:rect l="l" t="t" r="r" b="b"/>
              <a:pathLst>
                <a:path w="17303" h="20732" extrusionOk="0">
                  <a:moveTo>
                    <a:pt x="17004" y="0"/>
                  </a:moveTo>
                  <a:cubicBezTo>
                    <a:pt x="16987" y="0"/>
                    <a:pt x="16969" y="2"/>
                    <a:pt x="16952" y="6"/>
                  </a:cubicBezTo>
                  <a:cubicBezTo>
                    <a:pt x="16784" y="39"/>
                    <a:pt x="16684" y="173"/>
                    <a:pt x="16701" y="323"/>
                  </a:cubicBezTo>
                  <a:cubicBezTo>
                    <a:pt x="16734" y="657"/>
                    <a:pt x="16751" y="992"/>
                    <a:pt x="16734" y="1309"/>
                  </a:cubicBezTo>
                  <a:cubicBezTo>
                    <a:pt x="16634" y="3899"/>
                    <a:pt x="16667" y="6405"/>
                    <a:pt x="16300" y="8945"/>
                  </a:cubicBezTo>
                  <a:cubicBezTo>
                    <a:pt x="15966" y="11251"/>
                    <a:pt x="15632" y="13540"/>
                    <a:pt x="14445" y="15545"/>
                  </a:cubicBezTo>
                  <a:cubicBezTo>
                    <a:pt x="13376" y="17316"/>
                    <a:pt x="11872" y="18970"/>
                    <a:pt x="9900" y="19705"/>
                  </a:cubicBezTo>
                  <a:cubicBezTo>
                    <a:pt x="9079" y="20013"/>
                    <a:pt x="8208" y="20164"/>
                    <a:pt x="7333" y="20164"/>
                  </a:cubicBezTo>
                  <a:cubicBezTo>
                    <a:pt x="7069" y="20164"/>
                    <a:pt x="6805" y="20150"/>
                    <a:pt x="6542" y="20123"/>
                  </a:cubicBezTo>
                  <a:cubicBezTo>
                    <a:pt x="6007" y="20039"/>
                    <a:pt x="5473" y="19922"/>
                    <a:pt x="4955" y="19739"/>
                  </a:cubicBezTo>
                  <a:cubicBezTo>
                    <a:pt x="4420" y="19555"/>
                    <a:pt x="3919" y="19304"/>
                    <a:pt x="3468" y="18970"/>
                  </a:cubicBezTo>
                  <a:cubicBezTo>
                    <a:pt x="1763" y="17750"/>
                    <a:pt x="677" y="15862"/>
                    <a:pt x="460" y="13774"/>
                  </a:cubicBezTo>
                  <a:cubicBezTo>
                    <a:pt x="444" y="13634"/>
                    <a:pt x="330" y="13563"/>
                    <a:pt x="221" y="13563"/>
                  </a:cubicBezTo>
                  <a:cubicBezTo>
                    <a:pt x="108" y="13563"/>
                    <a:pt x="1" y="13638"/>
                    <a:pt x="9" y="13790"/>
                  </a:cubicBezTo>
                  <a:cubicBezTo>
                    <a:pt x="26" y="14074"/>
                    <a:pt x="59" y="14342"/>
                    <a:pt x="109" y="14626"/>
                  </a:cubicBezTo>
                  <a:cubicBezTo>
                    <a:pt x="527" y="16798"/>
                    <a:pt x="1880" y="18686"/>
                    <a:pt x="3819" y="19772"/>
                  </a:cubicBezTo>
                  <a:cubicBezTo>
                    <a:pt x="4086" y="19906"/>
                    <a:pt x="4353" y="20006"/>
                    <a:pt x="4621" y="20140"/>
                  </a:cubicBezTo>
                  <a:cubicBezTo>
                    <a:pt x="4888" y="20273"/>
                    <a:pt x="5172" y="20373"/>
                    <a:pt x="5456" y="20440"/>
                  </a:cubicBezTo>
                  <a:cubicBezTo>
                    <a:pt x="6024" y="20591"/>
                    <a:pt x="6609" y="20691"/>
                    <a:pt x="7194" y="20724"/>
                  </a:cubicBezTo>
                  <a:cubicBezTo>
                    <a:pt x="7302" y="20729"/>
                    <a:pt x="7410" y="20731"/>
                    <a:pt x="7518" y="20731"/>
                  </a:cubicBezTo>
                  <a:cubicBezTo>
                    <a:pt x="8565" y="20731"/>
                    <a:pt x="9615" y="20512"/>
                    <a:pt x="10569" y="20073"/>
                  </a:cubicBezTo>
                  <a:cubicBezTo>
                    <a:pt x="12591" y="19170"/>
                    <a:pt x="14128" y="17399"/>
                    <a:pt x="15180" y="15495"/>
                  </a:cubicBezTo>
                  <a:cubicBezTo>
                    <a:pt x="16400" y="13306"/>
                    <a:pt x="16701" y="10866"/>
                    <a:pt x="16985" y="8393"/>
                  </a:cubicBezTo>
                  <a:cubicBezTo>
                    <a:pt x="17302" y="5687"/>
                    <a:pt x="17236" y="3331"/>
                    <a:pt x="17269" y="240"/>
                  </a:cubicBezTo>
                  <a:cubicBezTo>
                    <a:pt x="17254" y="107"/>
                    <a:pt x="17135" y="0"/>
                    <a:pt x="17004" y="0"/>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2"/>
            <p:cNvSpPr/>
            <p:nvPr/>
          </p:nvSpPr>
          <p:spPr>
            <a:xfrm>
              <a:off x="5050837" y="1439137"/>
              <a:ext cx="348640" cy="581066"/>
            </a:xfrm>
            <a:custGeom>
              <a:avLst/>
              <a:gdLst/>
              <a:ahLst/>
              <a:cxnLst/>
              <a:rect l="l" t="t" r="r" b="b"/>
              <a:pathLst>
                <a:path w="10878" h="18130" extrusionOk="0">
                  <a:moveTo>
                    <a:pt x="9524" y="1"/>
                  </a:moveTo>
                  <a:cubicBezTo>
                    <a:pt x="9341" y="368"/>
                    <a:pt x="9073" y="686"/>
                    <a:pt x="8722" y="920"/>
                  </a:cubicBezTo>
                  <a:cubicBezTo>
                    <a:pt x="7787" y="1488"/>
                    <a:pt x="6350" y="1555"/>
                    <a:pt x="5498" y="1855"/>
                  </a:cubicBezTo>
                  <a:cubicBezTo>
                    <a:pt x="4445" y="2223"/>
                    <a:pt x="4211" y="2457"/>
                    <a:pt x="3409" y="3142"/>
                  </a:cubicBezTo>
                  <a:cubicBezTo>
                    <a:pt x="3174" y="2186"/>
                    <a:pt x="2744" y="1605"/>
                    <a:pt x="2098" y="1605"/>
                  </a:cubicBezTo>
                  <a:cubicBezTo>
                    <a:pt x="2010" y="1605"/>
                    <a:pt x="1918" y="1616"/>
                    <a:pt x="1822" y="1638"/>
                  </a:cubicBezTo>
                  <a:cubicBezTo>
                    <a:pt x="970" y="1839"/>
                    <a:pt x="1421" y="4295"/>
                    <a:pt x="1939" y="4562"/>
                  </a:cubicBezTo>
                  <a:cubicBezTo>
                    <a:pt x="2177" y="4693"/>
                    <a:pt x="2369" y="4728"/>
                    <a:pt x="2507" y="4728"/>
                  </a:cubicBezTo>
                  <a:cubicBezTo>
                    <a:pt x="2670" y="4728"/>
                    <a:pt x="2757" y="4679"/>
                    <a:pt x="2757" y="4679"/>
                  </a:cubicBezTo>
                  <a:lnTo>
                    <a:pt x="2757" y="4679"/>
                  </a:lnTo>
                  <a:cubicBezTo>
                    <a:pt x="2757" y="4679"/>
                    <a:pt x="3092" y="8823"/>
                    <a:pt x="2707" y="9942"/>
                  </a:cubicBezTo>
                  <a:cubicBezTo>
                    <a:pt x="2323" y="11062"/>
                    <a:pt x="1170" y="11697"/>
                    <a:pt x="1" y="12081"/>
                  </a:cubicBezTo>
                  <a:cubicBezTo>
                    <a:pt x="1036" y="13986"/>
                    <a:pt x="4512" y="17495"/>
                    <a:pt x="6066" y="18129"/>
                  </a:cubicBezTo>
                  <a:cubicBezTo>
                    <a:pt x="7219" y="17845"/>
                    <a:pt x="8455" y="12131"/>
                    <a:pt x="8455" y="12131"/>
                  </a:cubicBezTo>
                  <a:cubicBezTo>
                    <a:pt x="8455" y="12131"/>
                    <a:pt x="7369" y="11964"/>
                    <a:pt x="6968" y="11530"/>
                  </a:cubicBezTo>
                  <a:cubicBezTo>
                    <a:pt x="6567" y="11045"/>
                    <a:pt x="6350" y="10427"/>
                    <a:pt x="6400" y="9809"/>
                  </a:cubicBezTo>
                  <a:cubicBezTo>
                    <a:pt x="6416" y="9547"/>
                    <a:pt x="6481" y="7919"/>
                    <a:pt x="7192" y="7919"/>
                  </a:cubicBezTo>
                  <a:cubicBezTo>
                    <a:pt x="7206" y="7919"/>
                    <a:pt x="7221" y="7919"/>
                    <a:pt x="7235" y="7921"/>
                  </a:cubicBezTo>
                  <a:cubicBezTo>
                    <a:pt x="7336" y="7921"/>
                    <a:pt x="7453" y="7937"/>
                    <a:pt x="7553" y="7954"/>
                  </a:cubicBezTo>
                  <a:cubicBezTo>
                    <a:pt x="7926" y="8026"/>
                    <a:pt x="8272" y="8062"/>
                    <a:pt x="8579" y="8062"/>
                  </a:cubicBezTo>
                  <a:cubicBezTo>
                    <a:pt x="9123" y="8062"/>
                    <a:pt x="9546" y="7950"/>
                    <a:pt x="9792" y="7737"/>
                  </a:cubicBezTo>
                  <a:cubicBezTo>
                    <a:pt x="10042" y="7520"/>
                    <a:pt x="10176" y="6400"/>
                    <a:pt x="10176" y="5682"/>
                  </a:cubicBezTo>
                  <a:cubicBezTo>
                    <a:pt x="10193" y="4980"/>
                    <a:pt x="10844" y="4930"/>
                    <a:pt x="10844" y="4679"/>
                  </a:cubicBezTo>
                  <a:cubicBezTo>
                    <a:pt x="10878" y="4128"/>
                    <a:pt x="10026" y="4646"/>
                    <a:pt x="10126" y="2323"/>
                  </a:cubicBezTo>
                  <a:cubicBezTo>
                    <a:pt x="10092" y="1037"/>
                    <a:pt x="9875" y="368"/>
                    <a:pt x="9524" y="1"/>
                  </a:cubicBezTo>
                  <a:close/>
                </a:path>
              </a:pathLst>
            </a:custGeom>
            <a:solidFill>
              <a:srgbClr val="F7A6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2"/>
            <p:cNvSpPr/>
            <p:nvPr/>
          </p:nvSpPr>
          <p:spPr>
            <a:xfrm>
              <a:off x="5050837" y="1565511"/>
              <a:ext cx="271015" cy="454693"/>
            </a:xfrm>
            <a:custGeom>
              <a:avLst/>
              <a:gdLst/>
              <a:ahLst/>
              <a:cxnLst/>
              <a:rect l="l" t="t" r="r" b="b"/>
              <a:pathLst>
                <a:path w="8456" h="14187" extrusionOk="0">
                  <a:moveTo>
                    <a:pt x="3275" y="1"/>
                  </a:moveTo>
                  <a:cubicBezTo>
                    <a:pt x="3175" y="619"/>
                    <a:pt x="2757" y="736"/>
                    <a:pt x="2757" y="736"/>
                  </a:cubicBezTo>
                  <a:cubicBezTo>
                    <a:pt x="2757" y="736"/>
                    <a:pt x="3092" y="4880"/>
                    <a:pt x="2707" y="5999"/>
                  </a:cubicBezTo>
                  <a:cubicBezTo>
                    <a:pt x="2323" y="7119"/>
                    <a:pt x="1170" y="7754"/>
                    <a:pt x="1" y="8138"/>
                  </a:cubicBezTo>
                  <a:cubicBezTo>
                    <a:pt x="1036" y="10043"/>
                    <a:pt x="4512" y="13552"/>
                    <a:pt x="6066" y="14186"/>
                  </a:cubicBezTo>
                  <a:cubicBezTo>
                    <a:pt x="7219" y="13902"/>
                    <a:pt x="8455" y="8188"/>
                    <a:pt x="8455" y="8188"/>
                  </a:cubicBezTo>
                  <a:cubicBezTo>
                    <a:pt x="8455" y="8188"/>
                    <a:pt x="7369" y="8021"/>
                    <a:pt x="6968" y="7587"/>
                  </a:cubicBezTo>
                  <a:cubicBezTo>
                    <a:pt x="6567" y="7102"/>
                    <a:pt x="6350" y="6484"/>
                    <a:pt x="6400" y="5866"/>
                  </a:cubicBezTo>
                  <a:cubicBezTo>
                    <a:pt x="6416" y="5604"/>
                    <a:pt x="6481" y="3976"/>
                    <a:pt x="7192" y="3976"/>
                  </a:cubicBezTo>
                  <a:cubicBezTo>
                    <a:pt x="7206" y="3976"/>
                    <a:pt x="7221" y="3976"/>
                    <a:pt x="7235" y="3978"/>
                  </a:cubicBezTo>
                  <a:cubicBezTo>
                    <a:pt x="6433" y="3827"/>
                    <a:pt x="4244" y="3226"/>
                    <a:pt x="3459" y="770"/>
                  </a:cubicBezTo>
                  <a:cubicBezTo>
                    <a:pt x="3426" y="602"/>
                    <a:pt x="3342" y="369"/>
                    <a:pt x="3275"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2"/>
            <p:cNvSpPr/>
            <p:nvPr/>
          </p:nvSpPr>
          <p:spPr>
            <a:xfrm>
              <a:off x="5109745" y="1507628"/>
              <a:ext cx="37531" cy="62209"/>
            </a:xfrm>
            <a:custGeom>
              <a:avLst/>
              <a:gdLst/>
              <a:ahLst/>
              <a:cxnLst/>
              <a:rect l="l" t="t" r="r" b="b"/>
              <a:pathLst>
                <a:path w="1171" h="1941" extrusionOk="0">
                  <a:moveTo>
                    <a:pt x="253" y="1"/>
                  </a:moveTo>
                  <a:cubicBezTo>
                    <a:pt x="89" y="1"/>
                    <a:pt x="0" y="103"/>
                    <a:pt x="0" y="103"/>
                  </a:cubicBezTo>
                  <a:cubicBezTo>
                    <a:pt x="6" y="103"/>
                    <a:pt x="12" y="102"/>
                    <a:pt x="18" y="102"/>
                  </a:cubicBezTo>
                  <a:cubicBezTo>
                    <a:pt x="604" y="102"/>
                    <a:pt x="686" y="921"/>
                    <a:pt x="686" y="921"/>
                  </a:cubicBezTo>
                  <a:cubicBezTo>
                    <a:pt x="619" y="921"/>
                    <a:pt x="535" y="938"/>
                    <a:pt x="452" y="955"/>
                  </a:cubicBezTo>
                  <a:cubicBezTo>
                    <a:pt x="84" y="1055"/>
                    <a:pt x="117" y="1941"/>
                    <a:pt x="652" y="1941"/>
                  </a:cubicBezTo>
                  <a:cubicBezTo>
                    <a:pt x="1170" y="1941"/>
                    <a:pt x="1103" y="504"/>
                    <a:pt x="602" y="136"/>
                  </a:cubicBezTo>
                  <a:cubicBezTo>
                    <a:pt x="463" y="33"/>
                    <a:pt x="346" y="1"/>
                    <a:pt x="253" y="1"/>
                  </a:cubicBezTo>
                  <a:close/>
                </a:path>
              </a:pathLst>
            </a:custGeom>
            <a:solidFill>
              <a:srgbClr val="F37B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2"/>
            <p:cNvSpPr/>
            <p:nvPr/>
          </p:nvSpPr>
          <p:spPr>
            <a:xfrm>
              <a:off x="5285924" y="1489071"/>
              <a:ext cx="51985" cy="25608"/>
            </a:xfrm>
            <a:custGeom>
              <a:avLst/>
              <a:gdLst/>
              <a:ahLst/>
              <a:cxnLst/>
              <a:rect l="l" t="t" r="r" b="b"/>
              <a:pathLst>
                <a:path w="1622" h="799" extrusionOk="0">
                  <a:moveTo>
                    <a:pt x="792" y="1"/>
                  </a:moveTo>
                  <a:cubicBezTo>
                    <a:pt x="448" y="1"/>
                    <a:pt x="109" y="222"/>
                    <a:pt x="1" y="799"/>
                  </a:cubicBezTo>
                  <a:cubicBezTo>
                    <a:pt x="355" y="591"/>
                    <a:pt x="762" y="491"/>
                    <a:pt x="1171" y="491"/>
                  </a:cubicBezTo>
                  <a:cubicBezTo>
                    <a:pt x="1322" y="491"/>
                    <a:pt x="1473" y="504"/>
                    <a:pt x="1621" y="531"/>
                  </a:cubicBezTo>
                  <a:cubicBezTo>
                    <a:pt x="1488" y="222"/>
                    <a:pt x="1137" y="1"/>
                    <a:pt x="792"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2"/>
            <p:cNvSpPr/>
            <p:nvPr/>
          </p:nvSpPr>
          <p:spPr>
            <a:xfrm>
              <a:off x="5308967" y="1536057"/>
              <a:ext cx="28941" cy="28973"/>
            </a:xfrm>
            <a:custGeom>
              <a:avLst/>
              <a:gdLst/>
              <a:ahLst/>
              <a:cxnLst/>
              <a:rect l="l" t="t" r="r" b="b"/>
              <a:pathLst>
                <a:path w="903" h="904" extrusionOk="0">
                  <a:moveTo>
                    <a:pt x="468" y="1"/>
                  </a:moveTo>
                  <a:cubicBezTo>
                    <a:pt x="384" y="1"/>
                    <a:pt x="301" y="18"/>
                    <a:pt x="234" y="51"/>
                  </a:cubicBezTo>
                  <a:cubicBezTo>
                    <a:pt x="201" y="85"/>
                    <a:pt x="167" y="101"/>
                    <a:pt x="134" y="135"/>
                  </a:cubicBezTo>
                  <a:cubicBezTo>
                    <a:pt x="84" y="185"/>
                    <a:pt x="33" y="252"/>
                    <a:pt x="17" y="335"/>
                  </a:cubicBezTo>
                  <a:cubicBezTo>
                    <a:pt x="17" y="369"/>
                    <a:pt x="0" y="402"/>
                    <a:pt x="0" y="435"/>
                  </a:cubicBezTo>
                  <a:cubicBezTo>
                    <a:pt x="0" y="686"/>
                    <a:pt x="201" y="887"/>
                    <a:pt x="434" y="903"/>
                  </a:cubicBezTo>
                  <a:cubicBezTo>
                    <a:pt x="518" y="903"/>
                    <a:pt x="602" y="887"/>
                    <a:pt x="668" y="853"/>
                  </a:cubicBezTo>
                  <a:cubicBezTo>
                    <a:pt x="702" y="820"/>
                    <a:pt x="735" y="803"/>
                    <a:pt x="769" y="786"/>
                  </a:cubicBezTo>
                  <a:cubicBezTo>
                    <a:pt x="819" y="719"/>
                    <a:pt x="869" y="653"/>
                    <a:pt x="886" y="569"/>
                  </a:cubicBezTo>
                  <a:cubicBezTo>
                    <a:pt x="886" y="536"/>
                    <a:pt x="902" y="502"/>
                    <a:pt x="902" y="469"/>
                  </a:cubicBezTo>
                  <a:cubicBezTo>
                    <a:pt x="902" y="285"/>
                    <a:pt x="802" y="118"/>
                    <a:pt x="635" y="34"/>
                  </a:cubicBezTo>
                  <a:cubicBezTo>
                    <a:pt x="585" y="18"/>
                    <a:pt x="518" y="1"/>
                    <a:pt x="468" y="1"/>
                  </a:cubicBezTo>
                  <a:close/>
                </a:path>
              </a:pathLst>
            </a:custGeom>
            <a:solidFill>
              <a:srgbClr val="0A2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2"/>
            <p:cNvSpPr/>
            <p:nvPr/>
          </p:nvSpPr>
          <p:spPr>
            <a:xfrm>
              <a:off x="5295571" y="1624418"/>
              <a:ext cx="61600" cy="29742"/>
            </a:xfrm>
            <a:custGeom>
              <a:avLst/>
              <a:gdLst/>
              <a:ahLst/>
              <a:cxnLst/>
              <a:rect l="l" t="t" r="r" b="b"/>
              <a:pathLst>
                <a:path w="1922" h="928" extrusionOk="0">
                  <a:moveTo>
                    <a:pt x="0" y="1"/>
                  </a:moveTo>
                  <a:lnTo>
                    <a:pt x="0" y="1"/>
                  </a:lnTo>
                  <a:cubicBezTo>
                    <a:pt x="50" y="469"/>
                    <a:pt x="401" y="836"/>
                    <a:pt x="869" y="920"/>
                  </a:cubicBezTo>
                  <a:cubicBezTo>
                    <a:pt x="906" y="925"/>
                    <a:pt x="941" y="927"/>
                    <a:pt x="976" y="927"/>
                  </a:cubicBezTo>
                  <a:cubicBezTo>
                    <a:pt x="1537" y="927"/>
                    <a:pt x="1922" y="335"/>
                    <a:pt x="1922" y="335"/>
                  </a:cubicBezTo>
                  <a:cubicBezTo>
                    <a:pt x="1922" y="335"/>
                    <a:pt x="1504" y="302"/>
                    <a:pt x="936" y="235"/>
                  </a:cubicBezTo>
                  <a:cubicBezTo>
                    <a:pt x="602" y="201"/>
                    <a:pt x="301" y="118"/>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302;p51">
            <a:extLst>
              <a:ext uri="{FF2B5EF4-FFF2-40B4-BE49-F238E27FC236}">
                <a16:creationId xmlns:a16="http://schemas.microsoft.com/office/drawing/2014/main" id="{7AEEB178-3C30-D984-BFEB-74BAA3040607}"/>
              </a:ext>
            </a:extLst>
          </p:cNvPr>
          <p:cNvSpPr txBox="1">
            <a:spLocks/>
          </p:cNvSpPr>
          <p:nvPr/>
        </p:nvSpPr>
        <p:spPr>
          <a:xfrm>
            <a:off x="436416" y="292677"/>
            <a:ext cx="2389911" cy="9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Hind"/>
              <a:buNone/>
              <a:defRPr sz="1100" b="0" i="0" u="none" strike="noStrike" cap="none">
                <a:solidFill>
                  <a:schemeClr val="dk1"/>
                </a:solidFill>
                <a:latin typeface="Hind"/>
                <a:ea typeface="Hind"/>
                <a:cs typeface="Hind"/>
                <a:sym typeface="Hind"/>
              </a:defRPr>
            </a:lvl1pPr>
            <a:lvl2pPr marL="914400" marR="0" lvl="1"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2pPr>
            <a:lvl3pPr marL="1371600" marR="0" lvl="2"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3pPr>
            <a:lvl4pPr marL="1828800" marR="0" lvl="3"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4pPr>
            <a:lvl5pPr marL="2286000" marR="0" lvl="4"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5pPr>
            <a:lvl6pPr marL="2743200" marR="0" lvl="5"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6pPr>
            <a:lvl7pPr marL="3200400" marR="0" lvl="6"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7pPr>
            <a:lvl8pPr marL="3657600" marR="0" lvl="7"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8pPr>
            <a:lvl9pPr marL="4114800" marR="0" lvl="8"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9pPr>
          </a:lstStyle>
          <a:p>
            <a:pPr marL="0" indent="0"/>
            <a:r>
              <a:rPr lang="en" sz="7200" dirty="0">
                <a:latin typeface="Pompiere" panose="020B0604020202020204" charset="0"/>
              </a:rPr>
              <a:t>03</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43"/>
          <p:cNvSpPr/>
          <p:nvPr/>
        </p:nvSpPr>
        <p:spPr>
          <a:xfrm rot="1349557">
            <a:off x="2330795" y="1610955"/>
            <a:ext cx="1039041" cy="1039041"/>
          </a:xfrm>
          <a:prstGeom prst="chord">
            <a:avLst>
              <a:gd name="adj1" fmla="val 2471860"/>
              <a:gd name="adj2" fmla="val 16421578"/>
            </a:avLst>
          </a:pr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5" name="Google Shape;705;p43"/>
          <p:cNvCxnSpPr/>
          <p:nvPr/>
        </p:nvCxnSpPr>
        <p:spPr>
          <a:xfrm>
            <a:off x="3083850" y="1487575"/>
            <a:ext cx="0" cy="1285800"/>
          </a:xfrm>
          <a:prstGeom prst="straightConnector1">
            <a:avLst/>
          </a:prstGeom>
          <a:noFill/>
          <a:ln w="19050" cap="flat" cmpd="sng">
            <a:solidFill>
              <a:schemeClr val="dk1"/>
            </a:solidFill>
            <a:prstDash val="solid"/>
            <a:round/>
            <a:headEnd type="none" w="med" len="med"/>
            <a:tailEnd type="none" w="med" len="med"/>
          </a:ln>
        </p:spPr>
      </p:cxnSp>
      <p:sp>
        <p:nvSpPr>
          <p:cNvPr id="706" name="Google Shape;706;p43"/>
          <p:cNvSpPr/>
          <p:nvPr/>
        </p:nvSpPr>
        <p:spPr>
          <a:xfrm rot="1349557">
            <a:off x="4863770" y="1610955"/>
            <a:ext cx="1039041" cy="1039041"/>
          </a:xfrm>
          <a:prstGeom prst="chord">
            <a:avLst>
              <a:gd name="adj1" fmla="val 2471860"/>
              <a:gd name="adj2" fmla="val 16421578"/>
            </a:avLst>
          </a:pr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7" name="Google Shape;707;p43"/>
          <p:cNvCxnSpPr/>
          <p:nvPr/>
        </p:nvCxnSpPr>
        <p:spPr>
          <a:xfrm>
            <a:off x="5616825" y="1487575"/>
            <a:ext cx="0" cy="1285800"/>
          </a:xfrm>
          <a:prstGeom prst="straightConnector1">
            <a:avLst/>
          </a:prstGeom>
          <a:noFill/>
          <a:ln w="19050" cap="flat" cmpd="sng">
            <a:solidFill>
              <a:schemeClr val="dk1"/>
            </a:solidFill>
            <a:prstDash val="solid"/>
            <a:round/>
            <a:headEnd type="none" w="med" len="med"/>
            <a:tailEnd type="none" w="med" len="med"/>
          </a:ln>
        </p:spPr>
      </p:cxnSp>
      <p:sp>
        <p:nvSpPr>
          <p:cNvPr id="708" name="Google Shape;708;p43"/>
          <p:cNvSpPr/>
          <p:nvPr/>
        </p:nvSpPr>
        <p:spPr>
          <a:xfrm rot="1349557">
            <a:off x="6003213" y="3332053"/>
            <a:ext cx="1039041" cy="1039041"/>
          </a:xfrm>
          <a:prstGeom prst="chord">
            <a:avLst>
              <a:gd name="adj1" fmla="val 2471860"/>
              <a:gd name="adj2" fmla="val 16421578"/>
            </a:avLst>
          </a:pr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rot="1349557">
            <a:off x="3597213" y="3332053"/>
            <a:ext cx="1039041" cy="1039041"/>
          </a:xfrm>
          <a:prstGeom prst="chord">
            <a:avLst>
              <a:gd name="adj1" fmla="val 2471860"/>
              <a:gd name="adj2" fmla="val 16421578"/>
            </a:avLst>
          </a:pr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 name="Google Shape;710;p43"/>
          <p:cNvCxnSpPr/>
          <p:nvPr/>
        </p:nvCxnSpPr>
        <p:spPr>
          <a:xfrm>
            <a:off x="4350268" y="3208673"/>
            <a:ext cx="0" cy="1285800"/>
          </a:xfrm>
          <a:prstGeom prst="straightConnector1">
            <a:avLst/>
          </a:prstGeom>
          <a:noFill/>
          <a:ln w="19050" cap="flat" cmpd="sng">
            <a:solidFill>
              <a:schemeClr val="dk1"/>
            </a:solidFill>
            <a:prstDash val="solid"/>
            <a:round/>
            <a:headEnd type="none" w="med" len="med"/>
            <a:tailEnd type="none" w="med" len="med"/>
          </a:ln>
        </p:spPr>
      </p:cxnSp>
      <p:sp>
        <p:nvSpPr>
          <p:cNvPr id="711" name="Google Shape;711;p43"/>
          <p:cNvSpPr/>
          <p:nvPr/>
        </p:nvSpPr>
        <p:spPr>
          <a:xfrm rot="1349557">
            <a:off x="1191213" y="3332053"/>
            <a:ext cx="1039041" cy="1039041"/>
          </a:xfrm>
          <a:prstGeom prst="chord">
            <a:avLst>
              <a:gd name="adj1" fmla="val 2471860"/>
              <a:gd name="adj2" fmla="val 16421578"/>
            </a:avLst>
          </a:prstGeom>
          <a:gradFill>
            <a:gsLst>
              <a:gs pos="0">
                <a:srgbClr val="E3FFD5"/>
              </a:gs>
              <a:gs pos="100000">
                <a:srgbClr val="90EBBA"/>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 name="Google Shape;712;p43"/>
          <p:cNvCxnSpPr/>
          <p:nvPr/>
        </p:nvCxnSpPr>
        <p:spPr>
          <a:xfrm>
            <a:off x="1944268" y="3208673"/>
            <a:ext cx="0" cy="1285800"/>
          </a:xfrm>
          <a:prstGeom prst="straightConnector1">
            <a:avLst/>
          </a:prstGeom>
          <a:noFill/>
          <a:ln w="19050" cap="flat" cmpd="sng">
            <a:solidFill>
              <a:schemeClr val="dk1"/>
            </a:solidFill>
            <a:prstDash val="solid"/>
            <a:round/>
            <a:headEnd type="none" w="med" len="med"/>
            <a:tailEnd type="none" w="med" len="med"/>
          </a:ln>
        </p:spPr>
      </p:cxnSp>
      <p:cxnSp>
        <p:nvCxnSpPr>
          <p:cNvPr id="713" name="Google Shape;713;p43"/>
          <p:cNvCxnSpPr/>
          <p:nvPr/>
        </p:nvCxnSpPr>
        <p:spPr>
          <a:xfrm>
            <a:off x="6756268" y="3208673"/>
            <a:ext cx="0" cy="1285800"/>
          </a:xfrm>
          <a:prstGeom prst="straightConnector1">
            <a:avLst/>
          </a:prstGeom>
          <a:noFill/>
          <a:ln w="19050" cap="flat" cmpd="sng">
            <a:solidFill>
              <a:schemeClr val="dk1"/>
            </a:solidFill>
            <a:prstDash val="solid"/>
            <a:round/>
            <a:headEnd type="none" w="med" len="med"/>
            <a:tailEnd type="none" w="med" len="med"/>
          </a:ln>
        </p:spPr>
      </p:cxnSp>
      <p:sp>
        <p:nvSpPr>
          <p:cNvPr id="714" name="Google Shape;714;p43"/>
          <p:cNvSpPr txBox="1">
            <a:spLocks noGrp="1"/>
          </p:cNvSpPr>
          <p:nvPr>
            <p:ph type="title"/>
          </p:nvPr>
        </p:nvSpPr>
        <p:spPr>
          <a:xfrm>
            <a:off x="1219200" y="80355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Review of Systems</a:t>
            </a:r>
            <a:endParaRPr dirty="0"/>
          </a:p>
        </p:txBody>
      </p:sp>
      <p:sp>
        <p:nvSpPr>
          <p:cNvPr id="715" name="Google Shape;715;p43"/>
          <p:cNvSpPr txBox="1">
            <a:spLocks noGrp="1"/>
          </p:cNvSpPr>
          <p:nvPr>
            <p:ph type="subTitle" idx="1"/>
          </p:nvPr>
        </p:nvSpPr>
        <p:spPr>
          <a:xfrm>
            <a:off x="3206675" y="1708800"/>
            <a:ext cx="1392300" cy="2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PPG Sensor</a:t>
            </a:r>
            <a:endParaRPr dirty="0"/>
          </a:p>
        </p:txBody>
      </p:sp>
      <p:sp>
        <p:nvSpPr>
          <p:cNvPr id="716" name="Google Shape;716;p43"/>
          <p:cNvSpPr txBox="1">
            <a:spLocks noGrp="1"/>
          </p:cNvSpPr>
          <p:nvPr>
            <p:ph type="subTitle" idx="2"/>
          </p:nvPr>
        </p:nvSpPr>
        <p:spPr>
          <a:xfrm>
            <a:off x="3206675" y="1938225"/>
            <a:ext cx="1392300" cy="8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MAX30100 Measures Heart Rate &amp; Oxygen Saturation percentage</a:t>
            </a:r>
            <a:endParaRPr dirty="0"/>
          </a:p>
        </p:txBody>
      </p:sp>
      <p:sp>
        <p:nvSpPr>
          <p:cNvPr id="717" name="Google Shape;717;p43"/>
          <p:cNvSpPr txBox="1">
            <a:spLocks noGrp="1"/>
          </p:cNvSpPr>
          <p:nvPr>
            <p:ph type="title" idx="14"/>
          </p:nvPr>
        </p:nvSpPr>
        <p:spPr>
          <a:xfrm>
            <a:off x="2012325" y="2003425"/>
            <a:ext cx="1071600" cy="35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718" name="Google Shape;718;p43"/>
          <p:cNvSpPr txBox="1">
            <a:spLocks noGrp="1"/>
          </p:cNvSpPr>
          <p:nvPr>
            <p:ph type="title" idx="15"/>
          </p:nvPr>
        </p:nvSpPr>
        <p:spPr>
          <a:xfrm>
            <a:off x="4545124" y="2003425"/>
            <a:ext cx="1071600" cy="35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719" name="Google Shape;719;p43"/>
          <p:cNvSpPr txBox="1">
            <a:spLocks noGrp="1"/>
          </p:cNvSpPr>
          <p:nvPr>
            <p:ph type="subTitle" idx="3"/>
          </p:nvPr>
        </p:nvSpPr>
        <p:spPr>
          <a:xfrm>
            <a:off x="5739468" y="1708800"/>
            <a:ext cx="1392300" cy="2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ECG Sensor</a:t>
            </a:r>
            <a:endParaRPr dirty="0"/>
          </a:p>
        </p:txBody>
      </p:sp>
      <p:sp>
        <p:nvSpPr>
          <p:cNvPr id="720" name="Google Shape;720;p43"/>
          <p:cNvSpPr txBox="1">
            <a:spLocks noGrp="1"/>
          </p:cNvSpPr>
          <p:nvPr>
            <p:ph type="subTitle" idx="4"/>
          </p:nvPr>
        </p:nvSpPr>
        <p:spPr>
          <a:xfrm>
            <a:off x="5739475" y="1938300"/>
            <a:ext cx="1392300" cy="8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AD8232 Measures Heart Rate for any sudden anomalies of the patient</a:t>
            </a:r>
            <a:endParaRPr dirty="0"/>
          </a:p>
        </p:txBody>
      </p:sp>
      <p:sp>
        <p:nvSpPr>
          <p:cNvPr id="721" name="Google Shape;721;p43"/>
          <p:cNvSpPr txBox="1">
            <a:spLocks noGrp="1"/>
          </p:cNvSpPr>
          <p:nvPr>
            <p:ph type="title" idx="16"/>
          </p:nvPr>
        </p:nvSpPr>
        <p:spPr>
          <a:xfrm>
            <a:off x="5684726" y="3724675"/>
            <a:ext cx="1071600" cy="35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05</a:t>
            </a:r>
            <a:endParaRPr dirty="0"/>
          </a:p>
        </p:txBody>
      </p:sp>
      <p:sp>
        <p:nvSpPr>
          <p:cNvPr id="722" name="Google Shape;722;p43"/>
          <p:cNvSpPr txBox="1">
            <a:spLocks noGrp="1"/>
          </p:cNvSpPr>
          <p:nvPr>
            <p:ph type="subTitle" idx="5"/>
          </p:nvPr>
        </p:nvSpPr>
        <p:spPr>
          <a:xfrm>
            <a:off x="6879087" y="3430050"/>
            <a:ext cx="1392300" cy="2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Node MCU</a:t>
            </a:r>
            <a:endParaRPr dirty="0"/>
          </a:p>
        </p:txBody>
      </p:sp>
      <p:sp>
        <p:nvSpPr>
          <p:cNvPr id="723" name="Google Shape;723;p43"/>
          <p:cNvSpPr txBox="1">
            <a:spLocks noGrp="1"/>
          </p:cNvSpPr>
          <p:nvPr>
            <p:ph type="subTitle" idx="6"/>
          </p:nvPr>
        </p:nvSpPr>
        <p:spPr>
          <a:xfrm>
            <a:off x="6879076" y="3659575"/>
            <a:ext cx="1392300" cy="8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WiFi module ESP8266 is used to send data to ThingSpeak</a:t>
            </a:r>
            <a:endParaRPr dirty="0"/>
          </a:p>
        </p:txBody>
      </p:sp>
      <p:sp>
        <p:nvSpPr>
          <p:cNvPr id="724" name="Google Shape;724;p43"/>
          <p:cNvSpPr txBox="1">
            <a:spLocks noGrp="1"/>
          </p:cNvSpPr>
          <p:nvPr>
            <p:ph type="title" idx="17"/>
          </p:nvPr>
        </p:nvSpPr>
        <p:spPr>
          <a:xfrm>
            <a:off x="3278200" y="3724675"/>
            <a:ext cx="1071600" cy="35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725" name="Google Shape;725;p43"/>
          <p:cNvSpPr txBox="1">
            <a:spLocks noGrp="1"/>
          </p:cNvSpPr>
          <p:nvPr>
            <p:ph type="subTitle" idx="7"/>
          </p:nvPr>
        </p:nvSpPr>
        <p:spPr>
          <a:xfrm>
            <a:off x="4472556" y="3430050"/>
            <a:ext cx="1392300" cy="2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LCD Display</a:t>
            </a:r>
            <a:endParaRPr dirty="0"/>
          </a:p>
        </p:txBody>
      </p:sp>
      <p:sp>
        <p:nvSpPr>
          <p:cNvPr id="726" name="Google Shape;726;p43"/>
          <p:cNvSpPr txBox="1">
            <a:spLocks noGrp="1"/>
          </p:cNvSpPr>
          <p:nvPr>
            <p:ph type="subTitle" idx="8"/>
          </p:nvPr>
        </p:nvSpPr>
        <p:spPr>
          <a:xfrm>
            <a:off x="4472552" y="3659575"/>
            <a:ext cx="1392300" cy="8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immediate heart rate and SpO2 is shown to the patient here</a:t>
            </a:r>
            <a:endParaRPr dirty="0"/>
          </a:p>
        </p:txBody>
      </p:sp>
      <p:sp>
        <p:nvSpPr>
          <p:cNvPr id="727" name="Google Shape;727;p43"/>
          <p:cNvSpPr txBox="1">
            <a:spLocks noGrp="1"/>
          </p:cNvSpPr>
          <p:nvPr>
            <p:ph type="title" idx="18"/>
          </p:nvPr>
        </p:nvSpPr>
        <p:spPr>
          <a:xfrm>
            <a:off x="872625" y="3724675"/>
            <a:ext cx="1071600" cy="35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728" name="Google Shape;728;p43"/>
          <p:cNvSpPr txBox="1">
            <a:spLocks noGrp="1"/>
          </p:cNvSpPr>
          <p:nvPr>
            <p:ph type="subTitle" idx="9"/>
          </p:nvPr>
        </p:nvSpPr>
        <p:spPr>
          <a:xfrm>
            <a:off x="2067072" y="3430050"/>
            <a:ext cx="1392300" cy="2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Arduino Uno</a:t>
            </a:r>
            <a:endParaRPr dirty="0"/>
          </a:p>
        </p:txBody>
      </p:sp>
      <p:sp>
        <p:nvSpPr>
          <p:cNvPr id="729" name="Google Shape;729;p43"/>
          <p:cNvSpPr txBox="1">
            <a:spLocks noGrp="1"/>
          </p:cNvSpPr>
          <p:nvPr>
            <p:ph type="subTitle" idx="13"/>
          </p:nvPr>
        </p:nvSpPr>
        <p:spPr>
          <a:xfrm>
            <a:off x="2067075" y="3659575"/>
            <a:ext cx="1392300" cy="8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received from the sensor is obtained here for calculation</a:t>
            </a:r>
            <a:endParaRPr dirty="0"/>
          </a:p>
        </p:txBody>
      </p:sp>
      <p:sp>
        <p:nvSpPr>
          <p:cNvPr id="2" name="Google Shape;1442;p54">
            <a:extLst>
              <a:ext uri="{FF2B5EF4-FFF2-40B4-BE49-F238E27FC236}">
                <a16:creationId xmlns:a16="http://schemas.microsoft.com/office/drawing/2014/main" id="{0FBF42AB-A282-9BD5-E362-32D586008202}"/>
              </a:ext>
            </a:extLst>
          </p:cNvPr>
          <p:cNvSpPr txBox="1">
            <a:spLocks/>
          </p:cNvSpPr>
          <p:nvPr/>
        </p:nvSpPr>
        <p:spPr>
          <a:xfrm>
            <a:off x="410400" y="209550"/>
            <a:ext cx="5076000" cy="958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000"/>
              <a:buFont typeface="Hind"/>
              <a:buNone/>
              <a:defRPr sz="1100" b="0" i="0" u="none" strike="noStrike" cap="none">
                <a:solidFill>
                  <a:schemeClr val="dk1"/>
                </a:solidFill>
                <a:latin typeface="Hind"/>
                <a:ea typeface="Hind"/>
                <a:cs typeface="Hind"/>
                <a:sym typeface="Hind"/>
              </a:defRPr>
            </a:lvl1pPr>
            <a:lvl2pPr marL="914400" marR="0" lvl="1"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2pPr>
            <a:lvl3pPr marL="1371600" marR="0" lvl="2"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3pPr>
            <a:lvl4pPr marL="1828800" marR="0" lvl="3"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4pPr>
            <a:lvl5pPr marL="2286000" marR="0" lvl="4"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5pPr>
            <a:lvl6pPr marL="2743200" marR="0" lvl="5"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6pPr>
            <a:lvl7pPr marL="3200400" marR="0" lvl="6"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7pPr>
            <a:lvl8pPr marL="3657600" marR="0" lvl="7"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8pPr>
            <a:lvl9pPr marL="4114800" marR="0" lvl="8" indent="-317500" algn="l" rtl="0">
              <a:lnSpc>
                <a:spcPct val="100000"/>
              </a:lnSpc>
              <a:spcBef>
                <a:spcPts val="0"/>
              </a:spcBef>
              <a:spcAft>
                <a:spcPts val="0"/>
              </a:spcAft>
              <a:buClr>
                <a:schemeClr val="dk1"/>
              </a:buClr>
              <a:buSzPts val="1000"/>
              <a:buFont typeface="Hind"/>
              <a:buNone/>
              <a:defRPr sz="1000" b="0" i="0" u="none" strike="noStrike" cap="none">
                <a:solidFill>
                  <a:schemeClr val="dk1"/>
                </a:solidFill>
                <a:latin typeface="Hind"/>
                <a:ea typeface="Hind"/>
                <a:cs typeface="Hind"/>
                <a:sym typeface="Hind"/>
              </a:defRPr>
            </a:lvl9pPr>
          </a:lstStyle>
          <a:p>
            <a:pPr marL="0" indent="0" algn="ctr"/>
            <a:r>
              <a:rPr lang="en" sz="7100" dirty="0">
                <a:latin typeface="Pompiere" panose="020B0604020202020204" charset="0"/>
              </a:rPr>
              <a:t>04</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44"/>
          <p:cNvSpPr/>
          <p:nvPr/>
        </p:nvSpPr>
        <p:spPr>
          <a:xfrm>
            <a:off x="4113082" y="2038099"/>
            <a:ext cx="1032461" cy="1043139"/>
          </a:xfrm>
          <a:custGeom>
            <a:avLst/>
            <a:gdLst/>
            <a:ahLst/>
            <a:cxnLst/>
            <a:rect l="l" t="t" r="r" b="b"/>
            <a:pathLst>
              <a:path w="32199" h="32532" extrusionOk="0">
                <a:moveTo>
                  <a:pt x="13251" y="31296"/>
                </a:moveTo>
                <a:cubicBezTo>
                  <a:pt x="10828" y="30895"/>
                  <a:pt x="8957" y="28973"/>
                  <a:pt x="8589" y="26550"/>
                </a:cubicBezTo>
                <a:cubicBezTo>
                  <a:pt x="8305" y="24646"/>
                  <a:pt x="8756" y="22691"/>
                  <a:pt x="9825" y="21087"/>
                </a:cubicBezTo>
                <a:cubicBezTo>
                  <a:pt x="13017" y="16241"/>
                  <a:pt x="1939" y="20669"/>
                  <a:pt x="970" y="11947"/>
                </a:cubicBezTo>
                <a:cubicBezTo>
                  <a:pt x="1" y="3208"/>
                  <a:pt x="11212" y="0"/>
                  <a:pt x="15256" y="1922"/>
                </a:cubicBezTo>
                <a:cubicBezTo>
                  <a:pt x="19232" y="3810"/>
                  <a:pt x="23410" y="10560"/>
                  <a:pt x="25615" y="11245"/>
                </a:cubicBezTo>
                <a:lnTo>
                  <a:pt x="25682" y="11262"/>
                </a:lnTo>
                <a:cubicBezTo>
                  <a:pt x="29959" y="12565"/>
                  <a:pt x="32198" y="17244"/>
                  <a:pt x="30561" y="21387"/>
                </a:cubicBezTo>
                <a:lnTo>
                  <a:pt x="30461" y="21621"/>
                </a:lnTo>
                <a:cubicBezTo>
                  <a:pt x="27720" y="28488"/>
                  <a:pt x="20552" y="32532"/>
                  <a:pt x="13251" y="31296"/>
                </a:cubicBezTo>
                <a:close/>
              </a:path>
            </a:pathLst>
          </a:custGeom>
          <a:gradFill>
            <a:gsLst>
              <a:gs pos="0">
                <a:srgbClr val="E3FFD5"/>
              </a:gs>
              <a:gs pos="100000">
                <a:srgbClr val="90EBBA"/>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4"/>
          <p:cNvSpPr/>
          <p:nvPr/>
        </p:nvSpPr>
        <p:spPr>
          <a:xfrm>
            <a:off x="2534380" y="2080424"/>
            <a:ext cx="919400" cy="942968"/>
          </a:xfrm>
          <a:custGeom>
            <a:avLst/>
            <a:gdLst/>
            <a:ahLst/>
            <a:cxnLst/>
            <a:rect l="l" t="t" r="r" b="b"/>
            <a:pathLst>
              <a:path w="28673" h="29408" extrusionOk="0">
                <a:moveTo>
                  <a:pt x="151" y="11095"/>
                </a:moveTo>
                <a:cubicBezTo>
                  <a:pt x="518" y="13083"/>
                  <a:pt x="2039" y="14721"/>
                  <a:pt x="4077" y="15356"/>
                </a:cubicBezTo>
                <a:cubicBezTo>
                  <a:pt x="6216" y="16024"/>
                  <a:pt x="9591" y="17628"/>
                  <a:pt x="10026" y="21120"/>
                </a:cubicBezTo>
                <a:cubicBezTo>
                  <a:pt x="10226" y="22691"/>
                  <a:pt x="10694" y="23727"/>
                  <a:pt x="11262" y="24395"/>
                </a:cubicBezTo>
                <a:cubicBezTo>
                  <a:pt x="12248" y="25548"/>
                  <a:pt x="14854" y="25364"/>
                  <a:pt x="15523" y="23994"/>
                </a:cubicBezTo>
                <a:cubicBezTo>
                  <a:pt x="16074" y="22808"/>
                  <a:pt x="17812" y="22958"/>
                  <a:pt x="18647" y="24829"/>
                </a:cubicBezTo>
                <a:cubicBezTo>
                  <a:pt x="19048" y="25715"/>
                  <a:pt x="19650" y="29240"/>
                  <a:pt x="21354" y="29307"/>
                </a:cubicBezTo>
                <a:cubicBezTo>
                  <a:pt x="23543" y="29407"/>
                  <a:pt x="28672" y="27302"/>
                  <a:pt x="27169" y="20652"/>
                </a:cubicBezTo>
                <a:cubicBezTo>
                  <a:pt x="26901" y="19466"/>
                  <a:pt x="26400" y="18346"/>
                  <a:pt x="25665" y="17394"/>
                </a:cubicBezTo>
                <a:cubicBezTo>
                  <a:pt x="24161" y="15389"/>
                  <a:pt x="21103" y="10577"/>
                  <a:pt x="21371" y="4963"/>
                </a:cubicBezTo>
                <a:cubicBezTo>
                  <a:pt x="21371" y="4696"/>
                  <a:pt x="21404" y="4411"/>
                  <a:pt x="21454" y="4127"/>
                </a:cubicBezTo>
                <a:cubicBezTo>
                  <a:pt x="21555" y="3409"/>
                  <a:pt x="21605" y="1304"/>
                  <a:pt x="18731" y="669"/>
                </a:cubicBezTo>
                <a:cubicBezTo>
                  <a:pt x="15740" y="0"/>
                  <a:pt x="14470" y="2991"/>
                  <a:pt x="14253" y="3944"/>
                </a:cubicBezTo>
                <a:cubicBezTo>
                  <a:pt x="14220" y="4295"/>
                  <a:pt x="14153" y="4645"/>
                  <a:pt x="14052" y="4980"/>
                </a:cubicBezTo>
                <a:cubicBezTo>
                  <a:pt x="13501" y="6433"/>
                  <a:pt x="12081" y="9742"/>
                  <a:pt x="8873" y="5163"/>
                </a:cubicBezTo>
                <a:cubicBezTo>
                  <a:pt x="6584" y="1922"/>
                  <a:pt x="4245" y="2741"/>
                  <a:pt x="2640" y="4027"/>
                </a:cubicBezTo>
                <a:cubicBezTo>
                  <a:pt x="1153" y="5247"/>
                  <a:pt x="234" y="7001"/>
                  <a:pt x="67" y="8906"/>
                </a:cubicBezTo>
                <a:cubicBezTo>
                  <a:pt x="1" y="9641"/>
                  <a:pt x="34" y="10376"/>
                  <a:pt x="151" y="11095"/>
                </a:cubicBezTo>
                <a:close/>
              </a:path>
            </a:pathLst>
          </a:custGeom>
          <a:gradFill>
            <a:gsLst>
              <a:gs pos="0">
                <a:srgbClr val="E3FFD5"/>
              </a:gs>
              <a:gs pos="100000">
                <a:srgbClr val="90EBBA"/>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4"/>
          <p:cNvSpPr/>
          <p:nvPr/>
        </p:nvSpPr>
        <p:spPr>
          <a:xfrm>
            <a:off x="5646361" y="2004334"/>
            <a:ext cx="994945" cy="1022809"/>
          </a:xfrm>
          <a:custGeom>
            <a:avLst/>
            <a:gdLst/>
            <a:ahLst/>
            <a:cxnLst/>
            <a:rect l="l" t="t" r="r" b="b"/>
            <a:pathLst>
              <a:path w="31029" h="31898" extrusionOk="0">
                <a:moveTo>
                  <a:pt x="24646" y="13902"/>
                </a:moveTo>
                <a:cubicBezTo>
                  <a:pt x="28740" y="15022"/>
                  <a:pt x="31029" y="19383"/>
                  <a:pt x="29625" y="23393"/>
                </a:cubicBezTo>
                <a:cubicBezTo>
                  <a:pt x="28171" y="27486"/>
                  <a:pt x="25247" y="31897"/>
                  <a:pt x="19483" y="30477"/>
                </a:cubicBezTo>
                <a:cubicBezTo>
                  <a:pt x="16308" y="29709"/>
                  <a:pt x="19283" y="25381"/>
                  <a:pt x="8472" y="28723"/>
                </a:cubicBezTo>
                <a:cubicBezTo>
                  <a:pt x="3109" y="30377"/>
                  <a:pt x="1404" y="24980"/>
                  <a:pt x="1404" y="24980"/>
                </a:cubicBezTo>
                <a:cubicBezTo>
                  <a:pt x="1404" y="24980"/>
                  <a:pt x="1" y="20034"/>
                  <a:pt x="5431" y="14303"/>
                </a:cubicBezTo>
                <a:cubicBezTo>
                  <a:pt x="6116" y="13518"/>
                  <a:pt x="6417" y="12465"/>
                  <a:pt x="6250" y="11429"/>
                </a:cubicBezTo>
                <a:cubicBezTo>
                  <a:pt x="6049" y="10360"/>
                  <a:pt x="5682" y="9324"/>
                  <a:pt x="5197" y="8338"/>
                </a:cubicBezTo>
                <a:cubicBezTo>
                  <a:pt x="3693" y="5264"/>
                  <a:pt x="6668" y="1"/>
                  <a:pt x="11463" y="1204"/>
                </a:cubicBezTo>
                <a:cubicBezTo>
                  <a:pt x="13451" y="1705"/>
                  <a:pt x="15139" y="3276"/>
                  <a:pt x="16258" y="5481"/>
                </a:cubicBezTo>
                <a:cubicBezTo>
                  <a:pt x="17628" y="8188"/>
                  <a:pt x="15841" y="13618"/>
                  <a:pt x="20285" y="13418"/>
                </a:cubicBezTo>
                <a:cubicBezTo>
                  <a:pt x="21755" y="13351"/>
                  <a:pt x="23226" y="13518"/>
                  <a:pt x="24646" y="13902"/>
                </a:cubicBezTo>
                <a:close/>
              </a:path>
            </a:pathLst>
          </a:custGeom>
          <a:gradFill>
            <a:gsLst>
              <a:gs pos="0">
                <a:srgbClr val="E3FFD5"/>
              </a:gs>
              <a:gs pos="100000">
                <a:srgbClr val="90EBBA"/>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7142819" y="2054708"/>
            <a:ext cx="1098355" cy="1035122"/>
          </a:xfrm>
          <a:custGeom>
            <a:avLst/>
            <a:gdLst/>
            <a:ahLst/>
            <a:cxnLst/>
            <a:rect l="l" t="t" r="r" b="b"/>
            <a:pathLst>
              <a:path w="34254" h="32282" extrusionOk="0">
                <a:moveTo>
                  <a:pt x="1254" y="13267"/>
                </a:moveTo>
                <a:cubicBezTo>
                  <a:pt x="1655" y="10861"/>
                  <a:pt x="3559" y="8973"/>
                  <a:pt x="5999" y="8605"/>
                </a:cubicBezTo>
                <a:cubicBezTo>
                  <a:pt x="7904" y="8321"/>
                  <a:pt x="9859" y="8772"/>
                  <a:pt x="11479" y="9842"/>
                </a:cubicBezTo>
                <a:cubicBezTo>
                  <a:pt x="16341" y="13050"/>
                  <a:pt x="11897" y="1939"/>
                  <a:pt x="20636" y="970"/>
                </a:cubicBezTo>
                <a:cubicBezTo>
                  <a:pt x="29391" y="0"/>
                  <a:pt x="34253" y="13601"/>
                  <a:pt x="31463" y="16091"/>
                </a:cubicBezTo>
                <a:cubicBezTo>
                  <a:pt x="28689" y="18597"/>
                  <a:pt x="22022" y="23459"/>
                  <a:pt x="21337" y="25681"/>
                </a:cubicBezTo>
                <a:cubicBezTo>
                  <a:pt x="21321" y="25698"/>
                  <a:pt x="21321" y="25715"/>
                  <a:pt x="21321" y="25748"/>
                </a:cubicBezTo>
                <a:cubicBezTo>
                  <a:pt x="20017" y="30026"/>
                  <a:pt x="15322" y="32281"/>
                  <a:pt x="11179" y="30627"/>
                </a:cubicBezTo>
                <a:lnTo>
                  <a:pt x="10945" y="30527"/>
                </a:lnTo>
                <a:cubicBezTo>
                  <a:pt x="4044" y="27770"/>
                  <a:pt x="1" y="20585"/>
                  <a:pt x="1254" y="13267"/>
                </a:cubicBezTo>
                <a:close/>
              </a:path>
            </a:pathLst>
          </a:custGeom>
          <a:gradFill>
            <a:gsLst>
              <a:gs pos="0">
                <a:srgbClr val="E3FFD5"/>
              </a:gs>
              <a:gs pos="100000">
                <a:srgbClr val="90EBBA"/>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4"/>
          <p:cNvSpPr/>
          <p:nvPr/>
        </p:nvSpPr>
        <p:spPr>
          <a:xfrm>
            <a:off x="900150" y="2061121"/>
            <a:ext cx="1022809" cy="994945"/>
          </a:xfrm>
          <a:custGeom>
            <a:avLst/>
            <a:gdLst/>
            <a:ahLst/>
            <a:cxnLst/>
            <a:rect l="l" t="t" r="r" b="b"/>
            <a:pathLst>
              <a:path w="31898" h="31029" extrusionOk="0">
                <a:moveTo>
                  <a:pt x="13902" y="6384"/>
                </a:moveTo>
                <a:cubicBezTo>
                  <a:pt x="15021" y="2290"/>
                  <a:pt x="19382" y="1"/>
                  <a:pt x="23392" y="1421"/>
                </a:cubicBezTo>
                <a:cubicBezTo>
                  <a:pt x="27503" y="2858"/>
                  <a:pt x="31897" y="5782"/>
                  <a:pt x="30494" y="11547"/>
                </a:cubicBezTo>
                <a:cubicBezTo>
                  <a:pt x="29708" y="14721"/>
                  <a:pt x="25381" y="11747"/>
                  <a:pt x="28722" y="22557"/>
                </a:cubicBezTo>
                <a:cubicBezTo>
                  <a:pt x="30377" y="27938"/>
                  <a:pt x="24980" y="29625"/>
                  <a:pt x="24980" y="29625"/>
                </a:cubicBezTo>
                <a:cubicBezTo>
                  <a:pt x="24980" y="29625"/>
                  <a:pt x="20034" y="31029"/>
                  <a:pt x="14303" y="25615"/>
                </a:cubicBezTo>
                <a:cubicBezTo>
                  <a:pt x="13518" y="24913"/>
                  <a:pt x="12465" y="24613"/>
                  <a:pt x="11429" y="24796"/>
                </a:cubicBezTo>
                <a:cubicBezTo>
                  <a:pt x="10360" y="24997"/>
                  <a:pt x="9324" y="25348"/>
                  <a:pt x="8355" y="25849"/>
                </a:cubicBezTo>
                <a:cubicBezTo>
                  <a:pt x="5264" y="27336"/>
                  <a:pt x="0" y="24362"/>
                  <a:pt x="1203" y="19567"/>
                </a:cubicBezTo>
                <a:cubicBezTo>
                  <a:pt x="1705" y="17578"/>
                  <a:pt x="3275" y="15891"/>
                  <a:pt x="5481" y="14771"/>
                </a:cubicBezTo>
                <a:cubicBezTo>
                  <a:pt x="8188" y="13418"/>
                  <a:pt x="13618" y="15189"/>
                  <a:pt x="13417" y="10745"/>
                </a:cubicBezTo>
                <a:cubicBezTo>
                  <a:pt x="13351" y="9274"/>
                  <a:pt x="13518" y="7804"/>
                  <a:pt x="13902" y="6384"/>
                </a:cubicBezTo>
                <a:close/>
              </a:path>
            </a:pathLst>
          </a:custGeom>
          <a:gradFill>
            <a:gsLst>
              <a:gs pos="0">
                <a:srgbClr val="E3FFD5"/>
              </a:gs>
              <a:gs pos="100000">
                <a:srgbClr val="90EBBA"/>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4"/>
          <p:cNvSpPr/>
          <p:nvPr/>
        </p:nvSpPr>
        <p:spPr>
          <a:xfrm>
            <a:off x="4141650" y="2141550"/>
            <a:ext cx="860700" cy="860400"/>
          </a:xfrm>
          <a:prstGeom prst="arc">
            <a:avLst>
              <a:gd name="adj1" fmla="val 16200000"/>
              <a:gd name="adj2" fmla="val 11080039"/>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 name="Google Shape;740;p44"/>
          <p:cNvGrpSpPr/>
          <p:nvPr/>
        </p:nvGrpSpPr>
        <p:grpSpPr>
          <a:xfrm>
            <a:off x="1151956" y="2337041"/>
            <a:ext cx="493993" cy="476326"/>
            <a:chOff x="947281" y="2337041"/>
            <a:chExt cx="493993" cy="476326"/>
          </a:xfrm>
        </p:grpSpPr>
        <p:sp>
          <p:nvSpPr>
            <p:cNvPr id="741" name="Google Shape;741;p44"/>
            <p:cNvSpPr/>
            <p:nvPr/>
          </p:nvSpPr>
          <p:spPr>
            <a:xfrm>
              <a:off x="1117642" y="2567428"/>
              <a:ext cx="267903" cy="184342"/>
            </a:xfrm>
            <a:custGeom>
              <a:avLst/>
              <a:gdLst/>
              <a:ahLst/>
              <a:cxnLst/>
              <a:rect l="l" t="t" r="r" b="b"/>
              <a:pathLst>
                <a:path w="8355" h="5749" extrusionOk="0">
                  <a:moveTo>
                    <a:pt x="7219" y="0"/>
                  </a:moveTo>
                  <a:cubicBezTo>
                    <a:pt x="6534" y="0"/>
                    <a:pt x="5865" y="117"/>
                    <a:pt x="5230" y="368"/>
                  </a:cubicBezTo>
                  <a:cubicBezTo>
                    <a:pt x="4596" y="602"/>
                    <a:pt x="3927" y="719"/>
                    <a:pt x="3259" y="719"/>
                  </a:cubicBezTo>
                  <a:lnTo>
                    <a:pt x="2123" y="719"/>
                  </a:lnTo>
                  <a:lnTo>
                    <a:pt x="1972" y="1153"/>
                  </a:lnTo>
                  <a:cubicBezTo>
                    <a:pt x="1755" y="1805"/>
                    <a:pt x="1337" y="2356"/>
                    <a:pt x="769" y="2741"/>
                  </a:cubicBezTo>
                  <a:cubicBezTo>
                    <a:pt x="101" y="3192"/>
                    <a:pt x="1" y="4127"/>
                    <a:pt x="569" y="4679"/>
                  </a:cubicBezTo>
                  <a:lnTo>
                    <a:pt x="586" y="4712"/>
                  </a:lnTo>
                  <a:cubicBezTo>
                    <a:pt x="1254" y="5381"/>
                    <a:pt x="2173" y="5748"/>
                    <a:pt x="3125" y="5748"/>
                  </a:cubicBezTo>
                  <a:lnTo>
                    <a:pt x="3510" y="5748"/>
                  </a:lnTo>
                  <a:cubicBezTo>
                    <a:pt x="4462" y="5748"/>
                    <a:pt x="5364" y="5381"/>
                    <a:pt x="6049" y="4712"/>
                  </a:cubicBezTo>
                  <a:lnTo>
                    <a:pt x="7169" y="3593"/>
                  </a:lnTo>
                  <a:cubicBezTo>
                    <a:pt x="7921" y="2824"/>
                    <a:pt x="8355" y="1788"/>
                    <a:pt x="8355" y="719"/>
                  </a:cubicBezTo>
                  <a:lnTo>
                    <a:pt x="8355"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4"/>
            <p:cNvSpPr/>
            <p:nvPr/>
          </p:nvSpPr>
          <p:spPr>
            <a:xfrm>
              <a:off x="993359" y="2337041"/>
              <a:ext cx="447916" cy="476326"/>
            </a:xfrm>
            <a:custGeom>
              <a:avLst/>
              <a:gdLst/>
              <a:ahLst/>
              <a:cxnLst/>
              <a:rect l="l" t="t" r="r" b="b"/>
              <a:pathLst>
                <a:path w="13969" h="14855" extrusionOk="0">
                  <a:moveTo>
                    <a:pt x="5280" y="1"/>
                  </a:moveTo>
                  <a:lnTo>
                    <a:pt x="5280" y="953"/>
                  </a:lnTo>
                  <a:cubicBezTo>
                    <a:pt x="5280" y="2023"/>
                    <a:pt x="6132" y="2875"/>
                    <a:pt x="7185" y="2875"/>
                  </a:cubicBezTo>
                  <a:cubicBezTo>
                    <a:pt x="8522" y="2875"/>
                    <a:pt x="9808" y="3359"/>
                    <a:pt x="10811" y="4245"/>
                  </a:cubicBezTo>
                  <a:lnTo>
                    <a:pt x="11479" y="4830"/>
                  </a:lnTo>
                  <a:cubicBezTo>
                    <a:pt x="13300" y="6417"/>
                    <a:pt x="13434" y="9207"/>
                    <a:pt x="11780" y="10962"/>
                  </a:cubicBezTo>
                  <a:lnTo>
                    <a:pt x="10744" y="12064"/>
                  </a:lnTo>
                  <a:cubicBezTo>
                    <a:pt x="9747" y="13123"/>
                    <a:pt x="8404" y="13660"/>
                    <a:pt x="7059" y="13660"/>
                  </a:cubicBezTo>
                  <a:cubicBezTo>
                    <a:pt x="5858" y="13660"/>
                    <a:pt x="4655" y="13232"/>
                    <a:pt x="3693" y="12365"/>
                  </a:cubicBezTo>
                  <a:lnTo>
                    <a:pt x="3309" y="12031"/>
                  </a:lnTo>
                  <a:cubicBezTo>
                    <a:pt x="2921" y="11676"/>
                    <a:pt x="2432" y="11500"/>
                    <a:pt x="1943" y="11500"/>
                  </a:cubicBezTo>
                  <a:cubicBezTo>
                    <a:pt x="1421" y="11500"/>
                    <a:pt x="899" y="11701"/>
                    <a:pt x="502" y="12098"/>
                  </a:cubicBezTo>
                  <a:cubicBezTo>
                    <a:pt x="184" y="12415"/>
                    <a:pt x="0" y="12850"/>
                    <a:pt x="0" y="13301"/>
                  </a:cubicBezTo>
                  <a:lnTo>
                    <a:pt x="0" y="14855"/>
                  </a:lnTo>
                  <a:lnTo>
                    <a:pt x="485" y="14855"/>
                  </a:lnTo>
                  <a:lnTo>
                    <a:pt x="485" y="13301"/>
                  </a:lnTo>
                  <a:cubicBezTo>
                    <a:pt x="485" y="12983"/>
                    <a:pt x="619" y="12666"/>
                    <a:pt x="852" y="12432"/>
                  </a:cubicBezTo>
                  <a:cubicBezTo>
                    <a:pt x="1153" y="12131"/>
                    <a:pt x="1547" y="11980"/>
                    <a:pt x="1943" y="11980"/>
                  </a:cubicBezTo>
                  <a:cubicBezTo>
                    <a:pt x="2316" y="11980"/>
                    <a:pt x="2691" y="12114"/>
                    <a:pt x="2991" y="12382"/>
                  </a:cubicBezTo>
                  <a:lnTo>
                    <a:pt x="3375" y="12716"/>
                  </a:lnTo>
                  <a:cubicBezTo>
                    <a:pt x="4427" y="13665"/>
                    <a:pt x="5748" y="14135"/>
                    <a:pt x="7067" y="14135"/>
                  </a:cubicBezTo>
                  <a:cubicBezTo>
                    <a:pt x="8536" y="14135"/>
                    <a:pt x="10003" y="13552"/>
                    <a:pt x="11095" y="12399"/>
                  </a:cubicBezTo>
                  <a:lnTo>
                    <a:pt x="12131" y="11296"/>
                  </a:lnTo>
                  <a:cubicBezTo>
                    <a:pt x="13969" y="9324"/>
                    <a:pt x="13818" y="6233"/>
                    <a:pt x="11797" y="4462"/>
                  </a:cubicBezTo>
                  <a:lnTo>
                    <a:pt x="11128" y="3877"/>
                  </a:lnTo>
                  <a:cubicBezTo>
                    <a:pt x="10042" y="2925"/>
                    <a:pt x="8639" y="2390"/>
                    <a:pt x="7185" y="2390"/>
                  </a:cubicBezTo>
                  <a:cubicBezTo>
                    <a:pt x="6400" y="2390"/>
                    <a:pt x="5748" y="1755"/>
                    <a:pt x="5748" y="953"/>
                  </a:cubicBezTo>
                  <a:lnTo>
                    <a:pt x="5748"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4"/>
            <p:cNvSpPr/>
            <p:nvPr/>
          </p:nvSpPr>
          <p:spPr>
            <a:xfrm>
              <a:off x="947281" y="2337041"/>
              <a:ext cx="307567" cy="476326"/>
            </a:xfrm>
            <a:custGeom>
              <a:avLst/>
              <a:gdLst/>
              <a:ahLst/>
              <a:cxnLst/>
              <a:rect l="l" t="t" r="r" b="b"/>
              <a:pathLst>
                <a:path w="9592" h="14855" extrusionOk="0">
                  <a:moveTo>
                    <a:pt x="5280" y="1"/>
                  </a:moveTo>
                  <a:lnTo>
                    <a:pt x="5280" y="1705"/>
                  </a:lnTo>
                  <a:cubicBezTo>
                    <a:pt x="5280" y="2373"/>
                    <a:pt x="5564" y="2992"/>
                    <a:pt x="6082" y="3426"/>
                  </a:cubicBezTo>
                  <a:cubicBezTo>
                    <a:pt x="6483" y="3760"/>
                    <a:pt x="6717" y="4245"/>
                    <a:pt x="6717" y="4763"/>
                  </a:cubicBezTo>
                  <a:lnTo>
                    <a:pt x="6717" y="5364"/>
                  </a:lnTo>
                  <a:cubicBezTo>
                    <a:pt x="6400" y="5799"/>
                    <a:pt x="6233" y="6317"/>
                    <a:pt x="6233" y="6835"/>
                  </a:cubicBezTo>
                  <a:lnTo>
                    <a:pt x="6233" y="7002"/>
                  </a:lnTo>
                  <a:cubicBezTo>
                    <a:pt x="6233" y="7536"/>
                    <a:pt x="6049" y="8054"/>
                    <a:pt x="5731" y="8455"/>
                  </a:cubicBezTo>
                  <a:lnTo>
                    <a:pt x="5163" y="9174"/>
                  </a:lnTo>
                  <a:cubicBezTo>
                    <a:pt x="4712" y="9742"/>
                    <a:pt x="4027" y="10059"/>
                    <a:pt x="3292" y="10059"/>
                  </a:cubicBezTo>
                  <a:cubicBezTo>
                    <a:pt x="2657" y="10059"/>
                    <a:pt x="2039" y="10277"/>
                    <a:pt x="1538" y="10661"/>
                  </a:cubicBezTo>
                  <a:lnTo>
                    <a:pt x="1203" y="10928"/>
                  </a:lnTo>
                  <a:cubicBezTo>
                    <a:pt x="452" y="11513"/>
                    <a:pt x="0" y="12415"/>
                    <a:pt x="0" y="13384"/>
                  </a:cubicBezTo>
                  <a:lnTo>
                    <a:pt x="0" y="14855"/>
                  </a:lnTo>
                  <a:lnTo>
                    <a:pt x="485" y="14855"/>
                  </a:lnTo>
                  <a:lnTo>
                    <a:pt x="485" y="13384"/>
                  </a:lnTo>
                  <a:cubicBezTo>
                    <a:pt x="485" y="12566"/>
                    <a:pt x="853" y="11797"/>
                    <a:pt x="1504" y="11312"/>
                  </a:cubicBezTo>
                  <a:lnTo>
                    <a:pt x="1838" y="11045"/>
                  </a:lnTo>
                  <a:cubicBezTo>
                    <a:pt x="2256" y="10711"/>
                    <a:pt x="2774" y="10544"/>
                    <a:pt x="3292" y="10544"/>
                  </a:cubicBezTo>
                  <a:cubicBezTo>
                    <a:pt x="4161" y="10544"/>
                    <a:pt x="4996" y="10143"/>
                    <a:pt x="5531" y="9475"/>
                  </a:cubicBezTo>
                  <a:lnTo>
                    <a:pt x="6099" y="8756"/>
                  </a:lnTo>
                  <a:cubicBezTo>
                    <a:pt x="6500" y="8255"/>
                    <a:pt x="6717" y="7637"/>
                    <a:pt x="6717" y="7002"/>
                  </a:cubicBezTo>
                  <a:lnTo>
                    <a:pt x="6717" y="6835"/>
                  </a:lnTo>
                  <a:cubicBezTo>
                    <a:pt x="6717" y="5715"/>
                    <a:pt x="7619" y="4796"/>
                    <a:pt x="8756" y="4796"/>
                  </a:cubicBezTo>
                  <a:lnTo>
                    <a:pt x="9591" y="4796"/>
                  </a:lnTo>
                  <a:lnTo>
                    <a:pt x="9591" y="4312"/>
                  </a:lnTo>
                  <a:lnTo>
                    <a:pt x="8756" y="4312"/>
                  </a:lnTo>
                  <a:cubicBezTo>
                    <a:pt x="8321" y="4312"/>
                    <a:pt x="7887" y="4429"/>
                    <a:pt x="7503" y="4646"/>
                  </a:cubicBezTo>
                  <a:cubicBezTo>
                    <a:pt x="7402" y="4713"/>
                    <a:pt x="7285" y="4779"/>
                    <a:pt x="7185" y="4863"/>
                  </a:cubicBezTo>
                  <a:lnTo>
                    <a:pt x="7185" y="4763"/>
                  </a:lnTo>
                  <a:cubicBezTo>
                    <a:pt x="7185" y="4111"/>
                    <a:pt x="6901" y="3476"/>
                    <a:pt x="6383" y="3058"/>
                  </a:cubicBezTo>
                  <a:cubicBezTo>
                    <a:pt x="5982" y="2724"/>
                    <a:pt x="5748" y="2223"/>
                    <a:pt x="5748" y="1705"/>
                  </a:cubicBezTo>
                  <a:lnTo>
                    <a:pt x="5748"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4"/>
            <p:cNvSpPr/>
            <p:nvPr/>
          </p:nvSpPr>
          <p:spPr>
            <a:xfrm>
              <a:off x="1109081" y="2559924"/>
              <a:ext cx="283968" cy="199861"/>
            </a:xfrm>
            <a:custGeom>
              <a:avLst/>
              <a:gdLst/>
              <a:ahLst/>
              <a:cxnLst/>
              <a:rect l="l" t="t" r="r" b="b"/>
              <a:pathLst>
                <a:path w="8856" h="6233" extrusionOk="0">
                  <a:moveTo>
                    <a:pt x="7363" y="484"/>
                  </a:moveTo>
                  <a:cubicBezTo>
                    <a:pt x="7404" y="484"/>
                    <a:pt x="7445" y="484"/>
                    <a:pt x="7486" y="485"/>
                  </a:cubicBezTo>
                  <a:lnTo>
                    <a:pt x="8371" y="485"/>
                  </a:lnTo>
                  <a:lnTo>
                    <a:pt x="8371" y="953"/>
                  </a:lnTo>
                  <a:cubicBezTo>
                    <a:pt x="8371" y="1972"/>
                    <a:pt x="7970" y="2941"/>
                    <a:pt x="7252" y="3660"/>
                  </a:cubicBezTo>
                  <a:lnTo>
                    <a:pt x="6132" y="4762"/>
                  </a:lnTo>
                  <a:cubicBezTo>
                    <a:pt x="5514" y="5397"/>
                    <a:pt x="4662" y="5748"/>
                    <a:pt x="3777" y="5748"/>
                  </a:cubicBezTo>
                  <a:lnTo>
                    <a:pt x="3392" y="5748"/>
                  </a:lnTo>
                  <a:cubicBezTo>
                    <a:pt x="2507" y="5748"/>
                    <a:pt x="1655" y="5397"/>
                    <a:pt x="1020" y="4762"/>
                  </a:cubicBezTo>
                  <a:lnTo>
                    <a:pt x="1003" y="4746"/>
                  </a:lnTo>
                  <a:cubicBezTo>
                    <a:pt x="552" y="4295"/>
                    <a:pt x="635" y="3543"/>
                    <a:pt x="1170" y="3175"/>
                  </a:cubicBezTo>
                  <a:cubicBezTo>
                    <a:pt x="1771" y="2774"/>
                    <a:pt x="2239" y="2173"/>
                    <a:pt x="2473" y="1471"/>
                  </a:cubicBezTo>
                  <a:lnTo>
                    <a:pt x="2557" y="1204"/>
                  </a:lnTo>
                  <a:lnTo>
                    <a:pt x="3526" y="1204"/>
                  </a:lnTo>
                  <a:cubicBezTo>
                    <a:pt x="4228" y="1204"/>
                    <a:pt x="4929" y="1070"/>
                    <a:pt x="5581" y="819"/>
                  </a:cubicBezTo>
                  <a:cubicBezTo>
                    <a:pt x="6145" y="600"/>
                    <a:pt x="6753" y="484"/>
                    <a:pt x="7363" y="484"/>
                  </a:cubicBezTo>
                  <a:close/>
                  <a:moveTo>
                    <a:pt x="7486" y="1"/>
                  </a:moveTo>
                  <a:cubicBezTo>
                    <a:pt x="6784" y="1"/>
                    <a:pt x="6082" y="118"/>
                    <a:pt x="5414" y="368"/>
                  </a:cubicBezTo>
                  <a:cubicBezTo>
                    <a:pt x="4812" y="602"/>
                    <a:pt x="4161" y="719"/>
                    <a:pt x="3526" y="719"/>
                  </a:cubicBezTo>
                  <a:lnTo>
                    <a:pt x="2390" y="719"/>
                  </a:lnTo>
                  <a:cubicBezTo>
                    <a:pt x="2289" y="719"/>
                    <a:pt x="2189" y="786"/>
                    <a:pt x="2156" y="886"/>
                  </a:cubicBezTo>
                  <a:lnTo>
                    <a:pt x="2005" y="1321"/>
                  </a:lnTo>
                  <a:cubicBezTo>
                    <a:pt x="1805" y="1922"/>
                    <a:pt x="1421" y="2423"/>
                    <a:pt x="903" y="2774"/>
                  </a:cubicBezTo>
                  <a:cubicBezTo>
                    <a:pt x="117" y="3309"/>
                    <a:pt x="0" y="4412"/>
                    <a:pt x="669" y="5097"/>
                  </a:cubicBezTo>
                  <a:lnTo>
                    <a:pt x="685" y="5113"/>
                  </a:lnTo>
                  <a:cubicBezTo>
                    <a:pt x="1404" y="5832"/>
                    <a:pt x="2373" y="6233"/>
                    <a:pt x="3392" y="6233"/>
                  </a:cubicBezTo>
                  <a:lnTo>
                    <a:pt x="3777" y="6233"/>
                  </a:lnTo>
                  <a:cubicBezTo>
                    <a:pt x="4796" y="6233"/>
                    <a:pt x="5765" y="5832"/>
                    <a:pt x="6483" y="5113"/>
                  </a:cubicBezTo>
                  <a:lnTo>
                    <a:pt x="7603" y="3994"/>
                  </a:lnTo>
                  <a:cubicBezTo>
                    <a:pt x="8405" y="3192"/>
                    <a:pt x="8856" y="2089"/>
                    <a:pt x="8856" y="953"/>
                  </a:cubicBezTo>
                  <a:lnTo>
                    <a:pt x="8856" y="234"/>
                  </a:lnTo>
                  <a:cubicBezTo>
                    <a:pt x="8856" y="101"/>
                    <a:pt x="8739" y="1"/>
                    <a:pt x="8622"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4"/>
            <p:cNvSpPr/>
            <p:nvPr/>
          </p:nvSpPr>
          <p:spPr>
            <a:xfrm>
              <a:off x="1216242" y="2682798"/>
              <a:ext cx="54126" cy="45917"/>
            </a:xfrm>
            <a:custGeom>
              <a:avLst/>
              <a:gdLst/>
              <a:ahLst/>
              <a:cxnLst/>
              <a:rect l="l" t="t" r="r" b="b"/>
              <a:pathLst>
                <a:path w="1688" h="1432" extrusionOk="0">
                  <a:moveTo>
                    <a:pt x="719" y="479"/>
                  </a:moveTo>
                  <a:cubicBezTo>
                    <a:pt x="936" y="479"/>
                    <a:pt x="1036" y="730"/>
                    <a:pt x="886" y="880"/>
                  </a:cubicBezTo>
                  <a:cubicBezTo>
                    <a:pt x="836" y="930"/>
                    <a:pt x="776" y="952"/>
                    <a:pt x="717" y="952"/>
                  </a:cubicBezTo>
                  <a:cubicBezTo>
                    <a:pt x="598" y="952"/>
                    <a:pt x="485" y="859"/>
                    <a:pt x="485" y="713"/>
                  </a:cubicBezTo>
                  <a:cubicBezTo>
                    <a:pt x="485" y="580"/>
                    <a:pt x="585" y="479"/>
                    <a:pt x="719" y="479"/>
                  </a:cubicBezTo>
                  <a:close/>
                  <a:moveTo>
                    <a:pt x="723" y="0"/>
                  </a:moveTo>
                  <a:cubicBezTo>
                    <a:pt x="351" y="0"/>
                    <a:pt x="0" y="284"/>
                    <a:pt x="0" y="713"/>
                  </a:cubicBezTo>
                  <a:cubicBezTo>
                    <a:pt x="0" y="1114"/>
                    <a:pt x="318" y="1432"/>
                    <a:pt x="719" y="1432"/>
                  </a:cubicBezTo>
                  <a:cubicBezTo>
                    <a:pt x="1353" y="1432"/>
                    <a:pt x="1688" y="663"/>
                    <a:pt x="1237" y="212"/>
                  </a:cubicBezTo>
                  <a:cubicBezTo>
                    <a:pt x="1085" y="66"/>
                    <a:pt x="901" y="0"/>
                    <a:pt x="723"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4"/>
            <p:cNvSpPr/>
            <p:nvPr/>
          </p:nvSpPr>
          <p:spPr>
            <a:xfrm>
              <a:off x="1147110" y="2675102"/>
              <a:ext cx="53613" cy="45949"/>
            </a:xfrm>
            <a:custGeom>
              <a:avLst/>
              <a:gdLst/>
              <a:ahLst/>
              <a:cxnLst/>
              <a:rect l="l" t="t" r="r" b="b"/>
              <a:pathLst>
                <a:path w="1672" h="1433" extrusionOk="0">
                  <a:moveTo>
                    <a:pt x="959" y="480"/>
                  </a:moveTo>
                  <a:cubicBezTo>
                    <a:pt x="1083" y="480"/>
                    <a:pt x="1204" y="574"/>
                    <a:pt x="1204" y="719"/>
                  </a:cubicBezTo>
                  <a:cubicBezTo>
                    <a:pt x="1204" y="853"/>
                    <a:pt x="1087" y="953"/>
                    <a:pt x="953" y="953"/>
                  </a:cubicBezTo>
                  <a:cubicBezTo>
                    <a:pt x="753" y="953"/>
                    <a:pt x="636" y="703"/>
                    <a:pt x="786" y="552"/>
                  </a:cubicBezTo>
                  <a:cubicBezTo>
                    <a:pt x="835" y="503"/>
                    <a:pt x="898" y="480"/>
                    <a:pt x="959" y="480"/>
                  </a:cubicBezTo>
                  <a:close/>
                  <a:moveTo>
                    <a:pt x="953" y="1"/>
                  </a:moveTo>
                  <a:cubicBezTo>
                    <a:pt x="318" y="1"/>
                    <a:pt x="1" y="769"/>
                    <a:pt x="452" y="1221"/>
                  </a:cubicBezTo>
                  <a:cubicBezTo>
                    <a:pt x="598" y="1367"/>
                    <a:pt x="778" y="1432"/>
                    <a:pt x="954" y="1432"/>
                  </a:cubicBezTo>
                  <a:cubicBezTo>
                    <a:pt x="1321" y="1432"/>
                    <a:pt x="1672" y="1148"/>
                    <a:pt x="1672" y="719"/>
                  </a:cubicBezTo>
                  <a:cubicBezTo>
                    <a:pt x="1672" y="318"/>
                    <a:pt x="1354" y="1"/>
                    <a:pt x="953"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4"/>
            <p:cNvSpPr/>
            <p:nvPr/>
          </p:nvSpPr>
          <p:spPr>
            <a:xfrm>
              <a:off x="1193188" y="2652079"/>
              <a:ext cx="15584" cy="15552"/>
            </a:xfrm>
            <a:custGeom>
              <a:avLst/>
              <a:gdLst/>
              <a:ahLst/>
              <a:cxnLst/>
              <a:rect l="l" t="t" r="r" b="b"/>
              <a:pathLst>
                <a:path w="486" h="485" extrusionOk="0">
                  <a:moveTo>
                    <a:pt x="1" y="0"/>
                  </a:moveTo>
                  <a:lnTo>
                    <a:pt x="1" y="485"/>
                  </a:lnTo>
                  <a:lnTo>
                    <a:pt x="485" y="485"/>
                  </a:lnTo>
                  <a:lnTo>
                    <a:pt x="485"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4"/>
            <p:cNvSpPr/>
            <p:nvPr/>
          </p:nvSpPr>
          <p:spPr>
            <a:xfrm>
              <a:off x="1223746" y="2636528"/>
              <a:ext cx="15552" cy="15584"/>
            </a:xfrm>
            <a:custGeom>
              <a:avLst/>
              <a:gdLst/>
              <a:ahLst/>
              <a:cxnLst/>
              <a:rect l="l" t="t" r="r" b="b"/>
              <a:pathLst>
                <a:path w="485" h="486" extrusionOk="0">
                  <a:moveTo>
                    <a:pt x="0" y="1"/>
                  </a:moveTo>
                  <a:lnTo>
                    <a:pt x="0" y="485"/>
                  </a:lnTo>
                  <a:lnTo>
                    <a:pt x="485" y="485"/>
                  </a:lnTo>
                  <a:lnTo>
                    <a:pt x="485"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4"/>
            <p:cNvSpPr/>
            <p:nvPr/>
          </p:nvSpPr>
          <p:spPr>
            <a:xfrm>
              <a:off x="1277839" y="2698157"/>
              <a:ext cx="15038" cy="15552"/>
            </a:xfrm>
            <a:custGeom>
              <a:avLst/>
              <a:gdLst/>
              <a:ahLst/>
              <a:cxnLst/>
              <a:rect l="l" t="t" r="r" b="b"/>
              <a:pathLst>
                <a:path w="469" h="485" extrusionOk="0">
                  <a:moveTo>
                    <a:pt x="1" y="0"/>
                  </a:moveTo>
                  <a:lnTo>
                    <a:pt x="1" y="485"/>
                  </a:lnTo>
                  <a:lnTo>
                    <a:pt x="468" y="485"/>
                  </a:lnTo>
                  <a:lnTo>
                    <a:pt x="468"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4"/>
            <p:cNvSpPr/>
            <p:nvPr/>
          </p:nvSpPr>
          <p:spPr>
            <a:xfrm>
              <a:off x="1292846" y="2667599"/>
              <a:ext cx="15552" cy="15038"/>
            </a:xfrm>
            <a:custGeom>
              <a:avLst/>
              <a:gdLst/>
              <a:ahLst/>
              <a:cxnLst/>
              <a:rect l="l" t="t" r="r" b="b"/>
              <a:pathLst>
                <a:path w="485" h="469" extrusionOk="0">
                  <a:moveTo>
                    <a:pt x="0" y="1"/>
                  </a:moveTo>
                  <a:lnTo>
                    <a:pt x="0" y="469"/>
                  </a:lnTo>
                  <a:lnTo>
                    <a:pt x="485" y="469"/>
                  </a:lnTo>
                  <a:lnTo>
                    <a:pt x="485"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4"/>
            <p:cNvSpPr/>
            <p:nvPr/>
          </p:nvSpPr>
          <p:spPr>
            <a:xfrm>
              <a:off x="1262320" y="2652079"/>
              <a:ext cx="15552" cy="15552"/>
            </a:xfrm>
            <a:custGeom>
              <a:avLst/>
              <a:gdLst/>
              <a:ahLst/>
              <a:cxnLst/>
              <a:rect l="l" t="t" r="r" b="b"/>
              <a:pathLst>
                <a:path w="485" h="485" extrusionOk="0">
                  <a:moveTo>
                    <a:pt x="0" y="0"/>
                  </a:moveTo>
                  <a:lnTo>
                    <a:pt x="0" y="485"/>
                  </a:lnTo>
                  <a:lnTo>
                    <a:pt x="485" y="485"/>
                  </a:lnTo>
                  <a:lnTo>
                    <a:pt x="485"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44"/>
          <p:cNvGrpSpPr/>
          <p:nvPr/>
        </p:nvGrpSpPr>
        <p:grpSpPr>
          <a:xfrm>
            <a:off x="7442306" y="2349642"/>
            <a:ext cx="489729" cy="462506"/>
            <a:chOff x="9268731" y="2349642"/>
            <a:chExt cx="489729" cy="462506"/>
          </a:xfrm>
        </p:grpSpPr>
        <p:sp>
          <p:nvSpPr>
            <p:cNvPr id="753" name="Google Shape;753;p44"/>
            <p:cNvSpPr/>
            <p:nvPr/>
          </p:nvSpPr>
          <p:spPr>
            <a:xfrm>
              <a:off x="9375347" y="2356889"/>
              <a:ext cx="178987" cy="238980"/>
            </a:xfrm>
            <a:custGeom>
              <a:avLst/>
              <a:gdLst/>
              <a:ahLst/>
              <a:cxnLst/>
              <a:rect l="l" t="t" r="r" b="b"/>
              <a:pathLst>
                <a:path w="5582" h="7453" extrusionOk="0">
                  <a:moveTo>
                    <a:pt x="4646" y="0"/>
                  </a:moveTo>
                  <a:lnTo>
                    <a:pt x="4077" y="568"/>
                  </a:lnTo>
                  <a:cubicBezTo>
                    <a:pt x="3242" y="1404"/>
                    <a:pt x="2791" y="2523"/>
                    <a:pt x="2791" y="3693"/>
                  </a:cubicBezTo>
                  <a:cubicBezTo>
                    <a:pt x="2791" y="4277"/>
                    <a:pt x="2423" y="4795"/>
                    <a:pt x="1889" y="4996"/>
                  </a:cubicBezTo>
                  <a:cubicBezTo>
                    <a:pt x="1270" y="5230"/>
                    <a:pt x="769" y="5698"/>
                    <a:pt x="502" y="6299"/>
                  </a:cubicBezTo>
                  <a:lnTo>
                    <a:pt x="1" y="7452"/>
                  </a:lnTo>
                  <a:lnTo>
                    <a:pt x="1" y="7452"/>
                  </a:lnTo>
                  <a:lnTo>
                    <a:pt x="569" y="6867"/>
                  </a:lnTo>
                  <a:cubicBezTo>
                    <a:pt x="953" y="6500"/>
                    <a:pt x="1454" y="6282"/>
                    <a:pt x="1972" y="6282"/>
                  </a:cubicBezTo>
                  <a:lnTo>
                    <a:pt x="2189" y="6282"/>
                  </a:lnTo>
                  <a:cubicBezTo>
                    <a:pt x="3292" y="6282"/>
                    <a:pt x="4178" y="5397"/>
                    <a:pt x="4178" y="4311"/>
                  </a:cubicBezTo>
                  <a:lnTo>
                    <a:pt x="4178" y="3676"/>
                  </a:lnTo>
                  <a:cubicBezTo>
                    <a:pt x="4178" y="2824"/>
                    <a:pt x="4529" y="1988"/>
                    <a:pt x="5130" y="1387"/>
                  </a:cubicBezTo>
                  <a:lnTo>
                    <a:pt x="5581" y="936"/>
                  </a:lnTo>
                  <a:lnTo>
                    <a:pt x="4646" y="0"/>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4"/>
            <p:cNvSpPr/>
            <p:nvPr/>
          </p:nvSpPr>
          <p:spPr>
            <a:xfrm>
              <a:off x="9268731" y="2349642"/>
              <a:ext cx="489729" cy="462506"/>
            </a:xfrm>
            <a:custGeom>
              <a:avLst/>
              <a:gdLst/>
              <a:ahLst/>
              <a:cxnLst/>
              <a:rect l="l" t="t" r="r" b="b"/>
              <a:pathLst>
                <a:path w="15273" h="14424" extrusionOk="0">
                  <a:moveTo>
                    <a:pt x="4011" y="460"/>
                  </a:moveTo>
                  <a:lnTo>
                    <a:pt x="4011" y="1730"/>
                  </a:lnTo>
                  <a:cubicBezTo>
                    <a:pt x="4011" y="2164"/>
                    <a:pt x="4161" y="2599"/>
                    <a:pt x="4428" y="2933"/>
                  </a:cubicBezTo>
                  <a:lnTo>
                    <a:pt x="4629" y="3167"/>
                  </a:lnTo>
                  <a:cubicBezTo>
                    <a:pt x="5197" y="3902"/>
                    <a:pt x="4963" y="4955"/>
                    <a:pt x="4144" y="5372"/>
                  </a:cubicBezTo>
                  <a:lnTo>
                    <a:pt x="3643" y="5623"/>
                  </a:lnTo>
                  <a:cubicBezTo>
                    <a:pt x="2306" y="6291"/>
                    <a:pt x="1772" y="7895"/>
                    <a:pt x="2440" y="9232"/>
                  </a:cubicBezTo>
                  <a:lnTo>
                    <a:pt x="2574" y="9516"/>
                  </a:lnTo>
                  <a:cubicBezTo>
                    <a:pt x="1321" y="8814"/>
                    <a:pt x="535" y="7494"/>
                    <a:pt x="519" y="6041"/>
                  </a:cubicBezTo>
                  <a:lnTo>
                    <a:pt x="535" y="6041"/>
                  </a:lnTo>
                  <a:cubicBezTo>
                    <a:pt x="519" y="4487"/>
                    <a:pt x="1438" y="3066"/>
                    <a:pt x="2874" y="2448"/>
                  </a:cubicBezTo>
                  <a:lnTo>
                    <a:pt x="2874" y="2448"/>
                  </a:lnTo>
                  <a:cubicBezTo>
                    <a:pt x="2758" y="2933"/>
                    <a:pt x="2607" y="3401"/>
                    <a:pt x="2407" y="3868"/>
                  </a:cubicBezTo>
                  <a:lnTo>
                    <a:pt x="2841" y="4036"/>
                  </a:lnTo>
                  <a:cubicBezTo>
                    <a:pt x="3309" y="2950"/>
                    <a:pt x="3560" y="1763"/>
                    <a:pt x="3543" y="560"/>
                  </a:cubicBezTo>
                  <a:lnTo>
                    <a:pt x="3543" y="460"/>
                  </a:lnTo>
                  <a:close/>
                  <a:moveTo>
                    <a:pt x="7971" y="560"/>
                  </a:moveTo>
                  <a:lnTo>
                    <a:pt x="8572" y="1162"/>
                  </a:lnTo>
                  <a:lnTo>
                    <a:pt x="8288" y="1446"/>
                  </a:lnTo>
                  <a:cubicBezTo>
                    <a:pt x="7636" y="2097"/>
                    <a:pt x="7269" y="2983"/>
                    <a:pt x="7269" y="3902"/>
                  </a:cubicBezTo>
                  <a:lnTo>
                    <a:pt x="7269" y="4537"/>
                  </a:lnTo>
                  <a:cubicBezTo>
                    <a:pt x="7269" y="5489"/>
                    <a:pt x="6484" y="6275"/>
                    <a:pt x="5514" y="6275"/>
                  </a:cubicBezTo>
                  <a:lnTo>
                    <a:pt x="5297" y="6275"/>
                  </a:lnTo>
                  <a:cubicBezTo>
                    <a:pt x="4712" y="6275"/>
                    <a:pt x="4144" y="6508"/>
                    <a:pt x="3743" y="6926"/>
                  </a:cubicBezTo>
                  <a:lnTo>
                    <a:pt x="3159" y="7511"/>
                  </a:lnTo>
                  <a:lnTo>
                    <a:pt x="3476" y="7845"/>
                  </a:lnTo>
                  <a:lnTo>
                    <a:pt x="4061" y="7260"/>
                  </a:lnTo>
                  <a:cubicBezTo>
                    <a:pt x="4395" y="6926"/>
                    <a:pt x="4846" y="6742"/>
                    <a:pt x="5297" y="6742"/>
                  </a:cubicBezTo>
                  <a:lnTo>
                    <a:pt x="5514" y="6742"/>
                  </a:lnTo>
                  <a:cubicBezTo>
                    <a:pt x="5982" y="6742"/>
                    <a:pt x="6433" y="6609"/>
                    <a:pt x="6801" y="6325"/>
                  </a:cubicBezTo>
                  <a:lnTo>
                    <a:pt x="6801" y="6609"/>
                  </a:lnTo>
                  <a:cubicBezTo>
                    <a:pt x="6801" y="6926"/>
                    <a:pt x="6751" y="7260"/>
                    <a:pt x="6617" y="7561"/>
                  </a:cubicBezTo>
                  <a:lnTo>
                    <a:pt x="6600" y="7561"/>
                  </a:lnTo>
                  <a:lnTo>
                    <a:pt x="6617" y="7578"/>
                  </a:lnTo>
                  <a:cubicBezTo>
                    <a:pt x="6550" y="7728"/>
                    <a:pt x="6467" y="7879"/>
                    <a:pt x="6383" y="8012"/>
                  </a:cubicBezTo>
                  <a:cubicBezTo>
                    <a:pt x="6049" y="8513"/>
                    <a:pt x="5882" y="9082"/>
                    <a:pt x="5882" y="9683"/>
                  </a:cubicBezTo>
                  <a:lnTo>
                    <a:pt x="5882" y="10234"/>
                  </a:lnTo>
                  <a:lnTo>
                    <a:pt x="6350" y="10234"/>
                  </a:lnTo>
                  <a:lnTo>
                    <a:pt x="6350" y="9683"/>
                  </a:lnTo>
                  <a:cubicBezTo>
                    <a:pt x="6333" y="9182"/>
                    <a:pt x="6484" y="8681"/>
                    <a:pt x="6768" y="8263"/>
                  </a:cubicBezTo>
                  <a:cubicBezTo>
                    <a:pt x="6818" y="8196"/>
                    <a:pt x="6851" y="8129"/>
                    <a:pt x="6901" y="8062"/>
                  </a:cubicBezTo>
                  <a:cubicBezTo>
                    <a:pt x="7135" y="8497"/>
                    <a:pt x="7269" y="8998"/>
                    <a:pt x="7269" y="9516"/>
                  </a:cubicBezTo>
                  <a:lnTo>
                    <a:pt x="7269" y="9533"/>
                  </a:lnTo>
                  <a:lnTo>
                    <a:pt x="7737" y="9533"/>
                  </a:lnTo>
                  <a:lnTo>
                    <a:pt x="7737" y="9516"/>
                  </a:lnTo>
                  <a:cubicBezTo>
                    <a:pt x="7737" y="8881"/>
                    <a:pt x="7570" y="8263"/>
                    <a:pt x="7235" y="7711"/>
                  </a:cubicBezTo>
                  <a:lnTo>
                    <a:pt x="7135" y="7528"/>
                  </a:lnTo>
                  <a:cubicBezTo>
                    <a:pt x="7219" y="7227"/>
                    <a:pt x="7269" y="6926"/>
                    <a:pt x="7269" y="6609"/>
                  </a:cubicBezTo>
                  <a:lnTo>
                    <a:pt x="7269" y="5890"/>
                  </a:lnTo>
                  <a:cubicBezTo>
                    <a:pt x="7570" y="5489"/>
                    <a:pt x="7737" y="5021"/>
                    <a:pt x="7737" y="4537"/>
                  </a:cubicBezTo>
                  <a:lnTo>
                    <a:pt x="7737" y="3902"/>
                  </a:lnTo>
                  <a:cubicBezTo>
                    <a:pt x="7737" y="3601"/>
                    <a:pt x="7787" y="3317"/>
                    <a:pt x="7870" y="3033"/>
                  </a:cubicBezTo>
                  <a:lnTo>
                    <a:pt x="8438" y="3033"/>
                  </a:lnTo>
                  <a:cubicBezTo>
                    <a:pt x="9073" y="3033"/>
                    <a:pt x="9591" y="3551"/>
                    <a:pt x="9591" y="4186"/>
                  </a:cubicBezTo>
                  <a:lnTo>
                    <a:pt x="9591" y="4303"/>
                  </a:lnTo>
                  <a:cubicBezTo>
                    <a:pt x="9591" y="4620"/>
                    <a:pt x="9474" y="4904"/>
                    <a:pt x="9257" y="5138"/>
                  </a:cubicBezTo>
                  <a:lnTo>
                    <a:pt x="8505" y="5890"/>
                  </a:lnTo>
                  <a:lnTo>
                    <a:pt x="8839" y="6208"/>
                  </a:lnTo>
                  <a:lnTo>
                    <a:pt x="9558" y="5489"/>
                  </a:lnTo>
                  <a:lnTo>
                    <a:pt x="9892" y="6057"/>
                  </a:lnTo>
                  <a:cubicBezTo>
                    <a:pt x="10226" y="6609"/>
                    <a:pt x="10059" y="7327"/>
                    <a:pt x="9524" y="7678"/>
                  </a:cubicBezTo>
                  <a:lnTo>
                    <a:pt x="9274" y="7845"/>
                  </a:lnTo>
                  <a:cubicBezTo>
                    <a:pt x="8890" y="8096"/>
                    <a:pt x="8639" y="8480"/>
                    <a:pt x="8555" y="8914"/>
                  </a:cubicBezTo>
                  <a:lnTo>
                    <a:pt x="8438" y="9499"/>
                  </a:lnTo>
                  <a:lnTo>
                    <a:pt x="8890" y="9583"/>
                  </a:lnTo>
                  <a:lnTo>
                    <a:pt x="9007" y="8998"/>
                  </a:lnTo>
                  <a:cubicBezTo>
                    <a:pt x="9073" y="8697"/>
                    <a:pt x="9257" y="8413"/>
                    <a:pt x="9524" y="8246"/>
                  </a:cubicBezTo>
                  <a:lnTo>
                    <a:pt x="9792" y="8062"/>
                  </a:lnTo>
                  <a:cubicBezTo>
                    <a:pt x="9892" y="7995"/>
                    <a:pt x="9976" y="7912"/>
                    <a:pt x="10059" y="7828"/>
                  </a:cubicBezTo>
                  <a:lnTo>
                    <a:pt x="10059" y="8229"/>
                  </a:lnTo>
                  <a:cubicBezTo>
                    <a:pt x="10059" y="8731"/>
                    <a:pt x="9909" y="9232"/>
                    <a:pt x="9641" y="9650"/>
                  </a:cubicBezTo>
                  <a:cubicBezTo>
                    <a:pt x="9307" y="10134"/>
                    <a:pt x="9140" y="10719"/>
                    <a:pt x="9140" y="11304"/>
                  </a:cubicBezTo>
                  <a:lnTo>
                    <a:pt x="9140" y="12089"/>
                  </a:lnTo>
                  <a:lnTo>
                    <a:pt x="9591" y="12089"/>
                  </a:lnTo>
                  <a:lnTo>
                    <a:pt x="9591" y="11304"/>
                  </a:lnTo>
                  <a:cubicBezTo>
                    <a:pt x="9591" y="10803"/>
                    <a:pt x="9742" y="10318"/>
                    <a:pt x="10026" y="9900"/>
                  </a:cubicBezTo>
                  <a:cubicBezTo>
                    <a:pt x="10159" y="9683"/>
                    <a:pt x="10276" y="9466"/>
                    <a:pt x="10360" y="9215"/>
                  </a:cubicBezTo>
                  <a:cubicBezTo>
                    <a:pt x="10527" y="9549"/>
                    <a:pt x="10744" y="9850"/>
                    <a:pt x="10995" y="10101"/>
                  </a:cubicBezTo>
                  <a:lnTo>
                    <a:pt x="11062" y="10168"/>
                  </a:lnTo>
                  <a:lnTo>
                    <a:pt x="11396" y="9833"/>
                  </a:lnTo>
                  <a:lnTo>
                    <a:pt x="11329" y="9783"/>
                  </a:lnTo>
                  <a:cubicBezTo>
                    <a:pt x="10945" y="9399"/>
                    <a:pt x="10661" y="8898"/>
                    <a:pt x="10544" y="8380"/>
                  </a:cubicBezTo>
                  <a:lnTo>
                    <a:pt x="10527" y="8330"/>
                  </a:lnTo>
                  <a:cubicBezTo>
                    <a:pt x="10527" y="8296"/>
                    <a:pt x="10527" y="8263"/>
                    <a:pt x="10527" y="8229"/>
                  </a:cubicBezTo>
                  <a:lnTo>
                    <a:pt x="10527" y="6742"/>
                  </a:lnTo>
                  <a:cubicBezTo>
                    <a:pt x="10527" y="6726"/>
                    <a:pt x="10527" y="6709"/>
                    <a:pt x="10527" y="6676"/>
                  </a:cubicBezTo>
                  <a:cubicBezTo>
                    <a:pt x="10527" y="6375"/>
                    <a:pt x="10443" y="6074"/>
                    <a:pt x="10293" y="5823"/>
                  </a:cubicBezTo>
                  <a:lnTo>
                    <a:pt x="9859" y="5105"/>
                  </a:lnTo>
                  <a:cubicBezTo>
                    <a:pt x="9992" y="4854"/>
                    <a:pt x="10059" y="4587"/>
                    <a:pt x="10059" y="4303"/>
                  </a:cubicBezTo>
                  <a:lnTo>
                    <a:pt x="10059" y="4186"/>
                  </a:lnTo>
                  <a:cubicBezTo>
                    <a:pt x="10059" y="4119"/>
                    <a:pt x="10059" y="4036"/>
                    <a:pt x="10042" y="3952"/>
                  </a:cubicBezTo>
                  <a:lnTo>
                    <a:pt x="10260" y="3952"/>
                  </a:lnTo>
                  <a:cubicBezTo>
                    <a:pt x="10844" y="3952"/>
                    <a:pt x="11413" y="4136"/>
                    <a:pt x="11897" y="4470"/>
                  </a:cubicBezTo>
                  <a:cubicBezTo>
                    <a:pt x="14320" y="6141"/>
                    <a:pt x="14738" y="9566"/>
                    <a:pt x="12799" y="11772"/>
                  </a:cubicBezTo>
                  <a:lnTo>
                    <a:pt x="11763" y="12958"/>
                  </a:lnTo>
                  <a:cubicBezTo>
                    <a:pt x="11197" y="13603"/>
                    <a:pt x="10386" y="13957"/>
                    <a:pt x="9558" y="13957"/>
                  </a:cubicBezTo>
                  <a:cubicBezTo>
                    <a:pt x="9163" y="13957"/>
                    <a:pt x="8765" y="13877"/>
                    <a:pt x="8388" y="13710"/>
                  </a:cubicBezTo>
                  <a:lnTo>
                    <a:pt x="8171" y="13610"/>
                  </a:lnTo>
                  <a:cubicBezTo>
                    <a:pt x="6534" y="12891"/>
                    <a:pt x="5080" y="11805"/>
                    <a:pt x="3944" y="10435"/>
                  </a:cubicBezTo>
                  <a:lnTo>
                    <a:pt x="3944" y="10435"/>
                  </a:lnTo>
                  <a:cubicBezTo>
                    <a:pt x="4128" y="10452"/>
                    <a:pt x="4295" y="10468"/>
                    <a:pt x="4478" y="10468"/>
                  </a:cubicBezTo>
                  <a:lnTo>
                    <a:pt x="4478" y="10001"/>
                  </a:lnTo>
                  <a:cubicBezTo>
                    <a:pt x="4161" y="10001"/>
                    <a:pt x="3827" y="9967"/>
                    <a:pt x="3509" y="9884"/>
                  </a:cubicBezTo>
                  <a:cubicBezTo>
                    <a:pt x="3509" y="9867"/>
                    <a:pt x="3509" y="9867"/>
                    <a:pt x="3509" y="9867"/>
                  </a:cubicBezTo>
                  <a:lnTo>
                    <a:pt x="3493" y="9867"/>
                  </a:lnTo>
                  <a:cubicBezTo>
                    <a:pt x="3409" y="9850"/>
                    <a:pt x="3326" y="9833"/>
                    <a:pt x="3242" y="9800"/>
                  </a:cubicBezTo>
                  <a:lnTo>
                    <a:pt x="2858" y="9015"/>
                  </a:lnTo>
                  <a:cubicBezTo>
                    <a:pt x="2306" y="7929"/>
                    <a:pt x="2758" y="6592"/>
                    <a:pt x="3844" y="6041"/>
                  </a:cubicBezTo>
                  <a:lnTo>
                    <a:pt x="4362" y="5790"/>
                  </a:lnTo>
                  <a:cubicBezTo>
                    <a:pt x="5448" y="5239"/>
                    <a:pt x="5748" y="3835"/>
                    <a:pt x="4996" y="2883"/>
                  </a:cubicBezTo>
                  <a:lnTo>
                    <a:pt x="4796" y="2649"/>
                  </a:lnTo>
                  <a:cubicBezTo>
                    <a:pt x="4646" y="2448"/>
                    <a:pt x="4529" y="2198"/>
                    <a:pt x="4495" y="1947"/>
                  </a:cubicBezTo>
                  <a:cubicBezTo>
                    <a:pt x="4629" y="1813"/>
                    <a:pt x="4779" y="1696"/>
                    <a:pt x="4946" y="1596"/>
                  </a:cubicBezTo>
                  <a:lnTo>
                    <a:pt x="4946" y="1863"/>
                  </a:lnTo>
                  <a:lnTo>
                    <a:pt x="5414" y="1863"/>
                  </a:lnTo>
                  <a:lnTo>
                    <a:pt x="5414" y="1362"/>
                  </a:lnTo>
                  <a:cubicBezTo>
                    <a:pt x="5565" y="1295"/>
                    <a:pt x="5715" y="1245"/>
                    <a:pt x="5882" y="1212"/>
                  </a:cubicBezTo>
                  <a:cubicBezTo>
                    <a:pt x="5882" y="1262"/>
                    <a:pt x="5882" y="1312"/>
                    <a:pt x="5882" y="1362"/>
                  </a:cubicBezTo>
                  <a:lnTo>
                    <a:pt x="5882" y="1863"/>
                  </a:lnTo>
                  <a:lnTo>
                    <a:pt x="6350" y="1863"/>
                  </a:lnTo>
                  <a:lnTo>
                    <a:pt x="6350" y="1362"/>
                  </a:lnTo>
                  <a:cubicBezTo>
                    <a:pt x="6350" y="1295"/>
                    <a:pt x="6350" y="1229"/>
                    <a:pt x="6350" y="1162"/>
                  </a:cubicBezTo>
                  <a:lnTo>
                    <a:pt x="6784" y="1162"/>
                  </a:lnTo>
                  <a:cubicBezTo>
                    <a:pt x="6199" y="1964"/>
                    <a:pt x="5882" y="2933"/>
                    <a:pt x="5882" y="3919"/>
                  </a:cubicBezTo>
                  <a:lnTo>
                    <a:pt x="5882" y="3952"/>
                  </a:lnTo>
                  <a:lnTo>
                    <a:pt x="6350" y="3952"/>
                  </a:lnTo>
                  <a:lnTo>
                    <a:pt x="6350" y="3919"/>
                  </a:lnTo>
                  <a:cubicBezTo>
                    <a:pt x="6333" y="2816"/>
                    <a:pt x="6784" y="1747"/>
                    <a:pt x="7570" y="961"/>
                  </a:cubicBezTo>
                  <a:lnTo>
                    <a:pt x="7971" y="560"/>
                  </a:lnTo>
                  <a:close/>
                  <a:moveTo>
                    <a:pt x="7971" y="0"/>
                  </a:moveTo>
                  <a:cubicBezTo>
                    <a:pt x="7912" y="0"/>
                    <a:pt x="7854" y="26"/>
                    <a:pt x="7804" y="76"/>
                  </a:cubicBezTo>
                  <a:lnTo>
                    <a:pt x="7235" y="644"/>
                  </a:lnTo>
                  <a:cubicBezTo>
                    <a:pt x="7219" y="660"/>
                    <a:pt x="7202" y="677"/>
                    <a:pt x="7185" y="694"/>
                  </a:cubicBezTo>
                  <a:lnTo>
                    <a:pt x="6517" y="694"/>
                  </a:lnTo>
                  <a:cubicBezTo>
                    <a:pt x="6567" y="594"/>
                    <a:pt x="6651" y="493"/>
                    <a:pt x="6734" y="393"/>
                  </a:cubicBezTo>
                  <a:lnTo>
                    <a:pt x="6417" y="76"/>
                  </a:lnTo>
                  <a:cubicBezTo>
                    <a:pt x="6216" y="259"/>
                    <a:pt x="6083" y="477"/>
                    <a:pt x="5982" y="727"/>
                  </a:cubicBezTo>
                  <a:cubicBezTo>
                    <a:pt x="5765" y="761"/>
                    <a:pt x="5565" y="811"/>
                    <a:pt x="5347" y="894"/>
                  </a:cubicBezTo>
                  <a:cubicBezTo>
                    <a:pt x="5264" y="577"/>
                    <a:pt x="5113" y="293"/>
                    <a:pt x="4880" y="76"/>
                  </a:cubicBezTo>
                  <a:lnTo>
                    <a:pt x="4545" y="393"/>
                  </a:lnTo>
                  <a:cubicBezTo>
                    <a:pt x="4729" y="577"/>
                    <a:pt x="4863" y="811"/>
                    <a:pt x="4913" y="1078"/>
                  </a:cubicBezTo>
                  <a:cubicBezTo>
                    <a:pt x="4763" y="1145"/>
                    <a:pt x="4612" y="1245"/>
                    <a:pt x="4478" y="1346"/>
                  </a:cubicBezTo>
                  <a:lnTo>
                    <a:pt x="4478" y="226"/>
                  </a:lnTo>
                  <a:cubicBezTo>
                    <a:pt x="4478" y="109"/>
                    <a:pt x="4378" y="9"/>
                    <a:pt x="4245" y="9"/>
                  </a:cubicBezTo>
                  <a:lnTo>
                    <a:pt x="3326" y="9"/>
                  </a:lnTo>
                  <a:cubicBezTo>
                    <a:pt x="3192" y="9"/>
                    <a:pt x="3092" y="109"/>
                    <a:pt x="3092" y="226"/>
                  </a:cubicBezTo>
                  <a:lnTo>
                    <a:pt x="3092" y="560"/>
                  </a:lnTo>
                  <a:cubicBezTo>
                    <a:pt x="3092" y="1011"/>
                    <a:pt x="3042" y="1446"/>
                    <a:pt x="2975" y="1897"/>
                  </a:cubicBezTo>
                  <a:cubicBezTo>
                    <a:pt x="1187" y="2549"/>
                    <a:pt x="1" y="4269"/>
                    <a:pt x="67" y="6191"/>
                  </a:cubicBezTo>
                  <a:cubicBezTo>
                    <a:pt x="134" y="8096"/>
                    <a:pt x="1404" y="9750"/>
                    <a:pt x="3242" y="10285"/>
                  </a:cubicBezTo>
                  <a:cubicBezTo>
                    <a:pt x="4478" y="11922"/>
                    <a:pt x="6116" y="13225"/>
                    <a:pt x="7987" y="14044"/>
                  </a:cubicBezTo>
                  <a:lnTo>
                    <a:pt x="8205" y="14144"/>
                  </a:lnTo>
                  <a:cubicBezTo>
                    <a:pt x="8640" y="14332"/>
                    <a:pt x="9100" y="14424"/>
                    <a:pt x="9555" y="14424"/>
                  </a:cubicBezTo>
                  <a:cubicBezTo>
                    <a:pt x="10515" y="14424"/>
                    <a:pt x="11457" y="14018"/>
                    <a:pt x="12114" y="13259"/>
                  </a:cubicBezTo>
                  <a:lnTo>
                    <a:pt x="13150" y="12089"/>
                  </a:lnTo>
                  <a:cubicBezTo>
                    <a:pt x="15272" y="9650"/>
                    <a:pt x="14804" y="5924"/>
                    <a:pt x="12148" y="4086"/>
                  </a:cubicBezTo>
                  <a:cubicBezTo>
                    <a:pt x="11596" y="3701"/>
                    <a:pt x="10928" y="3484"/>
                    <a:pt x="10260" y="3484"/>
                  </a:cubicBezTo>
                  <a:lnTo>
                    <a:pt x="9909" y="3484"/>
                  </a:lnTo>
                  <a:cubicBezTo>
                    <a:pt x="9859" y="3384"/>
                    <a:pt x="9809" y="3300"/>
                    <a:pt x="9742" y="3217"/>
                  </a:cubicBezTo>
                  <a:cubicBezTo>
                    <a:pt x="9424" y="2799"/>
                    <a:pt x="8940" y="2565"/>
                    <a:pt x="8438" y="2565"/>
                  </a:cubicBezTo>
                  <a:lnTo>
                    <a:pt x="8054" y="2565"/>
                  </a:lnTo>
                  <a:cubicBezTo>
                    <a:pt x="8205" y="2264"/>
                    <a:pt x="8388" y="1997"/>
                    <a:pt x="8622" y="1763"/>
                  </a:cubicBezTo>
                  <a:lnTo>
                    <a:pt x="9057" y="1329"/>
                  </a:lnTo>
                  <a:cubicBezTo>
                    <a:pt x="9157" y="1245"/>
                    <a:pt x="9157" y="1095"/>
                    <a:pt x="9057" y="995"/>
                  </a:cubicBezTo>
                  <a:lnTo>
                    <a:pt x="8138" y="76"/>
                  </a:lnTo>
                  <a:cubicBezTo>
                    <a:pt x="8088" y="26"/>
                    <a:pt x="8029" y="0"/>
                    <a:pt x="7971"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 name="Google Shape;755;p44"/>
          <p:cNvGrpSpPr/>
          <p:nvPr/>
        </p:nvGrpSpPr>
        <p:grpSpPr>
          <a:xfrm>
            <a:off x="2738153" y="2290431"/>
            <a:ext cx="559727" cy="538468"/>
            <a:chOff x="2397228" y="2263131"/>
            <a:chExt cx="559727" cy="538468"/>
          </a:xfrm>
        </p:grpSpPr>
        <p:sp>
          <p:nvSpPr>
            <p:cNvPr id="756" name="Google Shape;756;p44"/>
            <p:cNvSpPr/>
            <p:nvPr/>
          </p:nvSpPr>
          <p:spPr>
            <a:xfrm>
              <a:off x="2581346" y="2557776"/>
              <a:ext cx="182193" cy="234716"/>
            </a:xfrm>
            <a:custGeom>
              <a:avLst/>
              <a:gdLst/>
              <a:ahLst/>
              <a:cxnLst/>
              <a:rect l="l" t="t" r="r" b="b"/>
              <a:pathLst>
                <a:path w="5682" h="7320" extrusionOk="0">
                  <a:moveTo>
                    <a:pt x="4863" y="1"/>
                  </a:moveTo>
                  <a:cubicBezTo>
                    <a:pt x="3626" y="1939"/>
                    <a:pt x="2975" y="4211"/>
                    <a:pt x="2975" y="6517"/>
                  </a:cubicBezTo>
                  <a:lnTo>
                    <a:pt x="2975" y="5665"/>
                  </a:lnTo>
                  <a:cubicBezTo>
                    <a:pt x="2975" y="3944"/>
                    <a:pt x="2290" y="2307"/>
                    <a:pt x="1070" y="1087"/>
                  </a:cubicBezTo>
                  <a:lnTo>
                    <a:pt x="1" y="1621"/>
                  </a:lnTo>
                  <a:cubicBezTo>
                    <a:pt x="1204" y="2841"/>
                    <a:pt x="1889" y="4479"/>
                    <a:pt x="1889" y="6200"/>
                  </a:cubicBezTo>
                  <a:lnTo>
                    <a:pt x="1889" y="7319"/>
                  </a:lnTo>
                  <a:lnTo>
                    <a:pt x="4061" y="7319"/>
                  </a:lnTo>
                  <a:lnTo>
                    <a:pt x="4061" y="6400"/>
                  </a:lnTo>
                  <a:cubicBezTo>
                    <a:pt x="4061" y="4345"/>
                    <a:pt x="4612" y="2307"/>
                    <a:pt x="5681" y="552"/>
                  </a:cubicBezTo>
                  <a:lnTo>
                    <a:pt x="4863" y="1"/>
                  </a:ln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4"/>
            <p:cNvSpPr/>
            <p:nvPr/>
          </p:nvSpPr>
          <p:spPr>
            <a:xfrm>
              <a:off x="2397228" y="2263131"/>
              <a:ext cx="559727" cy="538468"/>
            </a:xfrm>
            <a:custGeom>
              <a:avLst/>
              <a:gdLst/>
              <a:ahLst/>
              <a:cxnLst/>
              <a:rect l="l" t="t" r="r" b="b"/>
              <a:pathLst>
                <a:path w="17456" h="16793" extrusionOk="0">
                  <a:moveTo>
                    <a:pt x="11591" y="9992"/>
                  </a:moveTo>
                  <a:cubicBezTo>
                    <a:pt x="11707" y="10059"/>
                    <a:pt x="11841" y="10125"/>
                    <a:pt x="11958" y="10209"/>
                  </a:cubicBezTo>
                  <a:cubicBezTo>
                    <a:pt x="11758" y="10326"/>
                    <a:pt x="11540" y="10426"/>
                    <a:pt x="11306" y="10476"/>
                  </a:cubicBezTo>
                  <a:cubicBezTo>
                    <a:pt x="11407" y="10309"/>
                    <a:pt x="11490" y="10159"/>
                    <a:pt x="11591" y="9992"/>
                  </a:cubicBezTo>
                  <a:close/>
                  <a:moveTo>
                    <a:pt x="8115" y="10543"/>
                  </a:moveTo>
                  <a:cubicBezTo>
                    <a:pt x="8017" y="10690"/>
                    <a:pt x="7887" y="10821"/>
                    <a:pt x="7741" y="10936"/>
                  </a:cubicBezTo>
                  <a:lnTo>
                    <a:pt x="7741" y="10936"/>
                  </a:lnTo>
                  <a:cubicBezTo>
                    <a:pt x="7643" y="10805"/>
                    <a:pt x="7545" y="10674"/>
                    <a:pt x="7430" y="10543"/>
                  </a:cubicBezTo>
                  <a:close/>
                  <a:moveTo>
                    <a:pt x="8382" y="11078"/>
                  </a:moveTo>
                  <a:lnTo>
                    <a:pt x="9335" y="11094"/>
                  </a:lnTo>
                  <a:cubicBezTo>
                    <a:pt x="9068" y="11713"/>
                    <a:pt x="8867" y="12364"/>
                    <a:pt x="8717" y="13033"/>
                  </a:cubicBezTo>
                  <a:cubicBezTo>
                    <a:pt x="8566" y="12465"/>
                    <a:pt x="8332" y="11913"/>
                    <a:pt x="8032" y="11412"/>
                  </a:cubicBezTo>
                  <a:cubicBezTo>
                    <a:pt x="8165" y="11312"/>
                    <a:pt x="8266" y="11195"/>
                    <a:pt x="8382" y="11078"/>
                  </a:cubicBezTo>
                  <a:close/>
                  <a:moveTo>
                    <a:pt x="5979" y="5129"/>
                  </a:moveTo>
                  <a:cubicBezTo>
                    <a:pt x="5989" y="5129"/>
                    <a:pt x="6000" y="5129"/>
                    <a:pt x="6010" y="5130"/>
                  </a:cubicBezTo>
                  <a:lnTo>
                    <a:pt x="7464" y="5130"/>
                  </a:lnTo>
                  <a:cubicBezTo>
                    <a:pt x="8149" y="5130"/>
                    <a:pt x="8767" y="5497"/>
                    <a:pt x="9118" y="6082"/>
                  </a:cubicBezTo>
                  <a:lnTo>
                    <a:pt x="9184" y="6199"/>
                  </a:lnTo>
                  <a:cubicBezTo>
                    <a:pt x="9418" y="6617"/>
                    <a:pt x="9535" y="7084"/>
                    <a:pt x="9535" y="7569"/>
                  </a:cubicBezTo>
                  <a:lnTo>
                    <a:pt x="10070" y="7552"/>
                  </a:lnTo>
                  <a:cubicBezTo>
                    <a:pt x="10070" y="6984"/>
                    <a:pt x="9920" y="6433"/>
                    <a:pt x="9652" y="5932"/>
                  </a:cubicBezTo>
                  <a:lnTo>
                    <a:pt x="9586" y="5815"/>
                  </a:lnTo>
                  <a:cubicBezTo>
                    <a:pt x="9502" y="5698"/>
                    <a:pt x="9418" y="5581"/>
                    <a:pt x="9335" y="5464"/>
                  </a:cubicBezTo>
                  <a:cubicBezTo>
                    <a:pt x="9569" y="5247"/>
                    <a:pt x="9886" y="5130"/>
                    <a:pt x="10204" y="5130"/>
                  </a:cubicBezTo>
                  <a:lnTo>
                    <a:pt x="16085" y="5146"/>
                  </a:lnTo>
                  <a:cubicBezTo>
                    <a:pt x="16520" y="5146"/>
                    <a:pt x="16737" y="5681"/>
                    <a:pt x="16419" y="5998"/>
                  </a:cubicBezTo>
                  <a:cubicBezTo>
                    <a:pt x="15918" y="6500"/>
                    <a:pt x="15250" y="6767"/>
                    <a:pt x="14548" y="6767"/>
                  </a:cubicBezTo>
                  <a:cubicBezTo>
                    <a:pt x="13713" y="6767"/>
                    <a:pt x="13044" y="7435"/>
                    <a:pt x="13044" y="8254"/>
                  </a:cubicBezTo>
                  <a:cubicBezTo>
                    <a:pt x="13044" y="8856"/>
                    <a:pt x="12810" y="9440"/>
                    <a:pt x="12393" y="9858"/>
                  </a:cubicBezTo>
                  <a:cubicBezTo>
                    <a:pt x="11557" y="9257"/>
                    <a:pt x="10555" y="8922"/>
                    <a:pt x="9519" y="8922"/>
                  </a:cubicBezTo>
                  <a:lnTo>
                    <a:pt x="9535" y="9457"/>
                  </a:lnTo>
                  <a:cubicBezTo>
                    <a:pt x="9719" y="9457"/>
                    <a:pt x="9920" y="9474"/>
                    <a:pt x="10103" y="9507"/>
                  </a:cubicBezTo>
                  <a:cubicBezTo>
                    <a:pt x="9903" y="9841"/>
                    <a:pt x="9719" y="10192"/>
                    <a:pt x="9552" y="10543"/>
                  </a:cubicBezTo>
                  <a:lnTo>
                    <a:pt x="8733" y="10543"/>
                  </a:lnTo>
                  <a:cubicBezTo>
                    <a:pt x="8900" y="10226"/>
                    <a:pt x="8984" y="9858"/>
                    <a:pt x="8984" y="9507"/>
                  </a:cubicBezTo>
                  <a:lnTo>
                    <a:pt x="8984" y="9140"/>
                  </a:lnTo>
                  <a:cubicBezTo>
                    <a:pt x="8984" y="8054"/>
                    <a:pt x="8700" y="7001"/>
                    <a:pt x="8149" y="6082"/>
                  </a:cubicBezTo>
                  <a:lnTo>
                    <a:pt x="8149" y="6065"/>
                  </a:lnTo>
                  <a:lnTo>
                    <a:pt x="7681" y="6349"/>
                  </a:lnTo>
                  <a:cubicBezTo>
                    <a:pt x="8182" y="7201"/>
                    <a:pt x="8449" y="8154"/>
                    <a:pt x="8433" y="9140"/>
                  </a:cubicBezTo>
                  <a:lnTo>
                    <a:pt x="8433" y="9507"/>
                  </a:lnTo>
                  <a:cubicBezTo>
                    <a:pt x="8433" y="9674"/>
                    <a:pt x="8416" y="9841"/>
                    <a:pt x="8366" y="10008"/>
                  </a:cubicBezTo>
                  <a:lnTo>
                    <a:pt x="7631" y="9992"/>
                  </a:lnTo>
                  <a:cubicBezTo>
                    <a:pt x="6695" y="9992"/>
                    <a:pt x="5776" y="10292"/>
                    <a:pt x="5024" y="10861"/>
                  </a:cubicBezTo>
                  <a:lnTo>
                    <a:pt x="5358" y="11295"/>
                  </a:lnTo>
                  <a:cubicBezTo>
                    <a:pt x="5442" y="11228"/>
                    <a:pt x="5542" y="11161"/>
                    <a:pt x="5626" y="11094"/>
                  </a:cubicBezTo>
                  <a:cubicBezTo>
                    <a:pt x="5726" y="11211"/>
                    <a:pt x="5826" y="11312"/>
                    <a:pt x="5910" y="11412"/>
                  </a:cubicBezTo>
                  <a:cubicBezTo>
                    <a:pt x="5208" y="11562"/>
                    <a:pt x="4556" y="11930"/>
                    <a:pt x="4055" y="12465"/>
                  </a:cubicBezTo>
                  <a:lnTo>
                    <a:pt x="4022" y="12498"/>
                  </a:lnTo>
                  <a:cubicBezTo>
                    <a:pt x="3303" y="13317"/>
                    <a:pt x="2267" y="13768"/>
                    <a:pt x="1198" y="13768"/>
                  </a:cubicBezTo>
                  <a:lnTo>
                    <a:pt x="1098" y="13768"/>
                  </a:lnTo>
                  <a:cubicBezTo>
                    <a:pt x="1089" y="13769"/>
                    <a:pt x="1080" y="13769"/>
                    <a:pt x="1072" y="13769"/>
                  </a:cubicBezTo>
                  <a:cubicBezTo>
                    <a:pt x="949" y="13769"/>
                    <a:pt x="847" y="13659"/>
                    <a:pt x="847" y="13534"/>
                  </a:cubicBezTo>
                  <a:cubicBezTo>
                    <a:pt x="847" y="13450"/>
                    <a:pt x="897" y="13367"/>
                    <a:pt x="981" y="13333"/>
                  </a:cubicBezTo>
                  <a:cubicBezTo>
                    <a:pt x="1900" y="12882"/>
                    <a:pt x="2484" y="11947"/>
                    <a:pt x="2484" y="10911"/>
                  </a:cubicBezTo>
                  <a:lnTo>
                    <a:pt x="2484" y="8638"/>
                  </a:lnTo>
                  <a:cubicBezTo>
                    <a:pt x="2501" y="6694"/>
                    <a:pt x="4055" y="5129"/>
                    <a:pt x="5979" y="5129"/>
                  </a:cubicBezTo>
                  <a:close/>
                  <a:moveTo>
                    <a:pt x="7664" y="0"/>
                  </a:moveTo>
                  <a:lnTo>
                    <a:pt x="7647" y="2323"/>
                  </a:lnTo>
                  <a:cubicBezTo>
                    <a:pt x="7647" y="3175"/>
                    <a:pt x="7313" y="3977"/>
                    <a:pt x="6712" y="4578"/>
                  </a:cubicBezTo>
                  <a:lnTo>
                    <a:pt x="6027" y="4578"/>
                  </a:lnTo>
                  <a:cubicBezTo>
                    <a:pt x="3771" y="4578"/>
                    <a:pt x="1950" y="6383"/>
                    <a:pt x="1950" y="8638"/>
                  </a:cubicBezTo>
                  <a:lnTo>
                    <a:pt x="1950" y="10911"/>
                  </a:lnTo>
                  <a:cubicBezTo>
                    <a:pt x="1950" y="11729"/>
                    <a:pt x="1482" y="12481"/>
                    <a:pt x="747" y="12849"/>
                  </a:cubicBezTo>
                  <a:cubicBezTo>
                    <a:pt x="0" y="13214"/>
                    <a:pt x="275" y="14319"/>
                    <a:pt x="1079" y="14319"/>
                  </a:cubicBezTo>
                  <a:cubicBezTo>
                    <a:pt x="1085" y="14319"/>
                    <a:pt x="1091" y="14319"/>
                    <a:pt x="1098" y="14319"/>
                  </a:cubicBezTo>
                  <a:lnTo>
                    <a:pt x="1198" y="14319"/>
                  </a:lnTo>
                  <a:cubicBezTo>
                    <a:pt x="2434" y="14319"/>
                    <a:pt x="3604" y="13785"/>
                    <a:pt x="4439" y="12866"/>
                  </a:cubicBezTo>
                  <a:lnTo>
                    <a:pt x="4473" y="12832"/>
                  </a:lnTo>
                  <a:cubicBezTo>
                    <a:pt x="4941" y="12314"/>
                    <a:pt x="5592" y="11980"/>
                    <a:pt x="6294" y="11913"/>
                  </a:cubicBezTo>
                  <a:cubicBezTo>
                    <a:pt x="6979" y="12932"/>
                    <a:pt x="7347" y="14152"/>
                    <a:pt x="7347" y="15389"/>
                  </a:cubicBezTo>
                  <a:lnTo>
                    <a:pt x="7347" y="16775"/>
                  </a:lnTo>
                  <a:lnTo>
                    <a:pt x="7881" y="16775"/>
                  </a:lnTo>
                  <a:lnTo>
                    <a:pt x="7881" y="15389"/>
                  </a:lnTo>
                  <a:cubicBezTo>
                    <a:pt x="7898" y="13701"/>
                    <a:pt x="7263" y="12080"/>
                    <a:pt x="6144" y="10844"/>
                  </a:cubicBezTo>
                  <a:cubicBezTo>
                    <a:pt x="6344" y="10760"/>
                    <a:pt x="6561" y="10693"/>
                    <a:pt x="6778" y="10643"/>
                  </a:cubicBezTo>
                  <a:cubicBezTo>
                    <a:pt x="7848" y="11780"/>
                    <a:pt x="8433" y="13283"/>
                    <a:pt x="8433" y="14854"/>
                  </a:cubicBezTo>
                  <a:lnTo>
                    <a:pt x="8416" y="16775"/>
                  </a:lnTo>
                  <a:lnTo>
                    <a:pt x="8967" y="16775"/>
                  </a:lnTo>
                  <a:lnTo>
                    <a:pt x="8967" y="15706"/>
                  </a:lnTo>
                  <a:cubicBezTo>
                    <a:pt x="8967" y="13551"/>
                    <a:pt x="9569" y="11462"/>
                    <a:pt x="10672" y="9624"/>
                  </a:cubicBezTo>
                  <a:cubicBezTo>
                    <a:pt x="10822" y="9658"/>
                    <a:pt x="10956" y="9708"/>
                    <a:pt x="11089" y="9758"/>
                  </a:cubicBezTo>
                  <a:cubicBezTo>
                    <a:pt x="10070" y="11529"/>
                    <a:pt x="9519" y="13551"/>
                    <a:pt x="9502" y="15606"/>
                  </a:cubicBezTo>
                  <a:lnTo>
                    <a:pt x="9502" y="16775"/>
                  </a:lnTo>
                  <a:lnTo>
                    <a:pt x="10053" y="16792"/>
                  </a:lnTo>
                  <a:lnTo>
                    <a:pt x="10053" y="15606"/>
                  </a:lnTo>
                  <a:cubicBezTo>
                    <a:pt x="10053" y="14035"/>
                    <a:pt x="10388" y="12498"/>
                    <a:pt x="11022" y="11078"/>
                  </a:cubicBezTo>
                  <a:cubicBezTo>
                    <a:pt x="12476" y="10927"/>
                    <a:pt x="13579" y="9724"/>
                    <a:pt x="13596" y="8254"/>
                  </a:cubicBezTo>
                  <a:cubicBezTo>
                    <a:pt x="13596" y="7736"/>
                    <a:pt x="14013" y="7318"/>
                    <a:pt x="14548" y="7318"/>
                  </a:cubicBezTo>
                  <a:cubicBezTo>
                    <a:pt x="15383" y="7318"/>
                    <a:pt x="16202" y="6984"/>
                    <a:pt x="16804" y="6383"/>
                  </a:cubicBezTo>
                  <a:cubicBezTo>
                    <a:pt x="17455" y="5731"/>
                    <a:pt x="17004" y="4612"/>
                    <a:pt x="16085" y="4612"/>
                  </a:cubicBezTo>
                  <a:lnTo>
                    <a:pt x="10738" y="4595"/>
                  </a:lnTo>
                  <a:cubicBezTo>
                    <a:pt x="10137" y="3993"/>
                    <a:pt x="9803" y="3175"/>
                    <a:pt x="9819" y="2323"/>
                  </a:cubicBezTo>
                  <a:lnTo>
                    <a:pt x="9819" y="0"/>
                  </a:lnTo>
                  <a:lnTo>
                    <a:pt x="9285" y="0"/>
                  </a:lnTo>
                  <a:lnTo>
                    <a:pt x="9268" y="2323"/>
                  </a:lnTo>
                  <a:cubicBezTo>
                    <a:pt x="9268" y="3141"/>
                    <a:pt x="9535" y="3943"/>
                    <a:pt x="10037" y="4595"/>
                  </a:cubicBezTo>
                  <a:cubicBezTo>
                    <a:pt x="9619" y="4645"/>
                    <a:pt x="9235" y="4812"/>
                    <a:pt x="8934" y="5079"/>
                  </a:cubicBezTo>
                  <a:cubicBezTo>
                    <a:pt x="8516" y="4762"/>
                    <a:pt x="7998" y="4595"/>
                    <a:pt x="7464" y="4595"/>
                  </a:cubicBezTo>
                  <a:lnTo>
                    <a:pt x="7430" y="4595"/>
                  </a:lnTo>
                  <a:cubicBezTo>
                    <a:pt x="7915" y="3927"/>
                    <a:pt x="8182" y="3141"/>
                    <a:pt x="8199" y="2323"/>
                  </a:cubicBezTo>
                  <a:lnTo>
                    <a:pt x="8199" y="0"/>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44"/>
          <p:cNvGrpSpPr/>
          <p:nvPr/>
        </p:nvGrpSpPr>
        <p:grpSpPr>
          <a:xfrm>
            <a:off x="4331705" y="2334629"/>
            <a:ext cx="480590" cy="481167"/>
            <a:chOff x="4365979" y="2379366"/>
            <a:chExt cx="480590" cy="481167"/>
          </a:xfrm>
        </p:grpSpPr>
        <p:sp>
          <p:nvSpPr>
            <p:cNvPr id="759" name="Google Shape;759;p44"/>
            <p:cNvSpPr/>
            <p:nvPr/>
          </p:nvSpPr>
          <p:spPr>
            <a:xfrm>
              <a:off x="4396504" y="2410437"/>
              <a:ext cx="85742" cy="85774"/>
            </a:xfrm>
            <a:custGeom>
              <a:avLst/>
              <a:gdLst/>
              <a:ahLst/>
              <a:cxnLst/>
              <a:rect l="l" t="t" r="r" b="b"/>
              <a:pathLst>
                <a:path w="2674" h="2675" extrusionOk="0">
                  <a:moveTo>
                    <a:pt x="2674" y="1"/>
                  </a:moveTo>
                  <a:cubicBezTo>
                    <a:pt x="1204" y="1"/>
                    <a:pt x="17" y="1204"/>
                    <a:pt x="1" y="2674"/>
                  </a:cubicBezTo>
                  <a:lnTo>
                    <a:pt x="485" y="2674"/>
                  </a:lnTo>
                  <a:cubicBezTo>
                    <a:pt x="502" y="1471"/>
                    <a:pt x="1471" y="485"/>
                    <a:pt x="2674" y="485"/>
                  </a:cubicBezTo>
                  <a:lnTo>
                    <a:pt x="2674"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 name="Google Shape;760;p44"/>
            <p:cNvGrpSpPr/>
            <p:nvPr/>
          </p:nvGrpSpPr>
          <p:grpSpPr>
            <a:xfrm>
              <a:off x="4365979" y="2379366"/>
              <a:ext cx="480590" cy="481167"/>
              <a:chOff x="4365979" y="2379366"/>
              <a:chExt cx="480590" cy="481167"/>
            </a:xfrm>
          </p:grpSpPr>
          <p:sp>
            <p:nvSpPr>
              <p:cNvPr id="761" name="Google Shape;761;p44"/>
              <p:cNvSpPr/>
              <p:nvPr/>
            </p:nvSpPr>
            <p:spPr>
              <a:xfrm>
                <a:off x="4489717" y="2511699"/>
                <a:ext cx="233113" cy="341332"/>
              </a:xfrm>
              <a:custGeom>
                <a:avLst/>
                <a:gdLst/>
                <a:ahLst/>
                <a:cxnLst/>
                <a:rect l="l" t="t" r="r" b="b"/>
                <a:pathLst>
                  <a:path w="7270" h="10645" extrusionOk="0">
                    <a:moveTo>
                      <a:pt x="1" y="1"/>
                    </a:moveTo>
                    <a:lnTo>
                      <a:pt x="51" y="68"/>
                    </a:lnTo>
                    <a:cubicBezTo>
                      <a:pt x="185" y="335"/>
                      <a:pt x="252" y="636"/>
                      <a:pt x="252" y="936"/>
                    </a:cubicBezTo>
                    <a:lnTo>
                      <a:pt x="252" y="987"/>
                    </a:lnTo>
                    <a:cubicBezTo>
                      <a:pt x="252" y="1287"/>
                      <a:pt x="185" y="1588"/>
                      <a:pt x="51" y="1855"/>
                    </a:cubicBezTo>
                    <a:lnTo>
                      <a:pt x="1" y="1922"/>
                    </a:lnTo>
                    <a:lnTo>
                      <a:pt x="970" y="1922"/>
                    </a:lnTo>
                    <a:cubicBezTo>
                      <a:pt x="2173" y="1922"/>
                      <a:pt x="3159" y="2908"/>
                      <a:pt x="3159" y="4111"/>
                    </a:cubicBezTo>
                    <a:lnTo>
                      <a:pt x="3159" y="10644"/>
                    </a:lnTo>
                    <a:lnTo>
                      <a:pt x="4111" y="10644"/>
                    </a:lnTo>
                    <a:lnTo>
                      <a:pt x="4111" y="4111"/>
                    </a:lnTo>
                    <a:cubicBezTo>
                      <a:pt x="4111" y="2908"/>
                      <a:pt x="5097" y="1922"/>
                      <a:pt x="6300" y="1922"/>
                    </a:cubicBezTo>
                    <a:lnTo>
                      <a:pt x="7269" y="1922"/>
                    </a:lnTo>
                    <a:lnTo>
                      <a:pt x="7236" y="1855"/>
                    </a:lnTo>
                    <a:cubicBezTo>
                      <a:pt x="7085" y="1588"/>
                      <a:pt x="7019" y="1287"/>
                      <a:pt x="7019" y="987"/>
                    </a:cubicBezTo>
                    <a:lnTo>
                      <a:pt x="7019" y="936"/>
                    </a:lnTo>
                    <a:cubicBezTo>
                      <a:pt x="7019" y="636"/>
                      <a:pt x="7085" y="335"/>
                      <a:pt x="7236" y="68"/>
                    </a:cubicBezTo>
                    <a:lnTo>
                      <a:pt x="7269" y="1"/>
                    </a:lnTo>
                    <a:lnTo>
                      <a:pt x="6300" y="1"/>
                    </a:lnTo>
                    <a:cubicBezTo>
                      <a:pt x="5214" y="1"/>
                      <a:pt x="4211" y="552"/>
                      <a:pt x="3643" y="1471"/>
                    </a:cubicBezTo>
                    <a:cubicBezTo>
                      <a:pt x="3059" y="552"/>
                      <a:pt x="2056" y="1"/>
                      <a:pt x="970"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4"/>
              <p:cNvSpPr/>
              <p:nvPr/>
            </p:nvSpPr>
            <p:spPr>
              <a:xfrm>
                <a:off x="4365979" y="2379366"/>
                <a:ext cx="480590" cy="481167"/>
              </a:xfrm>
              <a:custGeom>
                <a:avLst/>
                <a:gdLst/>
                <a:ahLst/>
                <a:cxnLst/>
                <a:rect l="l" t="t" r="r" b="b"/>
                <a:pathLst>
                  <a:path w="14988" h="15006" extrusionOk="0">
                    <a:moveTo>
                      <a:pt x="4679" y="4362"/>
                    </a:moveTo>
                    <a:cubicBezTo>
                      <a:pt x="4779" y="4579"/>
                      <a:pt x="4829" y="4813"/>
                      <a:pt x="4829" y="5063"/>
                    </a:cubicBezTo>
                    <a:lnTo>
                      <a:pt x="4829" y="5114"/>
                    </a:lnTo>
                    <a:cubicBezTo>
                      <a:pt x="4829" y="5364"/>
                      <a:pt x="4779" y="5598"/>
                      <a:pt x="4679" y="5815"/>
                    </a:cubicBezTo>
                    <a:lnTo>
                      <a:pt x="4228" y="5815"/>
                    </a:lnTo>
                    <a:cubicBezTo>
                      <a:pt x="4311" y="5598"/>
                      <a:pt x="4344" y="5348"/>
                      <a:pt x="4344" y="5114"/>
                    </a:cubicBezTo>
                    <a:lnTo>
                      <a:pt x="4344" y="5063"/>
                    </a:lnTo>
                    <a:cubicBezTo>
                      <a:pt x="4344" y="4830"/>
                      <a:pt x="4311" y="4596"/>
                      <a:pt x="4228" y="4362"/>
                    </a:cubicBezTo>
                    <a:close/>
                    <a:moveTo>
                      <a:pt x="10761" y="4362"/>
                    </a:moveTo>
                    <a:cubicBezTo>
                      <a:pt x="10677" y="4596"/>
                      <a:pt x="10644" y="4830"/>
                      <a:pt x="10644" y="5063"/>
                    </a:cubicBezTo>
                    <a:lnTo>
                      <a:pt x="10644" y="5114"/>
                    </a:lnTo>
                    <a:cubicBezTo>
                      <a:pt x="10644" y="5348"/>
                      <a:pt x="10677" y="5598"/>
                      <a:pt x="10761" y="5815"/>
                    </a:cubicBezTo>
                    <a:lnTo>
                      <a:pt x="10309" y="5815"/>
                    </a:lnTo>
                    <a:cubicBezTo>
                      <a:pt x="10209" y="5598"/>
                      <a:pt x="10159" y="5364"/>
                      <a:pt x="10159" y="5114"/>
                    </a:cubicBezTo>
                    <a:lnTo>
                      <a:pt x="10159" y="5063"/>
                    </a:lnTo>
                    <a:cubicBezTo>
                      <a:pt x="10159" y="4813"/>
                      <a:pt x="10209" y="4579"/>
                      <a:pt x="10309" y="4362"/>
                    </a:cubicBezTo>
                    <a:close/>
                    <a:moveTo>
                      <a:pt x="9775" y="4395"/>
                    </a:moveTo>
                    <a:lnTo>
                      <a:pt x="9775" y="4395"/>
                    </a:lnTo>
                    <a:cubicBezTo>
                      <a:pt x="9708" y="4612"/>
                      <a:pt x="9675" y="4830"/>
                      <a:pt x="9675" y="5063"/>
                    </a:cubicBezTo>
                    <a:lnTo>
                      <a:pt x="9675" y="5114"/>
                    </a:lnTo>
                    <a:cubicBezTo>
                      <a:pt x="9675" y="5364"/>
                      <a:pt x="9708" y="5615"/>
                      <a:pt x="9791" y="5849"/>
                    </a:cubicBezTo>
                    <a:cubicBezTo>
                      <a:pt x="9157" y="5949"/>
                      <a:pt x="8572" y="6300"/>
                      <a:pt x="8187" y="6835"/>
                    </a:cubicBezTo>
                    <a:cubicBezTo>
                      <a:pt x="8137" y="6400"/>
                      <a:pt x="7987" y="5982"/>
                      <a:pt x="7786" y="5598"/>
                    </a:cubicBezTo>
                    <a:cubicBezTo>
                      <a:pt x="8238" y="4930"/>
                      <a:pt x="8973" y="4495"/>
                      <a:pt x="9775" y="4395"/>
                    </a:cubicBezTo>
                    <a:close/>
                    <a:moveTo>
                      <a:pt x="3626" y="485"/>
                    </a:moveTo>
                    <a:cubicBezTo>
                      <a:pt x="4829" y="485"/>
                      <a:pt x="5798" y="1471"/>
                      <a:pt x="5798" y="2674"/>
                    </a:cubicBezTo>
                    <a:cubicBezTo>
                      <a:pt x="5798" y="3342"/>
                      <a:pt x="5263" y="3877"/>
                      <a:pt x="4595" y="3877"/>
                    </a:cubicBezTo>
                    <a:lnTo>
                      <a:pt x="4111" y="3877"/>
                    </a:lnTo>
                    <a:cubicBezTo>
                      <a:pt x="3710" y="3877"/>
                      <a:pt x="3375" y="3560"/>
                      <a:pt x="3375" y="3159"/>
                    </a:cubicBezTo>
                    <a:lnTo>
                      <a:pt x="3375" y="2424"/>
                    </a:lnTo>
                    <a:lnTo>
                      <a:pt x="2891" y="2424"/>
                    </a:lnTo>
                    <a:lnTo>
                      <a:pt x="2891" y="3159"/>
                    </a:lnTo>
                    <a:cubicBezTo>
                      <a:pt x="2891" y="3660"/>
                      <a:pt x="3208" y="4094"/>
                      <a:pt x="3676" y="4278"/>
                    </a:cubicBezTo>
                    <a:lnTo>
                      <a:pt x="3693" y="4312"/>
                    </a:lnTo>
                    <a:cubicBezTo>
                      <a:pt x="3810" y="4546"/>
                      <a:pt x="3860" y="4796"/>
                      <a:pt x="3860" y="5063"/>
                    </a:cubicBezTo>
                    <a:lnTo>
                      <a:pt x="3860" y="5114"/>
                    </a:lnTo>
                    <a:cubicBezTo>
                      <a:pt x="3860" y="5381"/>
                      <a:pt x="3810" y="5632"/>
                      <a:pt x="3693" y="5882"/>
                    </a:cubicBezTo>
                    <a:lnTo>
                      <a:pt x="3676" y="5899"/>
                    </a:lnTo>
                    <a:cubicBezTo>
                      <a:pt x="3208" y="6083"/>
                      <a:pt x="2891" y="6517"/>
                      <a:pt x="2891" y="7018"/>
                    </a:cubicBezTo>
                    <a:lnTo>
                      <a:pt x="2891" y="7754"/>
                    </a:lnTo>
                    <a:lnTo>
                      <a:pt x="3375" y="7754"/>
                    </a:lnTo>
                    <a:lnTo>
                      <a:pt x="3375" y="7018"/>
                    </a:lnTo>
                    <a:cubicBezTo>
                      <a:pt x="3375" y="6617"/>
                      <a:pt x="3710" y="6300"/>
                      <a:pt x="4111" y="6300"/>
                    </a:cubicBezTo>
                    <a:lnTo>
                      <a:pt x="4595" y="6300"/>
                    </a:lnTo>
                    <a:cubicBezTo>
                      <a:pt x="5263" y="6300"/>
                      <a:pt x="5798" y="6835"/>
                      <a:pt x="5798" y="7503"/>
                    </a:cubicBezTo>
                    <a:cubicBezTo>
                      <a:pt x="5798" y="8706"/>
                      <a:pt x="4829" y="9692"/>
                      <a:pt x="3626" y="9692"/>
                    </a:cubicBezTo>
                    <a:cubicBezTo>
                      <a:pt x="1888" y="9692"/>
                      <a:pt x="485" y="8272"/>
                      <a:pt x="485" y="6534"/>
                    </a:cubicBezTo>
                    <a:lnTo>
                      <a:pt x="485" y="3643"/>
                    </a:lnTo>
                    <a:cubicBezTo>
                      <a:pt x="485" y="1906"/>
                      <a:pt x="1888" y="502"/>
                      <a:pt x="3626" y="485"/>
                    </a:cubicBezTo>
                    <a:close/>
                    <a:moveTo>
                      <a:pt x="11362" y="485"/>
                    </a:moveTo>
                    <a:cubicBezTo>
                      <a:pt x="13100" y="502"/>
                      <a:pt x="14503" y="1906"/>
                      <a:pt x="14503" y="3643"/>
                    </a:cubicBezTo>
                    <a:lnTo>
                      <a:pt x="14503" y="6534"/>
                    </a:lnTo>
                    <a:cubicBezTo>
                      <a:pt x="14503" y="8272"/>
                      <a:pt x="13100" y="9692"/>
                      <a:pt x="11362" y="9692"/>
                    </a:cubicBezTo>
                    <a:cubicBezTo>
                      <a:pt x="10159" y="9692"/>
                      <a:pt x="9190" y="8706"/>
                      <a:pt x="9190" y="7503"/>
                    </a:cubicBezTo>
                    <a:cubicBezTo>
                      <a:pt x="9190" y="6835"/>
                      <a:pt x="9725" y="6300"/>
                      <a:pt x="10393" y="6300"/>
                    </a:cubicBezTo>
                    <a:lnTo>
                      <a:pt x="10878" y="6300"/>
                    </a:lnTo>
                    <a:cubicBezTo>
                      <a:pt x="11279" y="6300"/>
                      <a:pt x="11613" y="6617"/>
                      <a:pt x="11613" y="7018"/>
                    </a:cubicBezTo>
                    <a:lnTo>
                      <a:pt x="11613" y="7754"/>
                    </a:lnTo>
                    <a:lnTo>
                      <a:pt x="12097" y="7754"/>
                    </a:lnTo>
                    <a:lnTo>
                      <a:pt x="12097" y="7018"/>
                    </a:lnTo>
                    <a:cubicBezTo>
                      <a:pt x="12081" y="6517"/>
                      <a:pt x="11780" y="6083"/>
                      <a:pt x="11312" y="5899"/>
                    </a:cubicBezTo>
                    <a:lnTo>
                      <a:pt x="11295" y="5882"/>
                    </a:lnTo>
                    <a:cubicBezTo>
                      <a:pt x="11178" y="5632"/>
                      <a:pt x="11128" y="5381"/>
                      <a:pt x="11128" y="5114"/>
                    </a:cubicBezTo>
                    <a:lnTo>
                      <a:pt x="11128" y="5063"/>
                    </a:lnTo>
                    <a:cubicBezTo>
                      <a:pt x="11128" y="4796"/>
                      <a:pt x="11178" y="4546"/>
                      <a:pt x="11295" y="4312"/>
                    </a:cubicBezTo>
                    <a:lnTo>
                      <a:pt x="11312" y="4278"/>
                    </a:lnTo>
                    <a:cubicBezTo>
                      <a:pt x="11780" y="4094"/>
                      <a:pt x="12097" y="3660"/>
                      <a:pt x="12097" y="3159"/>
                    </a:cubicBezTo>
                    <a:lnTo>
                      <a:pt x="12097" y="2424"/>
                    </a:lnTo>
                    <a:lnTo>
                      <a:pt x="11613" y="2424"/>
                    </a:lnTo>
                    <a:lnTo>
                      <a:pt x="11613" y="3159"/>
                    </a:lnTo>
                    <a:cubicBezTo>
                      <a:pt x="11613" y="3560"/>
                      <a:pt x="11279" y="3877"/>
                      <a:pt x="10878" y="3877"/>
                    </a:cubicBezTo>
                    <a:lnTo>
                      <a:pt x="10393" y="3877"/>
                    </a:lnTo>
                    <a:cubicBezTo>
                      <a:pt x="9725" y="3877"/>
                      <a:pt x="9190" y="3342"/>
                      <a:pt x="9190" y="2674"/>
                    </a:cubicBezTo>
                    <a:cubicBezTo>
                      <a:pt x="9190" y="1471"/>
                      <a:pt x="10159" y="485"/>
                      <a:pt x="11362" y="485"/>
                    </a:cubicBezTo>
                    <a:close/>
                    <a:moveTo>
                      <a:pt x="3626" y="1"/>
                    </a:moveTo>
                    <a:cubicBezTo>
                      <a:pt x="1621" y="17"/>
                      <a:pt x="0" y="1638"/>
                      <a:pt x="0" y="3643"/>
                    </a:cubicBezTo>
                    <a:lnTo>
                      <a:pt x="0" y="6534"/>
                    </a:lnTo>
                    <a:cubicBezTo>
                      <a:pt x="0" y="8539"/>
                      <a:pt x="1621" y="10160"/>
                      <a:pt x="3626" y="10176"/>
                    </a:cubicBezTo>
                    <a:cubicBezTo>
                      <a:pt x="5096" y="10160"/>
                      <a:pt x="6283" y="8973"/>
                      <a:pt x="6283" y="7503"/>
                    </a:cubicBezTo>
                    <a:cubicBezTo>
                      <a:pt x="6283" y="7269"/>
                      <a:pt x="6233" y="7018"/>
                      <a:pt x="6132" y="6801"/>
                    </a:cubicBezTo>
                    <a:lnTo>
                      <a:pt x="6132" y="6801"/>
                    </a:lnTo>
                    <a:cubicBezTo>
                      <a:pt x="6533" y="7169"/>
                      <a:pt x="6767" y="7687"/>
                      <a:pt x="6767" y="8238"/>
                    </a:cubicBezTo>
                    <a:lnTo>
                      <a:pt x="6767" y="15005"/>
                    </a:lnTo>
                    <a:lnTo>
                      <a:pt x="7252" y="15005"/>
                    </a:lnTo>
                    <a:lnTo>
                      <a:pt x="7252" y="8238"/>
                    </a:lnTo>
                    <a:cubicBezTo>
                      <a:pt x="7252" y="7035"/>
                      <a:pt x="6366" y="6016"/>
                      <a:pt x="5197" y="5849"/>
                    </a:cubicBezTo>
                    <a:cubicBezTo>
                      <a:pt x="5280" y="5615"/>
                      <a:pt x="5314" y="5364"/>
                      <a:pt x="5314" y="5114"/>
                    </a:cubicBezTo>
                    <a:lnTo>
                      <a:pt x="5314" y="5063"/>
                    </a:lnTo>
                    <a:cubicBezTo>
                      <a:pt x="5314" y="4830"/>
                      <a:pt x="5280" y="4612"/>
                      <a:pt x="5213" y="4395"/>
                    </a:cubicBezTo>
                    <a:lnTo>
                      <a:pt x="5213" y="4395"/>
                    </a:lnTo>
                    <a:cubicBezTo>
                      <a:pt x="6650" y="4579"/>
                      <a:pt x="7736" y="5815"/>
                      <a:pt x="7736" y="7269"/>
                    </a:cubicBezTo>
                    <a:lnTo>
                      <a:pt x="7736" y="15005"/>
                    </a:lnTo>
                    <a:lnTo>
                      <a:pt x="8221" y="15005"/>
                    </a:lnTo>
                    <a:lnTo>
                      <a:pt x="8221" y="8238"/>
                    </a:lnTo>
                    <a:cubicBezTo>
                      <a:pt x="8221" y="7687"/>
                      <a:pt x="8455" y="7169"/>
                      <a:pt x="8856" y="6801"/>
                    </a:cubicBezTo>
                    <a:lnTo>
                      <a:pt x="8856" y="6801"/>
                    </a:lnTo>
                    <a:cubicBezTo>
                      <a:pt x="8756" y="7018"/>
                      <a:pt x="8705" y="7269"/>
                      <a:pt x="8705" y="7503"/>
                    </a:cubicBezTo>
                    <a:cubicBezTo>
                      <a:pt x="8705" y="8973"/>
                      <a:pt x="9892" y="10176"/>
                      <a:pt x="11362" y="10176"/>
                    </a:cubicBezTo>
                    <a:cubicBezTo>
                      <a:pt x="13367" y="10176"/>
                      <a:pt x="14988" y="8539"/>
                      <a:pt x="14988" y="6534"/>
                    </a:cubicBezTo>
                    <a:lnTo>
                      <a:pt x="14988" y="3643"/>
                    </a:lnTo>
                    <a:cubicBezTo>
                      <a:pt x="14988" y="1638"/>
                      <a:pt x="13367" y="17"/>
                      <a:pt x="11362" y="1"/>
                    </a:cubicBezTo>
                    <a:cubicBezTo>
                      <a:pt x="9892" y="17"/>
                      <a:pt x="8705" y="1204"/>
                      <a:pt x="8705" y="2674"/>
                    </a:cubicBezTo>
                    <a:cubicBezTo>
                      <a:pt x="8705" y="3175"/>
                      <a:pt x="8939" y="3660"/>
                      <a:pt x="9324" y="3977"/>
                    </a:cubicBezTo>
                    <a:cubicBezTo>
                      <a:pt x="8605" y="4161"/>
                      <a:pt x="7954" y="4579"/>
                      <a:pt x="7486" y="5180"/>
                    </a:cubicBezTo>
                    <a:cubicBezTo>
                      <a:pt x="7035" y="4596"/>
                      <a:pt x="6383" y="4161"/>
                      <a:pt x="5664" y="3977"/>
                    </a:cubicBezTo>
                    <a:cubicBezTo>
                      <a:pt x="6049" y="3660"/>
                      <a:pt x="6283" y="3175"/>
                      <a:pt x="6283" y="2674"/>
                    </a:cubicBezTo>
                    <a:cubicBezTo>
                      <a:pt x="6283" y="1204"/>
                      <a:pt x="5096" y="1"/>
                      <a:pt x="3626"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 name="Google Shape;763;p44"/>
            <p:cNvSpPr/>
            <p:nvPr/>
          </p:nvSpPr>
          <p:spPr>
            <a:xfrm>
              <a:off x="4730301" y="2588847"/>
              <a:ext cx="85197" cy="85774"/>
            </a:xfrm>
            <a:custGeom>
              <a:avLst/>
              <a:gdLst/>
              <a:ahLst/>
              <a:cxnLst/>
              <a:rect l="l" t="t" r="r" b="b"/>
              <a:pathLst>
                <a:path w="2657" h="2675" extrusionOk="0">
                  <a:moveTo>
                    <a:pt x="2189" y="1"/>
                  </a:moveTo>
                  <a:cubicBezTo>
                    <a:pt x="2172" y="1204"/>
                    <a:pt x="1203" y="2190"/>
                    <a:pt x="0" y="2190"/>
                  </a:cubicBezTo>
                  <a:lnTo>
                    <a:pt x="0" y="2674"/>
                  </a:lnTo>
                  <a:cubicBezTo>
                    <a:pt x="1470" y="2674"/>
                    <a:pt x="2657" y="1471"/>
                    <a:pt x="2657"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44"/>
          <p:cNvGrpSpPr/>
          <p:nvPr/>
        </p:nvGrpSpPr>
        <p:grpSpPr>
          <a:xfrm>
            <a:off x="5879945" y="2360061"/>
            <a:ext cx="539921" cy="441690"/>
            <a:chOff x="604425" y="237200"/>
            <a:chExt cx="6337100" cy="5184150"/>
          </a:xfrm>
        </p:grpSpPr>
        <p:sp>
          <p:nvSpPr>
            <p:cNvPr id="765" name="Google Shape;765;p44"/>
            <p:cNvSpPr/>
            <p:nvPr/>
          </p:nvSpPr>
          <p:spPr>
            <a:xfrm>
              <a:off x="1758300" y="3070375"/>
              <a:ext cx="1147725" cy="982900"/>
            </a:xfrm>
            <a:custGeom>
              <a:avLst/>
              <a:gdLst/>
              <a:ahLst/>
              <a:cxnLst/>
              <a:rect l="l" t="t" r="r" b="b"/>
              <a:pathLst>
                <a:path w="45909" h="39316" extrusionOk="0">
                  <a:moveTo>
                    <a:pt x="26163" y="0"/>
                  </a:moveTo>
                  <a:cubicBezTo>
                    <a:pt x="8886" y="0"/>
                    <a:pt x="1" y="21227"/>
                    <a:pt x="12342" y="33568"/>
                  </a:cubicBezTo>
                  <a:cubicBezTo>
                    <a:pt x="16316" y="37542"/>
                    <a:pt x="21212" y="39315"/>
                    <a:pt x="26024" y="39315"/>
                  </a:cubicBezTo>
                  <a:cubicBezTo>
                    <a:pt x="36153" y="39315"/>
                    <a:pt x="45909" y="31459"/>
                    <a:pt x="45909" y="19746"/>
                  </a:cubicBezTo>
                  <a:cubicBezTo>
                    <a:pt x="45909" y="8886"/>
                    <a:pt x="37023" y="0"/>
                    <a:pt x="26163" y="0"/>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4"/>
            <p:cNvSpPr/>
            <p:nvPr/>
          </p:nvSpPr>
          <p:spPr>
            <a:xfrm>
              <a:off x="2153225" y="2292875"/>
              <a:ext cx="1141550" cy="976750"/>
            </a:xfrm>
            <a:custGeom>
              <a:avLst/>
              <a:gdLst/>
              <a:ahLst/>
              <a:cxnLst/>
              <a:rect l="l" t="t" r="r" b="b"/>
              <a:pathLst>
                <a:path w="45662" h="39070" extrusionOk="0">
                  <a:moveTo>
                    <a:pt x="26163" y="1"/>
                  </a:moveTo>
                  <a:cubicBezTo>
                    <a:pt x="8639" y="1"/>
                    <a:pt x="0" y="20981"/>
                    <a:pt x="12341" y="33322"/>
                  </a:cubicBezTo>
                  <a:cubicBezTo>
                    <a:pt x="16315" y="37296"/>
                    <a:pt x="21186" y="39069"/>
                    <a:pt x="25963" y="39069"/>
                  </a:cubicBezTo>
                  <a:cubicBezTo>
                    <a:pt x="36019" y="39069"/>
                    <a:pt x="45662" y="31213"/>
                    <a:pt x="45662" y="19500"/>
                  </a:cubicBezTo>
                  <a:cubicBezTo>
                    <a:pt x="45662" y="8640"/>
                    <a:pt x="36776" y="1"/>
                    <a:pt x="26163" y="1"/>
                  </a:cubicBezTo>
                  <a:close/>
                </a:path>
              </a:pathLst>
            </a:custGeom>
            <a:solidFill>
              <a:srgbClr val="62C0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4"/>
            <p:cNvSpPr/>
            <p:nvPr/>
          </p:nvSpPr>
          <p:spPr>
            <a:xfrm>
              <a:off x="604425" y="237200"/>
              <a:ext cx="6337100" cy="5184150"/>
            </a:xfrm>
            <a:custGeom>
              <a:avLst/>
              <a:gdLst/>
              <a:ahLst/>
              <a:cxnLst/>
              <a:rect l="l" t="t" r="r" b="b"/>
              <a:pathLst>
                <a:path w="253484" h="207366" extrusionOk="0">
                  <a:moveTo>
                    <a:pt x="162329" y="1"/>
                  </a:moveTo>
                  <a:cubicBezTo>
                    <a:pt x="157412" y="1"/>
                    <a:pt x="152441" y="1858"/>
                    <a:pt x="148586" y="5714"/>
                  </a:cubicBezTo>
                  <a:cubicBezTo>
                    <a:pt x="144763" y="1891"/>
                    <a:pt x="139813" y="14"/>
                    <a:pt x="134879" y="14"/>
                  </a:cubicBezTo>
                  <a:cubicBezTo>
                    <a:pt x="128983" y="14"/>
                    <a:pt x="123111" y="2694"/>
                    <a:pt x="119214" y="7935"/>
                  </a:cubicBezTo>
                  <a:cubicBezTo>
                    <a:pt x="115681" y="5197"/>
                    <a:pt x="111580" y="3913"/>
                    <a:pt x="107531" y="3913"/>
                  </a:cubicBezTo>
                  <a:cubicBezTo>
                    <a:pt x="100266" y="3913"/>
                    <a:pt x="93171" y="8049"/>
                    <a:pt x="89843" y="15340"/>
                  </a:cubicBezTo>
                  <a:cubicBezTo>
                    <a:pt x="85647" y="13118"/>
                    <a:pt x="80957" y="11884"/>
                    <a:pt x="76268" y="11884"/>
                  </a:cubicBezTo>
                  <a:cubicBezTo>
                    <a:pt x="64173" y="11884"/>
                    <a:pt x="53560" y="19783"/>
                    <a:pt x="50105" y="31383"/>
                  </a:cubicBezTo>
                  <a:lnTo>
                    <a:pt x="48871" y="31383"/>
                  </a:lnTo>
                  <a:cubicBezTo>
                    <a:pt x="38011" y="31383"/>
                    <a:pt x="29372" y="40022"/>
                    <a:pt x="29372" y="50882"/>
                  </a:cubicBezTo>
                  <a:lnTo>
                    <a:pt x="29372" y="51376"/>
                  </a:lnTo>
                  <a:cubicBezTo>
                    <a:pt x="20240" y="53103"/>
                    <a:pt x="13822" y="61248"/>
                    <a:pt x="13822" y="70381"/>
                  </a:cubicBezTo>
                  <a:cubicBezTo>
                    <a:pt x="13822" y="74083"/>
                    <a:pt x="14809" y="77538"/>
                    <a:pt x="16537" y="80500"/>
                  </a:cubicBezTo>
                  <a:cubicBezTo>
                    <a:pt x="0" y="88892"/>
                    <a:pt x="3456" y="113327"/>
                    <a:pt x="21474" y="117030"/>
                  </a:cubicBezTo>
                  <a:lnTo>
                    <a:pt x="21474" y="117276"/>
                  </a:lnTo>
                  <a:cubicBezTo>
                    <a:pt x="21474" y="125175"/>
                    <a:pt x="26163" y="132086"/>
                    <a:pt x="33321" y="135294"/>
                  </a:cubicBezTo>
                  <a:cubicBezTo>
                    <a:pt x="34555" y="156027"/>
                    <a:pt x="51586" y="172070"/>
                    <a:pt x="72318" y="172070"/>
                  </a:cubicBezTo>
                  <a:lnTo>
                    <a:pt x="73553" y="172070"/>
                  </a:lnTo>
                  <a:cubicBezTo>
                    <a:pt x="67629" y="182930"/>
                    <a:pt x="64667" y="195025"/>
                    <a:pt x="64667" y="207366"/>
                  </a:cubicBezTo>
                  <a:lnTo>
                    <a:pt x="72318" y="207366"/>
                  </a:lnTo>
                  <a:cubicBezTo>
                    <a:pt x="72318" y="195271"/>
                    <a:pt x="75774" y="183424"/>
                    <a:pt x="81944" y="173058"/>
                  </a:cubicBezTo>
                  <a:lnTo>
                    <a:pt x="83425" y="170589"/>
                  </a:lnTo>
                  <a:cubicBezTo>
                    <a:pt x="99962" y="165653"/>
                    <a:pt x="111563" y="150350"/>
                    <a:pt x="111563" y="133073"/>
                  </a:cubicBezTo>
                  <a:lnTo>
                    <a:pt x="103664" y="133073"/>
                  </a:lnTo>
                  <a:cubicBezTo>
                    <a:pt x="103911" y="150350"/>
                    <a:pt x="89843" y="164666"/>
                    <a:pt x="72318" y="164666"/>
                  </a:cubicBezTo>
                  <a:cubicBezTo>
                    <a:pt x="55041" y="164666"/>
                    <a:pt x="40972" y="150350"/>
                    <a:pt x="41219" y="133073"/>
                  </a:cubicBezTo>
                  <a:cubicBezTo>
                    <a:pt x="41219" y="132826"/>
                    <a:pt x="41219" y="132579"/>
                    <a:pt x="41219" y="132579"/>
                  </a:cubicBezTo>
                  <a:cubicBezTo>
                    <a:pt x="41219" y="130605"/>
                    <a:pt x="39985" y="129124"/>
                    <a:pt x="38257" y="128630"/>
                  </a:cubicBezTo>
                  <a:cubicBezTo>
                    <a:pt x="33074" y="127396"/>
                    <a:pt x="29372" y="122706"/>
                    <a:pt x="29372" y="117276"/>
                  </a:cubicBezTo>
                  <a:cubicBezTo>
                    <a:pt x="29372" y="116289"/>
                    <a:pt x="29619" y="115302"/>
                    <a:pt x="29865" y="114315"/>
                  </a:cubicBezTo>
                  <a:cubicBezTo>
                    <a:pt x="30112" y="113080"/>
                    <a:pt x="29865" y="111846"/>
                    <a:pt x="29125" y="110859"/>
                  </a:cubicBezTo>
                  <a:cubicBezTo>
                    <a:pt x="28385" y="109872"/>
                    <a:pt x="27150" y="109378"/>
                    <a:pt x="25916" y="109378"/>
                  </a:cubicBezTo>
                  <a:cubicBezTo>
                    <a:pt x="25670" y="109378"/>
                    <a:pt x="25670" y="109378"/>
                    <a:pt x="25423" y="109625"/>
                  </a:cubicBezTo>
                  <a:cubicBezTo>
                    <a:pt x="10860" y="109625"/>
                    <a:pt x="9379" y="88152"/>
                    <a:pt x="23942" y="86177"/>
                  </a:cubicBezTo>
                  <a:cubicBezTo>
                    <a:pt x="27150" y="85683"/>
                    <a:pt x="28385" y="81488"/>
                    <a:pt x="25916" y="79266"/>
                  </a:cubicBezTo>
                  <a:cubicBezTo>
                    <a:pt x="17525" y="72355"/>
                    <a:pt x="22214" y="58780"/>
                    <a:pt x="33074" y="58780"/>
                  </a:cubicBezTo>
                  <a:lnTo>
                    <a:pt x="33815" y="58780"/>
                  </a:lnTo>
                  <a:cubicBezTo>
                    <a:pt x="35049" y="58780"/>
                    <a:pt x="36036" y="58286"/>
                    <a:pt x="37023" y="57299"/>
                  </a:cubicBezTo>
                  <a:cubicBezTo>
                    <a:pt x="37764" y="56312"/>
                    <a:pt x="38011" y="55078"/>
                    <a:pt x="37517" y="53844"/>
                  </a:cubicBezTo>
                  <a:cubicBezTo>
                    <a:pt x="37270" y="52856"/>
                    <a:pt x="37270" y="51869"/>
                    <a:pt x="37270" y="50882"/>
                  </a:cubicBezTo>
                  <a:cubicBezTo>
                    <a:pt x="37270" y="44465"/>
                    <a:pt x="42453" y="39035"/>
                    <a:pt x="48871" y="39035"/>
                  </a:cubicBezTo>
                  <a:cubicBezTo>
                    <a:pt x="49858" y="39281"/>
                    <a:pt x="51092" y="39281"/>
                    <a:pt x="52079" y="39528"/>
                  </a:cubicBezTo>
                  <a:cubicBezTo>
                    <a:pt x="52468" y="39658"/>
                    <a:pt x="52858" y="39719"/>
                    <a:pt x="53237" y="39719"/>
                  </a:cubicBezTo>
                  <a:cubicBezTo>
                    <a:pt x="55026" y="39719"/>
                    <a:pt x="56608" y="38355"/>
                    <a:pt x="57016" y="36320"/>
                  </a:cubicBezTo>
                  <a:cubicBezTo>
                    <a:pt x="58330" y="25968"/>
                    <a:pt x="67192" y="19554"/>
                    <a:pt x="76393" y="19554"/>
                  </a:cubicBezTo>
                  <a:cubicBezTo>
                    <a:pt x="81013" y="19554"/>
                    <a:pt x="85718" y="21171"/>
                    <a:pt x="89596" y="24719"/>
                  </a:cubicBezTo>
                  <a:cubicBezTo>
                    <a:pt x="90326" y="25449"/>
                    <a:pt x="91244" y="25780"/>
                    <a:pt x="92155" y="25780"/>
                  </a:cubicBezTo>
                  <a:cubicBezTo>
                    <a:pt x="94014" y="25780"/>
                    <a:pt x="95847" y="24404"/>
                    <a:pt x="96013" y="22251"/>
                  </a:cubicBezTo>
                  <a:cubicBezTo>
                    <a:pt x="96619" y="15741"/>
                    <a:pt x="102052" y="11831"/>
                    <a:pt x="107588" y="11831"/>
                  </a:cubicBezTo>
                  <a:cubicBezTo>
                    <a:pt x="111077" y="11831"/>
                    <a:pt x="114607" y="13385"/>
                    <a:pt x="116993" y="16821"/>
                  </a:cubicBezTo>
                  <a:cubicBezTo>
                    <a:pt x="117846" y="17888"/>
                    <a:pt x="119069" y="18401"/>
                    <a:pt x="120261" y="18401"/>
                  </a:cubicBezTo>
                  <a:cubicBezTo>
                    <a:pt x="121828" y="18401"/>
                    <a:pt x="123343" y="17515"/>
                    <a:pt x="123904" y="15833"/>
                  </a:cubicBezTo>
                  <a:cubicBezTo>
                    <a:pt x="125767" y="10642"/>
                    <a:pt x="130431" y="7892"/>
                    <a:pt x="135067" y="7892"/>
                  </a:cubicBezTo>
                  <a:cubicBezTo>
                    <a:pt x="139028" y="7892"/>
                    <a:pt x="142970" y="9899"/>
                    <a:pt x="145130" y="14106"/>
                  </a:cubicBezTo>
                  <a:cubicBezTo>
                    <a:pt x="145994" y="15340"/>
                    <a:pt x="147352" y="15957"/>
                    <a:pt x="148678" y="15957"/>
                  </a:cubicBezTo>
                  <a:cubicBezTo>
                    <a:pt x="150005" y="15957"/>
                    <a:pt x="151301" y="15340"/>
                    <a:pt x="152041" y="14106"/>
                  </a:cubicBezTo>
                  <a:cubicBezTo>
                    <a:pt x="154202" y="9899"/>
                    <a:pt x="158195" y="7892"/>
                    <a:pt x="162189" y="7892"/>
                  </a:cubicBezTo>
                  <a:cubicBezTo>
                    <a:pt x="166863" y="7892"/>
                    <a:pt x="171537" y="10642"/>
                    <a:pt x="173268" y="15833"/>
                  </a:cubicBezTo>
                  <a:cubicBezTo>
                    <a:pt x="173961" y="17394"/>
                    <a:pt x="175629" y="18346"/>
                    <a:pt x="177245" y="18346"/>
                  </a:cubicBezTo>
                  <a:cubicBezTo>
                    <a:pt x="177929" y="18346"/>
                    <a:pt x="178604" y="18175"/>
                    <a:pt x="179191" y="17808"/>
                  </a:cubicBezTo>
                  <a:cubicBezTo>
                    <a:pt x="181309" y="16326"/>
                    <a:pt x="183629" y="15651"/>
                    <a:pt x="185885" y="15651"/>
                  </a:cubicBezTo>
                  <a:cubicBezTo>
                    <a:pt x="191517" y="15651"/>
                    <a:pt x="196751" y="19856"/>
                    <a:pt x="197456" y="26200"/>
                  </a:cubicBezTo>
                  <a:cubicBezTo>
                    <a:pt x="197640" y="28228"/>
                    <a:pt x="199478" y="29706"/>
                    <a:pt x="201425" y="29706"/>
                  </a:cubicBezTo>
                  <a:cubicBezTo>
                    <a:pt x="202084" y="29706"/>
                    <a:pt x="202755" y="29536"/>
                    <a:pt x="203380" y="29162"/>
                  </a:cubicBezTo>
                  <a:cubicBezTo>
                    <a:pt x="205107" y="27928"/>
                    <a:pt x="207082" y="27434"/>
                    <a:pt x="209303" y="27434"/>
                  </a:cubicBezTo>
                  <a:cubicBezTo>
                    <a:pt x="215720" y="27434"/>
                    <a:pt x="220904" y="32617"/>
                    <a:pt x="220904" y="39035"/>
                  </a:cubicBezTo>
                  <a:cubicBezTo>
                    <a:pt x="220904" y="41503"/>
                    <a:pt x="220163" y="43971"/>
                    <a:pt x="218929" y="45945"/>
                  </a:cubicBezTo>
                  <a:cubicBezTo>
                    <a:pt x="217448" y="47920"/>
                    <a:pt x="218189" y="50635"/>
                    <a:pt x="220410" y="51622"/>
                  </a:cubicBezTo>
                  <a:cubicBezTo>
                    <a:pt x="221644" y="52363"/>
                    <a:pt x="222878" y="53350"/>
                    <a:pt x="223619" y="54584"/>
                  </a:cubicBezTo>
                  <a:cubicBezTo>
                    <a:pt x="224429" y="55719"/>
                    <a:pt x="225666" y="56321"/>
                    <a:pt x="226909" y="56321"/>
                  </a:cubicBezTo>
                  <a:cubicBezTo>
                    <a:pt x="227558" y="56321"/>
                    <a:pt x="228209" y="56157"/>
                    <a:pt x="228802" y="55818"/>
                  </a:cubicBezTo>
                  <a:cubicBezTo>
                    <a:pt x="230036" y="55078"/>
                    <a:pt x="231270" y="54831"/>
                    <a:pt x="232751" y="54831"/>
                  </a:cubicBezTo>
                  <a:cubicBezTo>
                    <a:pt x="236947" y="54831"/>
                    <a:pt x="240649" y="58286"/>
                    <a:pt x="240649" y="62482"/>
                  </a:cubicBezTo>
                  <a:cubicBezTo>
                    <a:pt x="240649" y="65691"/>
                    <a:pt x="238675" y="68406"/>
                    <a:pt x="235960" y="69640"/>
                  </a:cubicBezTo>
                  <a:cubicBezTo>
                    <a:pt x="233245" y="70874"/>
                    <a:pt x="232998" y="74577"/>
                    <a:pt x="235466" y="76304"/>
                  </a:cubicBezTo>
                  <a:cubicBezTo>
                    <a:pt x="244352" y="82475"/>
                    <a:pt x="240896" y="96544"/>
                    <a:pt x="230036" y="97531"/>
                  </a:cubicBezTo>
                  <a:cubicBezTo>
                    <a:pt x="227321" y="98024"/>
                    <a:pt x="225593" y="100986"/>
                    <a:pt x="227074" y="103454"/>
                  </a:cubicBezTo>
                  <a:cubicBezTo>
                    <a:pt x="228308" y="105429"/>
                    <a:pt x="228802" y="107404"/>
                    <a:pt x="228802" y="109625"/>
                  </a:cubicBezTo>
                  <a:cubicBezTo>
                    <a:pt x="228802" y="116042"/>
                    <a:pt x="223619" y="121226"/>
                    <a:pt x="217201" y="121226"/>
                  </a:cubicBezTo>
                  <a:cubicBezTo>
                    <a:pt x="215967" y="121226"/>
                    <a:pt x="214980" y="120979"/>
                    <a:pt x="213993" y="120732"/>
                  </a:cubicBezTo>
                  <a:cubicBezTo>
                    <a:pt x="213735" y="120680"/>
                    <a:pt x="213478" y="120656"/>
                    <a:pt x="213223" y="120656"/>
                  </a:cubicBezTo>
                  <a:cubicBezTo>
                    <a:pt x="211039" y="120656"/>
                    <a:pt x="209082" y="122470"/>
                    <a:pt x="209303" y="124681"/>
                  </a:cubicBezTo>
                  <a:cubicBezTo>
                    <a:pt x="209303" y="124928"/>
                    <a:pt x="209303" y="124928"/>
                    <a:pt x="209303" y="125175"/>
                  </a:cubicBezTo>
                  <a:cubicBezTo>
                    <a:pt x="209303" y="129371"/>
                    <a:pt x="205848" y="133073"/>
                    <a:pt x="201405" y="133073"/>
                  </a:cubicBezTo>
                  <a:cubicBezTo>
                    <a:pt x="200418" y="133073"/>
                    <a:pt x="199677" y="132826"/>
                    <a:pt x="198690" y="132579"/>
                  </a:cubicBezTo>
                  <a:cubicBezTo>
                    <a:pt x="198249" y="132403"/>
                    <a:pt x="197792" y="132321"/>
                    <a:pt x="197341" y="132321"/>
                  </a:cubicBezTo>
                  <a:cubicBezTo>
                    <a:pt x="195266" y="132321"/>
                    <a:pt x="193304" y="134052"/>
                    <a:pt x="193507" y="136282"/>
                  </a:cubicBezTo>
                  <a:cubicBezTo>
                    <a:pt x="193507" y="136528"/>
                    <a:pt x="193507" y="136775"/>
                    <a:pt x="193507" y="136775"/>
                  </a:cubicBezTo>
                  <a:cubicBezTo>
                    <a:pt x="193507" y="141401"/>
                    <a:pt x="189901" y="144716"/>
                    <a:pt x="185761" y="144716"/>
                  </a:cubicBezTo>
                  <a:cubicBezTo>
                    <a:pt x="184821" y="144716"/>
                    <a:pt x="183853" y="144545"/>
                    <a:pt x="182893" y="144180"/>
                  </a:cubicBezTo>
                  <a:cubicBezTo>
                    <a:pt x="182365" y="143945"/>
                    <a:pt x="181822" y="143836"/>
                    <a:pt x="181296" y="143836"/>
                  </a:cubicBezTo>
                  <a:cubicBezTo>
                    <a:pt x="179609" y="143836"/>
                    <a:pt x="178086" y="144955"/>
                    <a:pt x="177710" y="146648"/>
                  </a:cubicBezTo>
                  <a:cubicBezTo>
                    <a:pt x="176723" y="150103"/>
                    <a:pt x="173761" y="152572"/>
                    <a:pt x="170059" y="152572"/>
                  </a:cubicBezTo>
                  <a:cubicBezTo>
                    <a:pt x="168084" y="152572"/>
                    <a:pt x="165863" y="151584"/>
                    <a:pt x="164382" y="150103"/>
                  </a:cubicBezTo>
                  <a:cubicBezTo>
                    <a:pt x="163588" y="149211"/>
                    <a:pt x="162556" y="148796"/>
                    <a:pt x="161540" y="148796"/>
                  </a:cubicBezTo>
                  <a:cubicBezTo>
                    <a:pt x="160029" y="148796"/>
                    <a:pt x="158555" y="149714"/>
                    <a:pt x="157965" y="151338"/>
                  </a:cubicBezTo>
                  <a:cubicBezTo>
                    <a:pt x="156815" y="154644"/>
                    <a:pt x="153740" y="156443"/>
                    <a:pt x="150640" y="156443"/>
                  </a:cubicBezTo>
                  <a:cubicBezTo>
                    <a:pt x="148418" y="156443"/>
                    <a:pt x="146183" y="155517"/>
                    <a:pt x="144636" y="153559"/>
                  </a:cubicBezTo>
                  <a:cubicBezTo>
                    <a:pt x="143868" y="152662"/>
                    <a:pt x="142832" y="152230"/>
                    <a:pt x="141773" y="152230"/>
                  </a:cubicBezTo>
                  <a:cubicBezTo>
                    <a:pt x="140792" y="152230"/>
                    <a:pt x="139790" y="152600"/>
                    <a:pt x="138960" y="153312"/>
                  </a:cubicBezTo>
                  <a:cubicBezTo>
                    <a:pt x="136711" y="155467"/>
                    <a:pt x="133893" y="156484"/>
                    <a:pt x="131086" y="156484"/>
                  </a:cubicBezTo>
                  <a:cubicBezTo>
                    <a:pt x="126500" y="156484"/>
                    <a:pt x="121945" y="153769"/>
                    <a:pt x="119955" y="148869"/>
                  </a:cubicBezTo>
                  <a:cubicBezTo>
                    <a:pt x="117035" y="141328"/>
                    <a:pt x="122508" y="133068"/>
                    <a:pt x="130701" y="133068"/>
                  </a:cubicBezTo>
                  <a:cubicBezTo>
                    <a:pt x="130820" y="133068"/>
                    <a:pt x="130941" y="133069"/>
                    <a:pt x="131061" y="133073"/>
                  </a:cubicBezTo>
                  <a:lnTo>
                    <a:pt x="131061" y="125175"/>
                  </a:lnTo>
                  <a:cubicBezTo>
                    <a:pt x="120201" y="125175"/>
                    <a:pt x="111563" y="133813"/>
                    <a:pt x="111563" y="144673"/>
                  </a:cubicBezTo>
                  <a:cubicBezTo>
                    <a:pt x="111563" y="149363"/>
                    <a:pt x="113290" y="153806"/>
                    <a:pt x="116252" y="157261"/>
                  </a:cubicBezTo>
                  <a:lnTo>
                    <a:pt x="106626" y="165653"/>
                  </a:lnTo>
                  <a:cubicBezTo>
                    <a:pt x="94779" y="176020"/>
                    <a:pt x="88115" y="191076"/>
                    <a:pt x="88115" y="206872"/>
                  </a:cubicBezTo>
                  <a:lnTo>
                    <a:pt x="88115" y="207366"/>
                  </a:lnTo>
                  <a:lnTo>
                    <a:pt x="95766" y="207366"/>
                  </a:lnTo>
                  <a:lnTo>
                    <a:pt x="95766" y="206872"/>
                  </a:lnTo>
                  <a:cubicBezTo>
                    <a:pt x="95766" y="193297"/>
                    <a:pt x="101690" y="180462"/>
                    <a:pt x="111810" y="171577"/>
                  </a:cubicBezTo>
                  <a:lnTo>
                    <a:pt x="122423" y="162198"/>
                  </a:lnTo>
                  <a:cubicBezTo>
                    <a:pt x="125222" y="163541"/>
                    <a:pt x="128224" y="164224"/>
                    <a:pt x="131199" y="164224"/>
                  </a:cubicBezTo>
                  <a:cubicBezTo>
                    <a:pt x="134782" y="164224"/>
                    <a:pt x="138326" y="163233"/>
                    <a:pt x="141428" y="161210"/>
                  </a:cubicBezTo>
                  <a:cubicBezTo>
                    <a:pt x="144143" y="163185"/>
                    <a:pt x="147352" y="164172"/>
                    <a:pt x="150560" y="164172"/>
                  </a:cubicBezTo>
                  <a:cubicBezTo>
                    <a:pt x="155250" y="164172"/>
                    <a:pt x="159692" y="162198"/>
                    <a:pt x="162654" y="158495"/>
                  </a:cubicBezTo>
                  <a:cubicBezTo>
                    <a:pt x="164589" y="159570"/>
                    <a:pt x="166898" y="160270"/>
                    <a:pt x="169092" y="160270"/>
                  </a:cubicBezTo>
                  <a:cubicBezTo>
                    <a:pt x="169417" y="160270"/>
                    <a:pt x="169740" y="160255"/>
                    <a:pt x="170059" y="160223"/>
                  </a:cubicBezTo>
                  <a:cubicBezTo>
                    <a:pt x="175736" y="160223"/>
                    <a:pt x="180919" y="157261"/>
                    <a:pt x="183634" y="152325"/>
                  </a:cubicBezTo>
                  <a:cubicBezTo>
                    <a:pt x="184308" y="152409"/>
                    <a:pt x="184978" y="152450"/>
                    <a:pt x="185641" y="152450"/>
                  </a:cubicBezTo>
                  <a:cubicBezTo>
                    <a:pt x="192756" y="152450"/>
                    <a:pt x="199105" y="147723"/>
                    <a:pt x="200911" y="140724"/>
                  </a:cubicBezTo>
                  <a:cubicBezTo>
                    <a:pt x="201089" y="140730"/>
                    <a:pt x="201266" y="140733"/>
                    <a:pt x="201442" y="140733"/>
                  </a:cubicBezTo>
                  <a:cubicBezTo>
                    <a:pt x="208621" y="140733"/>
                    <a:pt x="214775" y="135869"/>
                    <a:pt x="216461" y="129124"/>
                  </a:cubicBezTo>
                  <a:cubicBezTo>
                    <a:pt x="216612" y="129127"/>
                    <a:pt x="216762" y="129129"/>
                    <a:pt x="216913" y="129129"/>
                  </a:cubicBezTo>
                  <a:cubicBezTo>
                    <a:pt x="227814" y="129129"/>
                    <a:pt x="236700" y="120338"/>
                    <a:pt x="236700" y="109625"/>
                  </a:cubicBezTo>
                  <a:cubicBezTo>
                    <a:pt x="236700" y="107650"/>
                    <a:pt x="236453" y="105923"/>
                    <a:pt x="235960" y="104195"/>
                  </a:cubicBezTo>
                  <a:cubicBezTo>
                    <a:pt x="248301" y="99505"/>
                    <a:pt x="252497" y="83709"/>
                    <a:pt x="243858" y="73589"/>
                  </a:cubicBezTo>
                  <a:cubicBezTo>
                    <a:pt x="253484" y="63717"/>
                    <a:pt x="246573" y="46933"/>
                    <a:pt x="232751" y="46933"/>
                  </a:cubicBezTo>
                  <a:cubicBezTo>
                    <a:pt x="231023" y="46933"/>
                    <a:pt x="229542" y="47180"/>
                    <a:pt x="228061" y="47673"/>
                  </a:cubicBezTo>
                  <a:cubicBezTo>
                    <a:pt x="227815" y="47426"/>
                    <a:pt x="227568" y="47180"/>
                    <a:pt x="227074" y="46933"/>
                  </a:cubicBezTo>
                  <a:cubicBezTo>
                    <a:pt x="228308" y="44465"/>
                    <a:pt x="228802" y="41750"/>
                    <a:pt x="228802" y="39035"/>
                  </a:cubicBezTo>
                  <a:cubicBezTo>
                    <a:pt x="228802" y="28421"/>
                    <a:pt x="219916" y="19536"/>
                    <a:pt x="209303" y="19536"/>
                  </a:cubicBezTo>
                  <a:cubicBezTo>
                    <a:pt x="207329" y="19536"/>
                    <a:pt x="205601" y="19783"/>
                    <a:pt x="203873" y="20276"/>
                  </a:cubicBezTo>
                  <a:cubicBezTo>
                    <a:pt x="201019" y="12664"/>
                    <a:pt x="193615" y="7840"/>
                    <a:pt x="185736" y="7840"/>
                  </a:cubicBezTo>
                  <a:cubicBezTo>
                    <a:pt x="183396" y="7840"/>
                    <a:pt x="181015" y="8265"/>
                    <a:pt x="178698" y="9169"/>
                  </a:cubicBezTo>
                  <a:cubicBezTo>
                    <a:pt x="175065" y="3162"/>
                    <a:pt x="168743" y="1"/>
                    <a:pt x="162329"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4"/>
            <p:cNvSpPr/>
            <p:nvPr/>
          </p:nvSpPr>
          <p:spPr>
            <a:xfrm>
              <a:off x="3683500" y="1410750"/>
              <a:ext cx="2147350" cy="1957825"/>
            </a:xfrm>
            <a:custGeom>
              <a:avLst/>
              <a:gdLst/>
              <a:ahLst/>
              <a:cxnLst/>
              <a:rect l="l" t="t" r="r" b="b"/>
              <a:pathLst>
                <a:path w="85894" h="78313" extrusionOk="0">
                  <a:moveTo>
                    <a:pt x="39038" y="1"/>
                  </a:moveTo>
                  <a:cubicBezTo>
                    <a:pt x="32651" y="1"/>
                    <a:pt x="26248" y="3058"/>
                    <a:pt x="22461" y="9370"/>
                  </a:cubicBezTo>
                  <a:cubicBezTo>
                    <a:pt x="20486" y="8383"/>
                    <a:pt x="18018" y="7889"/>
                    <a:pt x="15797" y="7889"/>
                  </a:cubicBezTo>
                  <a:cubicBezTo>
                    <a:pt x="7158" y="7889"/>
                    <a:pt x="0" y="14800"/>
                    <a:pt x="0" y="23439"/>
                  </a:cubicBezTo>
                  <a:lnTo>
                    <a:pt x="7898" y="23439"/>
                  </a:lnTo>
                  <a:cubicBezTo>
                    <a:pt x="8022" y="18379"/>
                    <a:pt x="11909" y="15849"/>
                    <a:pt x="15766" y="15849"/>
                  </a:cubicBezTo>
                  <a:cubicBezTo>
                    <a:pt x="19622" y="15849"/>
                    <a:pt x="23448" y="18379"/>
                    <a:pt x="23448" y="23439"/>
                  </a:cubicBezTo>
                  <a:lnTo>
                    <a:pt x="31346" y="23439"/>
                  </a:lnTo>
                  <a:cubicBezTo>
                    <a:pt x="31346" y="20230"/>
                    <a:pt x="30359" y="17268"/>
                    <a:pt x="28631" y="14553"/>
                  </a:cubicBezTo>
                  <a:cubicBezTo>
                    <a:pt x="30973" y="9950"/>
                    <a:pt x="34794" y="8042"/>
                    <a:pt x="38617" y="8042"/>
                  </a:cubicBezTo>
                  <a:cubicBezTo>
                    <a:pt x="46478" y="8042"/>
                    <a:pt x="54346" y="16113"/>
                    <a:pt x="49364" y="25413"/>
                  </a:cubicBezTo>
                  <a:lnTo>
                    <a:pt x="56028" y="29362"/>
                  </a:lnTo>
                  <a:cubicBezTo>
                    <a:pt x="57756" y="26400"/>
                    <a:pt x="58743" y="22945"/>
                    <a:pt x="58743" y="19490"/>
                  </a:cubicBezTo>
                  <a:cubicBezTo>
                    <a:pt x="69356" y="19490"/>
                    <a:pt x="74540" y="32324"/>
                    <a:pt x="66888" y="39729"/>
                  </a:cubicBezTo>
                  <a:cubicBezTo>
                    <a:pt x="65407" y="39235"/>
                    <a:pt x="64173" y="39235"/>
                    <a:pt x="62692" y="39235"/>
                  </a:cubicBezTo>
                  <a:lnTo>
                    <a:pt x="58743" y="39235"/>
                  </a:lnTo>
                  <a:lnTo>
                    <a:pt x="58743" y="46887"/>
                  </a:lnTo>
                  <a:lnTo>
                    <a:pt x="62692" y="46887"/>
                  </a:lnTo>
                  <a:cubicBezTo>
                    <a:pt x="73059" y="46887"/>
                    <a:pt x="78242" y="59474"/>
                    <a:pt x="70837" y="66879"/>
                  </a:cubicBezTo>
                  <a:cubicBezTo>
                    <a:pt x="68429" y="69287"/>
                    <a:pt x="65473" y="70364"/>
                    <a:pt x="62579" y="70364"/>
                  </a:cubicBezTo>
                  <a:cubicBezTo>
                    <a:pt x="56576" y="70364"/>
                    <a:pt x="50845" y="65729"/>
                    <a:pt x="50845" y="58734"/>
                  </a:cubicBezTo>
                  <a:lnTo>
                    <a:pt x="43194" y="58734"/>
                  </a:lnTo>
                  <a:cubicBezTo>
                    <a:pt x="43001" y="70103"/>
                    <a:pt x="52286" y="78313"/>
                    <a:pt x="62593" y="78313"/>
                  </a:cubicBezTo>
                  <a:cubicBezTo>
                    <a:pt x="65487" y="78313"/>
                    <a:pt x="68463" y="77665"/>
                    <a:pt x="71331" y="76258"/>
                  </a:cubicBezTo>
                  <a:cubicBezTo>
                    <a:pt x="84412" y="69841"/>
                    <a:pt x="85893" y="51823"/>
                    <a:pt x="74293" y="43184"/>
                  </a:cubicBezTo>
                  <a:cubicBezTo>
                    <a:pt x="84166" y="30103"/>
                    <a:pt x="74786" y="11838"/>
                    <a:pt x="58743" y="11838"/>
                  </a:cubicBezTo>
                  <a:lnTo>
                    <a:pt x="57015" y="11838"/>
                  </a:lnTo>
                  <a:cubicBezTo>
                    <a:pt x="53714" y="4047"/>
                    <a:pt x="46386" y="1"/>
                    <a:pt x="39038"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4"/>
            <p:cNvSpPr/>
            <p:nvPr/>
          </p:nvSpPr>
          <p:spPr>
            <a:xfrm>
              <a:off x="3584775" y="2317575"/>
              <a:ext cx="981125" cy="950275"/>
            </a:xfrm>
            <a:custGeom>
              <a:avLst/>
              <a:gdLst/>
              <a:ahLst/>
              <a:cxnLst/>
              <a:rect l="l" t="t" r="r" b="b"/>
              <a:pathLst>
                <a:path w="39245" h="38011" extrusionOk="0">
                  <a:moveTo>
                    <a:pt x="10613" y="0"/>
                  </a:moveTo>
                  <a:lnTo>
                    <a:pt x="5183" y="5677"/>
                  </a:lnTo>
                  <a:cubicBezTo>
                    <a:pt x="9132" y="9379"/>
                    <a:pt x="11354" y="14563"/>
                    <a:pt x="11847" y="20239"/>
                  </a:cubicBezTo>
                  <a:cubicBezTo>
                    <a:pt x="4690" y="23201"/>
                    <a:pt x="0" y="30359"/>
                    <a:pt x="0" y="38011"/>
                  </a:cubicBezTo>
                  <a:lnTo>
                    <a:pt x="7898" y="38011"/>
                  </a:lnTo>
                  <a:cubicBezTo>
                    <a:pt x="7898" y="30236"/>
                    <a:pt x="13760" y="26348"/>
                    <a:pt x="19622" y="26348"/>
                  </a:cubicBezTo>
                  <a:cubicBezTo>
                    <a:pt x="25484" y="26348"/>
                    <a:pt x="31346" y="30236"/>
                    <a:pt x="31346" y="38011"/>
                  </a:cubicBezTo>
                  <a:lnTo>
                    <a:pt x="39244" y="38011"/>
                  </a:lnTo>
                  <a:cubicBezTo>
                    <a:pt x="39244" y="27150"/>
                    <a:pt x="30359" y="18512"/>
                    <a:pt x="19746" y="18512"/>
                  </a:cubicBezTo>
                  <a:lnTo>
                    <a:pt x="19499" y="18512"/>
                  </a:lnTo>
                  <a:cubicBezTo>
                    <a:pt x="18758" y="11601"/>
                    <a:pt x="15550" y="4937"/>
                    <a:pt x="10613" y="0"/>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4"/>
            <p:cNvSpPr/>
            <p:nvPr/>
          </p:nvSpPr>
          <p:spPr>
            <a:xfrm>
              <a:off x="1671925" y="2780350"/>
              <a:ext cx="1721575" cy="1368450"/>
            </a:xfrm>
            <a:custGeom>
              <a:avLst/>
              <a:gdLst/>
              <a:ahLst/>
              <a:cxnLst/>
              <a:rect l="l" t="t" r="r" b="b"/>
              <a:pathLst>
                <a:path w="68863" h="54738" extrusionOk="0">
                  <a:moveTo>
                    <a:pt x="21967" y="1"/>
                  </a:moveTo>
                  <a:cubicBezTo>
                    <a:pt x="21967" y="2963"/>
                    <a:pt x="22461" y="5924"/>
                    <a:pt x="23448" y="8639"/>
                  </a:cubicBezTo>
                  <a:cubicBezTo>
                    <a:pt x="4690" y="13823"/>
                    <a:pt x="0" y="38011"/>
                    <a:pt x="15550" y="49858"/>
                  </a:cubicBezTo>
                  <a:cubicBezTo>
                    <a:pt x="19897" y="53224"/>
                    <a:pt x="24803" y="54737"/>
                    <a:pt x="29598" y="54737"/>
                  </a:cubicBezTo>
                  <a:cubicBezTo>
                    <a:pt x="41681" y="54737"/>
                    <a:pt x="53066" y="45129"/>
                    <a:pt x="53066" y="31347"/>
                  </a:cubicBezTo>
                  <a:lnTo>
                    <a:pt x="45415" y="31347"/>
                  </a:lnTo>
                  <a:cubicBezTo>
                    <a:pt x="45415" y="40723"/>
                    <a:pt x="37761" y="47038"/>
                    <a:pt x="29692" y="47038"/>
                  </a:cubicBezTo>
                  <a:cubicBezTo>
                    <a:pt x="26078" y="47038"/>
                    <a:pt x="22382" y="45772"/>
                    <a:pt x="19252" y="42947"/>
                  </a:cubicBezTo>
                  <a:cubicBezTo>
                    <a:pt x="9132" y="33815"/>
                    <a:pt x="14562" y="17278"/>
                    <a:pt x="28137" y="15797"/>
                  </a:cubicBezTo>
                  <a:cubicBezTo>
                    <a:pt x="32956" y="21114"/>
                    <a:pt x="39145" y="23495"/>
                    <a:pt x="45235" y="23495"/>
                  </a:cubicBezTo>
                  <a:cubicBezTo>
                    <a:pt x="57240" y="23495"/>
                    <a:pt x="68863" y="14246"/>
                    <a:pt x="68863" y="1"/>
                  </a:cubicBezTo>
                  <a:lnTo>
                    <a:pt x="60964" y="1"/>
                  </a:lnTo>
                  <a:cubicBezTo>
                    <a:pt x="60964" y="8639"/>
                    <a:pt x="54054" y="15550"/>
                    <a:pt x="45415" y="15550"/>
                  </a:cubicBezTo>
                  <a:cubicBezTo>
                    <a:pt x="36776" y="15550"/>
                    <a:pt x="29618" y="8639"/>
                    <a:pt x="29618" y="1"/>
                  </a:cubicBez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4"/>
            <p:cNvSpPr/>
            <p:nvPr/>
          </p:nvSpPr>
          <p:spPr>
            <a:xfrm>
              <a:off x="1758300" y="1213050"/>
              <a:ext cx="1339025" cy="1468600"/>
            </a:xfrm>
            <a:custGeom>
              <a:avLst/>
              <a:gdLst/>
              <a:ahLst/>
              <a:cxnLst/>
              <a:rect l="l" t="t" r="r" b="b"/>
              <a:pathLst>
                <a:path w="53561" h="58744" extrusionOk="0">
                  <a:moveTo>
                    <a:pt x="45909" y="1"/>
                  </a:moveTo>
                  <a:cubicBezTo>
                    <a:pt x="33321" y="1"/>
                    <a:pt x="23942" y="11601"/>
                    <a:pt x="26657" y="23695"/>
                  </a:cubicBezTo>
                  <a:cubicBezTo>
                    <a:pt x="16784" y="24683"/>
                    <a:pt x="7405" y="29125"/>
                    <a:pt x="247" y="36283"/>
                  </a:cubicBezTo>
                  <a:lnTo>
                    <a:pt x="1" y="36530"/>
                  </a:lnTo>
                  <a:lnTo>
                    <a:pt x="5431" y="41960"/>
                  </a:lnTo>
                  <a:lnTo>
                    <a:pt x="5924" y="41713"/>
                  </a:lnTo>
                  <a:cubicBezTo>
                    <a:pt x="12342" y="35296"/>
                    <a:pt x="20980" y="31593"/>
                    <a:pt x="30359" y="31347"/>
                  </a:cubicBezTo>
                  <a:cubicBezTo>
                    <a:pt x="32581" y="34308"/>
                    <a:pt x="35543" y="36530"/>
                    <a:pt x="38998" y="37764"/>
                  </a:cubicBezTo>
                  <a:cubicBezTo>
                    <a:pt x="38258" y="39492"/>
                    <a:pt x="38011" y="41219"/>
                    <a:pt x="38011" y="43194"/>
                  </a:cubicBezTo>
                  <a:cubicBezTo>
                    <a:pt x="38011" y="51833"/>
                    <a:pt x="44922" y="58744"/>
                    <a:pt x="53560" y="58744"/>
                  </a:cubicBezTo>
                  <a:lnTo>
                    <a:pt x="53560" y="50845"/>
                  </a:lnTo>
                  <a:cubicBezTo>
                    <a:pt x="43441" y="50845"/>
                    <a:pt x="43441" y="35543"/>
                    <a:pt x="53560" y="35296"/>
                  </a:cubicBezTo>
                  <a:lnTo>
                    <a:pt x="53560" y="27398"/>
                  </a:lnTo>
                  <a:cubicBezTo>
                    <a:pt x="49858" y="27398"/>
                    <a:pt x="46403" y="28878"/>
                    <a:pt x="43688" y="31100"/>
                  </a:cubicBezTo>
                  <a:cubicBezTo>
                    <a:pt x="29619" y="28632"/>
                    <a:pt x="31593" y="7899"/>
                    <a:pt x="45909" y="7899"/>
                  </a:cubicBezTo>
                  <a:lnTo>
                    <a:pt x="45909" y="1"/>
                  </a:lnTo>
                  <a:close/>
                </a:path>
              </a:pathLst>
            </a:custGeom>
            <a:solidFill>
              <a:srgbClr val="4AA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 name="Google Shape;772;p44"/>
          <p:cNvSpPr txBox="1">
            <a:spLocks noGrp="1"/>
          </p:cNvSpPr>
          <p:nvPr>
            <p:ph type="title"/>
          </p:nvPr>
        </p:nvSpPr>
        <p:spPr>
          <a:xfrm>
            <a:off x="720000" y="540000"/>
            <a:ext cx="7704000" cy="3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How is it calculated</a:t>
            </a:r>
            <a:endParaRPr dirty="0"/>
          </a:p>
        </p:txBody>
      </p:sp>
      <p:sp>
        <p:nvSpPr>
          <p:cNvPr id="773" name="Google Shape;773;p44"/>
          <p:cNvSpPr txBox="1">
            <a:spLocks noGrp="1"/>
          </p:cNvSpPr>
          <p:nvPr>
            <p:ph type="subTitle" idx="1"/>
          </p:nvPr>
        </p:nvSpPr>
        <p:spPr>
          <a:xfrm>
            <a:off x="3840150" y="1451875"/>
            <a:ext cx="14640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774" name="Google Shape;774;p44"/>
          <p:cNvSpPr txBox="1">
            <a:spLocks noGrp="1"/>
          </p:cNvSpPr>
          <p:nvPr>
            <p:ph type="title" idx="2"/>
          </p:nvPr>
        </p:nvSpPr>
        <p:spPr>
          <a:xfrm>
            <a:off x="3840150" y="3213250"/>
            <a:ext cx="1464000" cy="35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78%</a:t>
            </a:r>
            <a:endParaRPr/>
          </a:p>
        </p:txBody>
      </p:sp>
      <p:sp>
        <p:nvSpPr>
          <p:cNvPr id="775" name="Google Shape;775;p44"/>
          <p:cNvSpPr txBox="1">
            <a:spLocks noGrp="1"/>
          </p:cNvSpPr>
          <p:nvPr>
            <p:ph type="subTitle" idx="3"/>
          </p:nvPr>
        </p:nvSpPr>
        <p:spPr>
          <a:xfrm>
            <a:off x="3839925" y="3572600"/>
            <a:ext cx="1464000" cy="94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 cold place full of iron oxide dust, which gives the planet its reddish cast</a:t>
            </a:r>
            <a:endParaRPr/>
          </a:p>
        </p:txBody>
      </p:sp>
      <p:sp>
        <p:nvSpPr>
          <p:cNvPr id="776" name="Google Shape;776;p44"/>
          <p:cNvSpPr txBox="1">
            <a:spLocks noGrp="1"/>
          </p:cNvSpPr>
          <p:nvPr>
            <p:ph type="subTitle" idx="4"/>
          </p:nvPr>
        </p:nvSpPr>
        <p:spPr>
          <a:xfrm>
            <a:off x="6960000" y="1451875"/>
            <a:ext cx="14640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777" name="Google Shape;777;p44"/>
          <p:cNvSpPr txBox="1">
            <a:spLocks noGrp="1"/>
          </p:cNvSpPr>
          <p:nvPr>
            <p:ph type="title" idx="5"/>
          </p:nvPr>
        </p:nvSpPr>
        <p:spPr>
          <a:xfrm>
            <a:off x="6960000" y="3213250"/>
            <a:ext cx="1464000" cy="35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62%</a:t>
            </a:r>
            <a:endParaRPr/>
          </a:p>
        </p:txBody>
      </p:sp>
      <p:sp>
        <p:nvSpPr>
          <p:cNvPr id="778" name="Google Shape;778;p44"/>
          <p:cNvSpPr txBox="1">
            <a:spLocks noGrp="1"/>
          </p:cNvSpPr>
          <p:nvPr>
            <p:ph type="subTitle" idx="6"/>
          </p:nvPr>
        </p:nvSpPr>
        <p:spPr>
          <a:xfrm>
            <a:off x="6960000" y="3572600"/>
            <a:ext cx="1464000" cy="94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our the Solar System</a:t>
            </a:r>
            <a:endParaRPr/>
          </a:p>
        </p:txBody>
      </p:sp>
      <p:sp>
        <p:nvSpPr>
          <p:cNvPr id="779" name="Google Shape;779;p44"/>
          <p:cNvSpPr txBox="1">
            <a:spLocks noGrp="1"/>
          </p:cNvSpPr>
          <p:nvPr>
            <p:ph type="subTitle" idx="7"/>
          </p:nvPr>
        </p:nvSpPr>
        <p:spPr>
          <a:xfrm>
            <a:off x="5400075" y="1451875"/>
            <a:ext cx="14640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780" name="Google Shape;780;p44"/>
          <p:cNvSpPr txBox="1">
            <a:spLocks noGrp="1"/>
          </p:cNvSpPr>
          <p:nvPr>
            <p:ph type="title" idx="8"/>
          </p:nvPr>
        </p:nvSpPr>
        <p:spPr>
          <a:xfrm>
            <a:off x="5400075" y="3213250"/>
            <a:ext cx="1464000" cy="35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36%</a:t>
            </a:r>
            <a:endParaRPr/>
          </a:p>
        </p:txBody>
      </p:sp>
      <p:sp>
        <p:nvSpPr>
          <p:cNvPr id="781" name="Google Shape;781;p44"/>
          <p:cNvSpPr txBox="1">
            <a:spLocks noGrp="1"/>
          </p:cNvSpPr>
          <p:nvPr>
            <p:ph type="subTitle" idx="9"/>
          </p:nvPr>
        </p:nvSpPr>
        <p:spPr>
          <a:xfrm>
            <a:off x="5399963" y="3572600"/>
            <a:ext cx="1464000" cy="94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a:t>
            </a:r>
            <a:endParaRPr/>
          </a:p>
        </p:txBody>
      </p:sp>
      <p:sp>
        <p:nvSpPr>
          <p:cNvPr id="782" name="Google Shape;782;p44"/>
          <p:cNvSpPr txBox="1">
            <a:spLocks noGrp="1"/>
          </p:cNvSpPr>
          <p:nvPr>
            <p:ph type="subTitle" idx="13"/>
          </p:nvPr>
        </p:nvSpPr>
        <p:spPr>
          <a:xfrm>
            <a:off x="2279925" y="1451875"/>
            <a:ext cx="14643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783" name="Google Shape;783;p44"/>
          <p:cNvSpPr txBox="1">
            <a:spLocks noGrp="1"/>
          </p:cNvSpPr>
          <p:nvPr>
            <p:ph type="title" idx="14"/>
          </p:nvPr>
        </p:nvSpPr>
        <p:spPr>
          <a:xfrm>
            <a:off x="2279925" y="3213250"/>
            <a:ext cx="1464300" cy="35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12%</a:t>
            </a:r>
            <a:endParaRPr/>
          </a:p>
        </p:txBody>
      </p:sp>
      <p:sp>
        <p:nvSpPr>
          <p:cNvPr id="784" name="Google Shape;784;p44"/>
          <p:cNvSpPr txBox="1">
            <a:spLocks noGrp="1"/>
          </p:cNvSpPr>
          <p:nvPr>
            <p:ph type="subTitle" idx="15"/>
          </p:nvPr>
        </p:nvSpPr>
        <p:spPr>
          <a:xfrm>
            <a:off x="2279888" y="3572600"/>
            <a:ext cx="1464000" cy="94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Yes, Saturn is the ringed one. It’s a gas giant, composed mostly of hydrogen and helium</a:t>
            </a:r>
            <a:endParaRPr/>
          </a:p>
          <a:p>
            <a:pPr marL="0" lvl="0" indent="0" algn="ctr" rtl="0">
              <a:spcBef>
                <a:spcPts val="0"/>
              </a:spcBef>
              <a:spcAft>
                <a:spcPts val="0"/>
              </a:spcAft>
              <a:buNone/>
            </a:pPr>
            <a:endParaRPr/>
          </a:p>
        </p:txBody>
      </p:sp>
      <p:sp>
        <p:nvSpPr>
          <p:cNvPr id="785" name="Google Shape;785;p44"/>
          <p:cNvSpPr txBox="1">
            <a:spLocks noGrp="1"/>
          </p:cNvSpPr>
          <p:nvPr>
            <p:ph type="subTitle" idx="16"/>
          </p:nvPr>
        </p:nvSpPr>
        <p:spPr>
          <a:xfrm>
            <a:off x="719700" y="1451875"/>
            <a:ext cx="1464300" cy="32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Neptune</a:t>
            </a:r>
            <a:endParaRPr dirty="0"/>
          </a:p>
        </p:txBody>
      </p:sp>
      <p:sp>
        <p:nvSpPr>
          <p:cNvPr id="786" name="Google Shape;786;p44"/>
          <p:cNvSpPr txBox="1">
            <a:spLocks noGrp="1"/>
          </p:cNvSpPr>
          <p:nvPr>
            <p:ph type="title" idx="17"/>
          </p:nvPr>
        </p:nvSpPr>
        <p:spPr>
          <a:xfrm>
            <a:off x="719700" y="3213250"/>
            <a:ext cx="1464300" cy="35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45%</a:t>
            </a:r>
            <a:endParaRPr/>
          </a:p>
        </p:txBody>
      </p:sp>
      <p:sp>
        <p:nvSpPr>
          <p:cNvPr id="787" name="Google Shape;787;p44"/>
          <p:cNvSpPr txBox="1">
            <a:spLocks noGrp="1"/>
          </p:cNvSpPr>
          <p:nvPr>
            <p:ph type="subTitle" idx="18"/>
          </p:nvPr>
        </p:nvSpPr>
        <p:spPr>
          <a:xfrm>
            <a:off x="719850" y="3572600"/>
            <a:ext cx="1464000" cy="94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 change the size of the graph, click the arc of the circle and drag one of the orange handles</a:t>
            </a:r>
            <a:endParaRPr/>
          </a:p>
        </p:txBody>
      </p:sp>
      <p:sp>
        <p:nvSpPr>
          <p:cNvPr id="788" name="Google Shape;788;p44"/>
          <p:cNvSpPr/>
          <p:nvPr/>
        </p:nvSpPr>
        <p:spPr>
          <a:xfrm>
            <a:off x="5719575" y="2141550"/>
            <a:ext cx="860700" cy="860400"/>
          </a:xfrm>
          <a:prstGeom prst="arc">
            <a:avLst>
              <a:gd name="adj1" fmla="val 16200000"/>
              <a:gd name="adj2" fmla="val 1912254"/>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4"/>
          <p:cNvSpPr/>
          <p:nvPr/>
        </p:nvSpPr>
        <p:spPr>
          <a:xfrm>
            <a:off x="7249438" y="2141550"/>
            <a:ext cx="860700" cy="860400"/>
          </a:xfrm>
          <a:prstGeom prst="arc">
            <a:avLst>
              <a:gd name="adj1" fmla="val 16200000"/>
              <a:gd name="adj2" fmla="val 6312011"/>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4"/>
          <p:cNvSpPr/>
          <p:nvPr/>
        </p:nvSpPr>
        <p:spPr>
          <a:xfrm>
            <a:off x="2563725" y="2141550"/>
            <a:ext cx="860700" cy="860400"/>
          </a:xfrm>
          <a:prstGeom prst="arc">
            <a:avLst>
              <a:gd name="adj1" fmla="val 16200000"/>
              <a:gd name="adj2" fmla="val 18483409"/>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985800" y="2141550"/>
            <a:ext cx="860700" cy="860400"/>
          </a:xfrm>
          <a:prstGeom prst="arc">
            <a:avLst>
              <a:gd name="adj1" fmla="val 16200000"/>
              <a:gd name="adj2" fmla="val 4559678"/>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Clinical Case 06-2023">
  <a:themeElements>
    <a:clrScheme name="Simple Light">
      <a:dk1>
        <a:srgbClr val="4AA276"/>
      </a:dk1>
      <a:lt1>
        <a:srgbClr val="FFFFFF"/>
      </a:lt1>
      <a:dk2>
        <a:srgbClr val="595959"/>
      </a:dk2>
      <a:lt2>
        <a:srgbClr val="EEEEEE"/>
      </a:lt2>
      <a:accent1>
        <a:srgbClr val="62C090"/>
      </a:accent1>
      <a:accent2>
        <a:srgbClr val="F7A68E"/>
      </a:accent2>
      <a:accent3>
        <a:srgbClr val="0A2E4E"/>
      </a:accent3>
      <a:accent4>
        <a:srgbClr val="ED3024"/>
      </a:accent4>
      <a:accent5>
        <a:srgbClr val="D1D1D1"/>
      </a:accent5>
      <a:accent6>
        <a:srgbClr val="F3E0A0"/>
      </a:accent6>
      <a:hlink>
        <a:srgbClr val="4AA27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TotalTime>
  <Words>2143</Words>
  <Application>Microsoft Office PowerPoint</Application>
  <PresentationFormat>On-screen Show (16:9)</PresentationFormat>
  <Paragraphs>321</Paragraphs>
  <Slides>55</Slides>
  <Notes>51</Notes>
  <HiddenSlides>0</HiddenSlides>
  <MMClips>0</MMClips>
  <ScaleCrop>false</ScaleCrop>
  <HeadingPairs>
    <vt:vector size="4" baseType="variant">
      <vt:variant>
        <vt:lpstr>Theme</vt:lpstr>
      </vt:variant>
      <vt:variant>
        <vt:i4>2</vt:i4>
      </vt:variant>
      <vt:variant>
        <vt:lpstr>Slide Titles</vt:lpstr>
      </vt:variant>
      <vt:variant>
        <vt:i4>55</vt:i4>
      </vt:variant>
    </vt:vector>
  </HeadingPairs>
  <TitlesOfParts>
    <vt:vector size="57" baseType="lpstr">
      <vt:lpstr>Clinical Case 06-2023</vt:lpstr>
      <vt:lpstr>Slidesgo Final Pages</vt:lpstr>
      <vt:lpstr>Health Monitorin  System with PPG &amp; ECG Signal Using IoT</vt:lpstr>
      <vt:lpstr>Table of Contents</vt:lpstr>
      <vt:lpstr>About the Presenters </vt:lpstr>
      <vt:lpstr>Motivation</vt:lpstr>
      <vt:lpstr>Motivation</vt:lpstr>
      <vt:lpstr>Motivation</vt:lpstr>
      <vt:lpstr>Milestones</vt:lpstr>
      <vt:lpstr>Review of Systems</vt:lpstr>
      <vt:lpstr>How is it calculated</vt:lpstr>
      <vt:lpstr>Block Diagram</vt:lpstr>
      <vt:lpstr>Block Diagram</vt:lpstr>
      <vt:lpstr>Identifying Information</vt:lpstr>
      <vt:lpstr>Identifying Information</vt:lpstr>
      <vt:lpstr>Patient Medical History</vt:lpstr>
      <vt:lpstr>Results</vt:lpstr>
      <vt:lpstr>4,497,374</vt:lpstr>
      <vt:lpstr>Discussion</vt:lpstr>
      <vt:lpstr>Discussions</vt:lpstr>
      <vt:lpstr>Discussions Summary</vt:lpstr>
      <vt:lpstr>Diagnosis</vt:lpstr>
      <vt:lpstr>Comparison</vt:lpstr>
      <vt:lpstr>Treatment</vt:lpstr>
      <vt:lpstr>Treatment</vt:lpstr>
      <vt:lpstr>A Picture Always Reinforces the Concept</vt:lpstr>
      <vt:lpstr>A Picture Is Worth a Thousand Words</vt:lpstr>
      <vt:lpstr>Patient Monitoring</vt:lpstr>
      <vt:lpstr>Patient Monitoring</vt:lpstr>
      <vt:lpstr>Contraindications - Indications</vt:lpstr>
      <vt:lpstr>Post-prevention</vt:lpstr>
      <vt:lpstr>Case Timeline</vt:lpstr>
      <vt:lpstr>Conclusions</vt:lpstr>
      <vt:lpstr>References</vt:lpstr>
      <vt:lpstr>Our Team</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Monitoring  System with PPG &amp; ECG Signal Using IoT</dc:title>
  <dc:creator>Pc</dc:creator>
  <cp:lastModifiedBy>Sayonto Khan</cp:lastModifiedBy>
  <cp:revision>7</cp:revision>
  <dcterms:modified xsi:type="dcterms:W3CDTF">2023-02-25T17:45:27Z</dcterms:modified>
</cp:coreProperties>
</file>